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39" autoAdjust="0"/>
  </p:normalViewPr>
  <p:slideViewPr>
    <p:cSldViewPr>
      <p:cViewPr varScale="1">
        <p:scale>
          <a:sx n="49" d="100"/>
          <a:sy n="49" d="100"/>
        </p:scale>
        <p:origin x="17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6277-32A6-4B29-B323-2A7ABE7313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7751-7E30-4280-9E3F-A01BED1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Csv.open</a:t>
            </a:r>
            <a:endParaRPr lang="en-US" dirty="0" smtClean="0"/>
          </a:p>
          <a:p>
            <a:r>
              <a:rPr lang="en-US" dirty="0" err="1" smtClean="0"/>
              <a:t>Json.loads</a:t>
            </a:r>
            <a:endParaRPr lang="en-US" dirty="0" smtClean="0"/>
          </a:p>
          <a:p>
            <a:r>
              <a:rPr lang="en-US" dirty="0" err="1" smtClean="0"/>
              <a:t>Sql.Execute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NYC 11/29/2017</a:t>
            </a:r>
          </a:p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Tom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a Type</a:t>
            </a:r>
          </a:p>
          <a:p>
            <a:pPr lvl="1"/>
            <a:r>
              <a:rPr lang="en-US" dirty="0" smtClean="0"/>
              <a:t>type Stocks = </a:t>
            </a:r>
            <a:r>
              <a:rPr lang="en-US" dirty="0" err="1" smtClean="0"/>
              <a:t>CsvProvider</a:t>
            </a:r>
            <a:r>
              <a:rPr lang="en-US" dirty="0" smtClean="0"/>
              <a:t>&lt;</a:t>
            </a:r>
            <a:r>
              <a:rPr lang="en-US" dirty="0" err="1" smtClean="0"/>
              <a:t>someUri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Hydrate an Instance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ibmStockData</a:t>
            </a:r>
            <a:r>
              <a:rPr lang="en-US" dirty="0" smtClean="0"/>
              <a:t> = </a:t>
            </a:r>
            <a:r>
              <a:rPr lang="en-US" dirty="0" err="1" smtClean="0"/>
              <a:t>Stocks.Load</a:t>
            </a:r>
            <a:r>
              <a:rPr lang="en-US" dirty="0" smtClean="0"/>
              <a:t>(</a:t>
            </a:r>
            <a:r>
              <a:rPr lang="en-US" dirty="0" err="1" smtClean="0"/>
              <a:t>someUri</a:t>
            </a:r>
            <a:r>
              <a:rPr lang="en-US" dirty="0" smtClean="0"/>
              <a:t> + IBM)</a:t>
            </a:r>
          </a:p>
          <a:p>
            <a:pPr lvl="1"/>
            <a:r>
              <a:rPr lang="en-US" dirty="0"/>
              <a:t>let </a:t>
            </a:r>
            <a:r>
              <a:rPr lang="en-US" dirty="0" err="1" smtClean="0"/>
              <a:t>aaplStockData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</a:t>
            </a:r>
            <a:r>
              <a:rPr lang="en-US" dirty="0" err="1" smtClean="0"/>
              <a:t>AAPL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Traverse and Manipulate Instance</a:t>
            </a:r>
          </a:p>
          <a:p>
            <a:pPr lvl="1"/>
            <a:r>
              <a:rPr lang="en-US" dirty="0" smtClean="0"/>
              <a:t>let data = </a:t>
            </a:r>
            <a:r>
              <a:rPr lang="en-US" dirty="0" err="1" smtClean="0"/>
              <a:t>ibmStockData.Rows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|&gt; Filter |&gt; Sort |&gt; Perry |&gt; Dodge |&gt; Spin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Language uses high order functions for most data manipulation tasks</a:t>
            </a:r>
          </a:p>
          <a:p>
            <a:r>
              <a:rPr lang="en-US" dirty="0" smtClean="0"/>
              <a:t>Can use Parallel library for parallel compute</a:t>
            </a:r>
          </a:p>
          <a:p>
            <a:r>
              <a:rPr lang="en-US" i="1" dirty="0" err="1" smtClean="0"/>
              <a:t>Deedle</a:t>
            </a:r>
            <a:r>
              <a:rPr lang="en-US" dirty="0" smtClean="0"/>
              <a:t> is for exploratory and time series analysis ~ </a:t>
            </a:r>
            <a:r>
              <a:rPr lang="en-US" dirty="0" err="1" smtClean="0"/>
              <a:t>Equiv</a:t>
            </a:r>
            <a:r>
              <a:rPr lang="en-US" dirty="0" smtClean="0"/>
              <a:t> to Pandas</a:t>
            </a:r>
          </a:p>
          <a:p>
            <a:r>
              <a:rPr lang="en-US" i="1" dirty="0" err="1" smtClean="0"/>
              <a:t>MBrace</a:t>
            </a:r>
            <a:r>
              <a:rPr lang="en-US" dirty="0" smtClean="0"/>
              <a:t> is for cross machine computation ~ </a:t>
            </a:r>
            <a:r>
              <a:rPr lang="en-US" dirty="0" err="1" smtClean="0"/>
              <a:t>equiv</a:t>
            </a:r>
            <a:r>
              <a:rPr lang="en-US" dirty="0" smtClean="0"/>
              <a:t> to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Order Functions</a:t>
            </a:r>
            <a:r>
              <a:rPr lang="en-US" dirty="0"/>
              <a:t> </a:t>
            </a:r>
            <a:r>
              <a:rPr lang="en-US" dirty="0" smtClean="0"/>
              <a:t>are functions that take in other functions as arguments</a:t>
            </a:r>
          </a:p>
          <a:p>
            <a:pPr lvl="1"/>
            <a:r>
              <a:rPr lang="en-US" dirty="0" smtClean="0"/>
              <a:t>Seen with Lambdas: </a:t>
            </a:r>
            <a:r>
              <a:rPr lang="en-US" dirty="0" err="1" smtClean="0"/>
              <a:t>Seq.Map</a:t>
            </a:r>
            <a:r>
              <a:rPr lang="en-US" dirty="0" smtClean="0"/>
              <a:t>(fun x -&gt; x + 1)</a:t>
            </a:r>
          </a:p>
          <a:p>
            <a:pPr lvl="1"/>
            <a:r>
              <a:rPr lang="en-US" dirty="0" smtClean="0"/>
              <a:t>Can be a named function: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addOne</a:t>
            </a:r>
            <a:r>
              <a:rPr lang="en-US" dirty="0" smtClean="0"/>
              <a:t> x = x + 1</a:t>
            </a: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Seq.Map</a:t>
            </a:r>
            <a:r>
              <a:rPr lang="en-US" dirty="0" smtClean="0"/>
              <a:t>(</a:t>
            </a:r>
            <a:r>
              <a:rPr lang="en-US" dirty="0" err="1" smtClean="0"/>
              <a:t>addOne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have more than 1 parameter</a:t>
            </a:r>
          </a:p>
          <a:p>
            <a:pPr marL="914400" lvl="2" indent="0">
              <a:buNone/>
            </a:pPr>
            <a:r>
              <a:rPr lang="en-US" dirty="0" err="1" smtClean="0"/>
              <a:t>Seq.mapi</a:t>
            </a:r>
            <a:r>
              <a:rPr lang="en-US" dirty="0" smtClean="0"/>
              <a:t>(fun </a:t>
            </a:r>
            <a:r>
              <a:rPr lang="en-US" dirty="0" err="1" smtClean="0"/>
              <a:t>idx</a:t>
            </a:r>
            <a:r>
              <a:rPr lang="en-US" dirty="0" smtClean="0"/>
              <a:t> x -&gt; </a:t>
            </a:r>
            <a:r>
              <a:rPr lang="en-US" dirty="0" err="1" smtClean="0"/>
              <a:t>idx</a:t>
            </a:r>
            <a:r>
              <a:rPr lang="en-US" dirty="0" smtClean="0"/>
              <a:t> + x)</a:t>
            </a:r>
          </a:p>
        </p:txBody>
      </p:sp>
    </p:spTree>
    <p:extLst>
      <p:ext uri="{BB962C8B-B14F-4D97-AF65-F5344CB8AC3E}">
        <p14:creationId xmlns:p14="http://schemas.microsoft.com/office/powerpoint/2010/main" val="34144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Manipulation: Group By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28422"/>
              </p:ext>
            </p:extLst>
          </p:nvPr>
        </p:nvGraphicFramePr>
        <p:xfrm>
          <a:off x="457202" y="1828800"/>
          <a:ext cx="8229598" cy="310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7"/>
                <a:gridCol w="703867"/>
                <a:gridCol w="570221"/>
                <a:gridCol w="570221"/>
                <a:gridCol w="308870"/>
                <a:gridCol w="570221"/>
                <a:gridCol w="570221"/>
                <a:gridCol w="570221"/>
                <a:gridCol w="570221"/>
                <a:gridCol w="570221"/>
                <a:gridCol w="240563"/>
                <a:gridCol w="570221"/>
                <a:gridCol w="570221"/>
                <a:gridCol w="570221"/>
                <a:gridCol w="570221"/>
              </a:tblGrid>
              <a:tr h="32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obs2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2) |&gt; Seq.groupBy(fun o -&gt; o.LapNumber)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3) |&gt; Seq.map(fun (ln,obs) -&gt; ln,obs |&gt; Seq.length)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FST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SND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 Obs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322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*(CountBy does this in 1 line of 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Structure is LapNumber, Seq&lt;Obs2&gt;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F# Overview</a:t>
            </a:r>
          </a:p>
          <a:p>
            <a:r>
              <a:rPr lang="en-US" dirty="0" smtClean="0"/>
              <a:t>Type Providers</a:t>
            </a:r>
          </a:p>
          <a:p>
            <a:r>
              <a:rPr lang="en-US" dirty="0" smtClean="0"/>
              <a:t>Data Manipulations</a:t>
            </a:r>
          </a:p>
          <a:p>
            <a:r>
              <a:rPr lang="en-US" dirty="0" smtClean="0"/>
              <a:t>Choose Your Own Adventure</a:t>
            </a:r>
          </a:p>
          <a:p>
            <a:pPr lvl="1"/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Jamie</a:t>
            </a:r>
          </a:p>
          <a:p>
            <a:pPr marL="457200" lvl="1" indent="0">
              <a:buNone/>
            </a:pPr>
            <a:r>
              <a:rPr lang="en-US" dirty="0" smtClean="0"/>
              <a:t>Software/Data Engineer.  Uses F# and Python.  (Occasional) Speaker.  Wrote Book on ML.  Lives in Cary NC</a:t>
            </a:r>
          </a:p>
          <a:p>
            <a:r>
              <a:rPr lang="en-US" dirty="0" smtClean="0"/>
              <a:t>Tom</a:t>
            </a:r>
          </a:p>
          <a:p>
            <a:pPr marL="457200" lvl="1" indent="0">
              <a:buNone/>
            </a:pPr>
            <a:r>
              <a:rPr lang="en-US" dirty="0" smtClean="0"/>
              <a:t>Awesome Dude</a:t>
            </a:r>
          </a:p>
          <a:p>
            <a:r>
              <a:rPr lang="en-US" dirty="0" smtClean="0"/>
              <a:t>You</a:t>
            </a:r>
          </a:p>
          <a:p>
            <a:pPr marL="457200" lvl="1" indent="0">
              <a:buNone/>
            </a:pPr>
            <a:r>
              <a:rPr lang="en-US" dirty="0" smtClean="0"/>
              <a:t>Python Level?  Java/C#/</a:t>
            </a:r>
            <a:r>
              <a:rPr lang="en-US" dirty="0" err="1" smtClean="0"/>
              <a:t>Javascript</a:t>
            </a:r>
            <a:r>
              <a:rPr lang="en-US" dirty="0" smtClean="0"/>
              <a:t> experience?  Functional Languages?  Developer/Data Scientist?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</a:p>
          <a:p>
            <a:r>
              <a:rPr lang="en-US" dirty="0" smtClean="0"/>
              <a:t>Functional-First.  Can Support OO and Imperative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language – interop with C# and VB.NET</a:t>
            </a:r>
          </a:p>
          <a:p>
            <a:r>
              <a:rPr lang="en-US" dirty="0" smtClean="0"/>
              <a:t>General Purpose, Open Sourced, and X-Plat  </a:t>
            </a:r>
          </a:p>
          <a:p>
            <a:r>
              <a:rPr lang="en-US" dirty="0" smtClean="0"/>
              <a:t>Created by MSFT Research in 2005 based on </a:t>
            </a:r>
            <a:r>
              <a:rPr lang="en-US" dirty="0" err="1" smtClean="0"/>
              <a:t>OCaml</a:t>
            </a:r>
            <a:r>
              <a:rPr lang="en-US" dirty="0" smtClean="0"/>
              <a:t>.  Now version 4.x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Inferred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system ensures correctness and prevents bug</a:t>
            </a:r>
          </a:p>
          <a:p>
            <a:r>
              <a:rPr lang="en-US" dirty="0" smtClean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 smtClean="0"/>
              <a:t>Person p = new Person(“Jamie”,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smtClean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 smtClean="0"/>
              <a:t>let p = new Person(“Jamie”, 42, </a:t>
            </a:r>
            <a:r>
              <a:rPr lang="en-US" dirty="0" err="1" smtClean="0"/>
              <a:t>Gender.Male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just for data structures, everything is inferred and typed: arguments*, return values, functions</a:t>
            </a:r>
            <a:r>
              <a:rPr lang="en-US" dirty="0"/>
              <a:t> </a:t>
            </a:r>
            <a:r>
              <a:rPr lang="en-US" dirty="0" smtClean="0"/>
              <a:t>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*Sometimes the compiler can’t figure out what you are doing, so you need to give it a hint (</a:t>
            </a:r>
            <a:r>
              <a:rPr lang="en-US" dirty="0" err="1" smtClean="0"/>
              <a:t>myString:string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 x = 3 + 4 binds the value 7 to x</a:t>
            </a:r>
          </a:p>
          <a:p>
            <a:r>
              <a:rPr lang="en-US" dirty="0" smtClean="0"/>
              <a:t>let x = 7 + 6 throws a compiler error</a:t>
            </a:r>
          </a:p>
          <a:p>
            <a:r>
              <a:rPr lang="en-US" dirty="0" smtClean="0"/>
              <a:t>x = 7 + 6 resolves to “false”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dogNames</a:t>
            </a:r>
            <a:r>
              <a:rPr lang="en-US" dirty="0" smtClean="0"/>
              <a:t> = [“</a:t>
            </a:r>
            <a:r>
              <a:rPr lang="en-US" dirty="0" err="1" smtClean="0"/>
              <a:t>Max”;”Charlie”;”Buddy</a:t>
            </a:r>
            <a:r>
              <a:rPr lang="en-US" dirty="0" smtClean="0"/>
              <a:t>”]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newDogNames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dogNames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d -&gt; d + “ the dog”)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dogNames</a:t>
            </a:r>
            <a:r>
              <a:rPr lang="en-US" dirty="0" smtClean="0"/>
              <a:t> = </a:t>
            </a:r>
            <a:r>
              <a:rPr lang="en-US" dirty="0" err="1" smtClean="0"/>
              <a:t>dogNames</a:t>
            </a:r>
            <a:r>
              <a:rPr lang="en-US" dirty="0" smtClean="0"/>
              <a:t> |&gt; </a:t>
            </a:r>
            <a:r>
              <a:rPr lang="en-US" dirty="0" err="1" smtClean="0"/>
              <a:t>seq.map</a:t>
            </a:r>
            <a:r>
              <a:rPr lang="en-US" dirty="0" smtClean="0"/>
              <a:t>(fun p -&gt; p + “ the dog”) throws a compiler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300" dirty="0" smtClean="0"/>
              <a:t>https://www.rover.com/blog/100-most-popular-male-female-dog-names-2016/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Overview: Minimalistic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semi-colons</a:t>
            </a:r>
          </a:p>
          <a:p>
            <a:r>
              <a:rPr lang="en-US" dirty="0" smtClean="0"/>
              <a:t>No curly braces</a:t>
            </a:r>
          </a:p>
          <a:p>
            <a:r>
              <a:rPr lang="en-US" dirty="0" smtClean="0"/>
              <a:t>White space has meaning</a:t>
            </a:r>
          </a:p>
          <a:p>
            <a:r>
              <a:rPr lang="en-US" dirty="0" smtClean="0"/>
              <a:t>Use the REPL, not test apps or unit tests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&lt;demo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Python csv, json, </a:t>
            </a:r>
            <a:r>
              <a:rPr lang="en-US" dirty="0" err="1" smtClean="0"/>
              <a:t>sql</a:t>
            </a:r>
            <a:r>
              <a:rPr lang="en-US" dirty="0" smtClean="0"/>
              <a:t> modules, can import data from a variety of sources</a:t>
            </a:r>
          </a:p>
          <a:p>
            <a:r>
              <a:rPr lang="en-US" dirty="0" smtClean="0"/>
              <a:t>Unlike Python, it is unified and standardized</a:t>
            </a:r>
          </a:p>
          <a:p>
            <a:r>
              <a:rPr lang="en-US" dirty="0" smtClean="0"/>
              <a:t>Data is typed on read </a:t>
            </a:r>
          </a:p>
          <a:p>
            <a:pPr marL="457200" lvl="1" indent="0">
              <a:buNone/>
            </a:pPr>
            <a:r>
              <a:rPr lang="en-US" dirty="0" smtClean="0"/>
              <a:t>– no casting needed</a:t>
            </a:r>
          </a:p>
          <a:p>
            <a:pPr lvl="1"/>
            <a:r>
              <a:rPr lang="en-US" dirty="0" smtClean="0"/>
              <a:t>Can walk the object graph</a:t>
            </a:r>
          </a:p>
          <a:p>
            <a:r>
              <a:rPr lang="en-US" dirty="0" smtClean="0"/>
              <a:t>Data is validated on read (or not)</a:t>
            </a:r>
          </a:p>
          <a:p>
            <a:r>
              <a:rPr lang="en-US" dirty="0" smtClean="0"/>
              <a:t>Most are in </a:t>
            </a:r>
            <a:r>
              <a:rPr lang="en-US" dirty="0" err="1" smtClean="0"/>
              <a:t>FSharp.Data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684</Words>
  <Application>Microsoft Office PowerPoint</Application>
  <PresentationFormat>On-screen Show (4:3)</PresentationFormat>
  <Paragraphs>200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F# For Data</vt:lpstr>
      <vt:lpstr>Agenda</vt:lpstr>
      <vt:lpstr>Introductions</vt:lpstr>
      <vt:lpstr>F# Overview</vt:lpstr>
      <vt:lpstr>F# Overview: Inferred Typing</vt:lpstr>
      <vt:lpstr>F# Overview: Immutable</vt:lpstr>
      <vt:lpstr>F# Overview: Minimalistic</vt:lpstr>
      <vt:lpstr>F# Overview</vt:lpstr>
      <vt:lpstr>F# Type Providers</vt:lpstr>
      <vt:lpstr>F# Type Providers</vt:lpstr>
      <vt:lpstr>F# Type Providers</vt:lpstr>
      <vt:lpstr>F# Data Manipulation</vt:lpstr>
      <vt:lpstr>F# Data Manipulation</vt:lpstr>
      <vt:lpstr>F# Data Manipulation</vt:lpstr>
      <vt:lpstr>F# Data Manipulation: Group By</vt:lpstr>
      <vt:lpstr>F# Data Validation</vt:lpstr>
      <vt:lpstr>F# Machine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James Dixon</cp:lastModifiedBy>
  <cp:revision>23</cp:revision>
  <dcterms:created xsi:type="dcterms:W3CDTF">2017-11-14T14:44:59Z</dcterms:created>
  <dcterms:modified xsi:type="dcterms:W3CDTF">2017-11-15T12:34:30Z</dcterms:modified>
</cp:coreProperties>
</file>