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D7E9-D108-4FE4-8462-55C3BE1817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For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NYC 11/29/2017</a:t>
            </a:r>
          </a:p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Tom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8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Typed</a:t>
            </a:r>
          </a:p>
          <a:p>
            <a:r>
              <a:rPr lang="en-US" dirty="0" smtClean="0"/>
              <a:t>Functional-First.  Can Support OO and Imperative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language – interop with C# and VB.NET</a:t>
            </a:r>
          </a:p>
          <a:p>
            <a:r>
              <a:rPr lang="en-US" dirty="0" smtClean="0"/>
              <a:t>General Purpose, Open Sourced, and X-Plat  </a:t>
            </a:r>
          </a:p>
          <a:p>
            <a:r>
              <a:rPr lang="en-US" dirty="0" smtClean="0"/>
              <a:t>Created by MSFT Research in 2005.  Now version 4.x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0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Inferred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 system ensures correctness and prevents bug</a:t>
            </a:r>
          </a:p>
          <a:p>
            <a:r>
              <a:rPr lang="en-US" dirty="0" smtClean="0"/>
              <a:t>Inferred means compiler figures it out for you</a:t>
            </a:r>
          </a:p>
          <a:p>
            <a:pPr marL="400050" lvl="1" indent="0">
              <a:buNone/>
            </a:pPr>
            <a:r>
              <a:rPr lang="en-US" dirty="0" smtClean="0"/>
              <a:t>Person p = new Person(“Jamie”, 42, </a:t>
            </a:r>
            <a:r>
              <a:rPr lang="en-US" dirty="0" err="1" smtClean="0"/>
              <a:t>Gender.Male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smtClean="0"/>
              <a:t>p = Person(“Jamie”,42,Gender.MALE)</a:t>
            </a:r>
          </a:p>
          <a:p>
            <a:pPr marL="400050" lvl="1" indent="0">
              <a:buNone/>
            </a:pPr>
            <a:r>
              <a:rPr lang="en-US" dirty="0" smtClean="0"/>
              <a:t>let p = new Person(</a:t>
            </a:r>
            <a:r>
              <a:rPr lang="en-US" dirty="0" smtClean="0"/>
              <a:t>“Jamie”, 42, </a:t>
            </a:r>
            <a:r>
              <a:rPr lang="en-US" dirty="0" err="1" smtClean="0"/>
              <a:t>Gender.Male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just for data structures, everything is inferred and typed: arguments*, return values, functions</a:t>
            </a:r>
            <a:r>
              <a:rPr lang="en-US" dirty="0"/>
              <a:t> </a:t>
            </a:r>
            <a:r>
              <a:rPr lang="en-US" dirty="0" smtClean="0"/>
              <a:t>them selves, etc..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*Sometimes the compiler can’t figure out what you are doing, so you need to give it a hint (</a:t>
            </a:r>
            <a:r>
              <a:rPr lang="en-US" dirty="0" err="1" smtClean="0"/>
              <a:t>myString:string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 x = 3 + 4 binds the value 7 to x</a:t>
            </a:r>
          </a:p>
          <a:p>
            <a:r>
              <a:rPr lang="en-US" dirty="0" smtClean="0"/>
              <a:t>let x = 7 + 6 throws a compiler error</a:t>
            </a:r>
          </a:p>
          <a:p>
            <a:r>
              <a:rPr lang="en-US" dirty="0" smtClean="0"/>
              <a:t>x = 7 + 6 resolves to “false”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dogNames</a:t>
            </a:r>
            <a:r>
              <a:rPr lang="en-US" dirty="0" smtClean="0"/>
              <a:t> = [“</a:t>
            </a:r>
            <a:r>
              <a:rPr lang="en-US" dirty="0" err="1" smtClean="0"/>
              <a:t>Max”;”Charlie”;”Buddy</a:t>
            </a:r>
            <a:r>
              <a:rPr lang="en-US" dirty="0" smtClean="0"/>
              <a:t>”]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newDogNames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dog</a:t>
            </a:r>
            <a:r>
              <a:rPr lang="en-US" dirty="0" err="1" smtClean="0"/>
              <a:t>Names</a:t>
            </a:r>
            <a:r>
              <a:rPr lang="en-US" dirty="0" smtClean="0"/>
              <a:t> |&gt; </a:t>
            </a:r>
            <a:r>
              <a:rPr lang="en-US" dirty="0" err="1" smtClean="0"/>
              <a:t>seq.map</a:t>
            </a:r>
            <a:r>
              <a:rPr lang="en-US" dirty="0" smtClean="0"/>
              <a:t>(fun d -&gt; d + “ the dog”)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dog</a:t>
            </a:r>
            <a:r>
              <a:rPr lang="en-US" dirty="0" err="1" smtClean="0"/>
              <a:t>Names</a:t>
            </a:r>
            <a:r>
              <a:rPr lang="en-US" dirty="0" smtClean="0"/>
              <a:t> = </a:t>
            </a:r>
            <a:r>
              <a:rPr lang="en-US" dirty="0" err="1" smtClean="0"/>
              <a:t>dog</a:t>
            </a:r>
            <a:r>
              <a:rPr lang="en-US" dirty="0" err="1" smtClean="0"/>
              <a:t>Names</a:t>
            </a:r>
            <a:r>
              <a:rPr lang="en-US" dirty="0" smtClean="0"/>
              <a:t> |&gt; </a:t>
            </a:r>
            <a:r>
              <a:rPr lang="en-US" dirty="0" err="1" smtClean="0"/>
              <a:t>seq.map</a:t>
            </a:r>
            <a:r>
              <a:rPr lang="en-US" dirty="0" smtClean="0"/>
              <a:t>(fun p -&gt; p + “ the dog”) throws a compiler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300" dirty="0" smtClean="0"/>
              <a:t>https://www.rover.com/blog/100-most-popular-male-female-dog-names-2016/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964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Minimalistic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semi-colons</a:t>
            </a:r>
          </a:p>
          <a:p>
            <a:r>
              <a:rPr lang="en-US" dirty="0" smtClean="0"/>
              <a:t>No curly braces</a:t>
            </a:r>
          </a:p>
          <a:p>
            <a:r>
              <a:rPr lang="en-US" dirty="0" smtClean="0"/>
              <a:t>White space has meaning</a:t>
            </a:r>
          </a:p>
          <a:p>
            <a:r>
              <a:rPr lang="en-US" dirty="0" smtClean="0"/>
              <a:t>Use the REPL, not test apps or unit tests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352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1752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9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F# For Data</vt:lpstr>
      <vt:lpstr>F# Overview</vt:lpstr>
      <vt:lpstr>F# Overview: Inferred Typing</vt:lpstr>
      <vt:lpstr>F# Overview: Immutable</vt:lpstr>
      <vt:lpstr>F# Overview: Minimalistic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Data</dc:title>
  <dc:creator>Jamie Dixon</dc:creator>
  <cp:lastModifiedBy>Jamie Dixon </cp:lastModifiedBy>
  <cp:revision>12</cp:revision>
  <dcterms:created xsi:type="dcterms:W3CDTF">2017-11-14T14:44:59Z</dcterms:created>
  <dcterms:modified xsi:type="dcterms:W3CDTF">2017-11-14T15:20:43Z</dcterms:modified>
</cp:coreProperties>
</file>