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8" autoAdjust="0"/>
  </p:normalViewPr>
  <p:slideViewPr>
    <p:cSldViewPr>
      <p:cViewPr varScale="1">
        <p:scale>
          <a:sx n="62" d="100"/>
          <a:sy n="62" d="100"/>
        </p:scale>
        <p:origin x="7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6277-32A6-4B29-B323-2A7ABE731332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7751-7E30-4280-9E3F-A01BED1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Csv.open</a:t>
            </a:r>
            <a:endParaRPr lang="en-US" dirty="0"/>
          </a:p>
          <a:p>
            <a:r>
              <a:rPr lang="en-US" dirty="0" err="1"/>
              <a:t>Json.loads</a:t>
            </a:r>
            <a:endParaRPr lang="en-US" dirty="0"/>
          </a:p>
          <a:p>
            <a:r>
              <a:rPr lang="en-US" dirty="0" err="1"/>
              <a:t>Sql.Execute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jamiedixon/libraries/PyDataNYC" TargetMode="External"/><Relationship Id="rId2" Type="http://schemas.openxmlformats.org/officeDocument/2006/relationships/hyperlink" Target="https://github.com/jamessdixon/PydataNY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mporterii@gmail.com" TargetMode="External"/><Relationship Id="rId2" Type="http://schemas.openxmlformats.org/officeDocument/2006/relationships/hyperlink" Target="mailto:jamessdix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NYC 11/29/2017</a:t>
            </a:r>
          </a:p>
          <a:p>
            <a:r>
              <a:rPr lang="en-US" dirty="0"/>
              <a:t>Jamie Dixon</a:t>
            </a:r>
          </a:p>
          <a:p>
            <a:r>
              <a:rPr lang="en-US" dirty="0"/>
              <a:t>Thomas Porter</a:t>
            </a:r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 Type</a:t>
            </a:r>
          </a:p>
          <a:p>
            <a:pPr lvl="1"/>
            <a:r>
              <a:rPr lang="en-US" dirty="0"/>
              <a:t>type Stocks = </a:t>
            </a:r>
            <a:r>
              <a:rPr lang="en-US" dirty="0" err="1"/>
              <a:t>CsvProvider</a:t>
            </a:r>
            <a:r>
              <a:rPr lang="en-US" dirty="0"/>
              <a:t>&lt;</a:t>
            </a:r>
            <a:r>
              <a:rPr lang="en-US" dirty="0" err="1"/>
              <a:t>someUri</a:t>
            </a:r>
            <a:r>
              <a:rPr lang="en-US" dirty="0"/>
              <a:t>&gt;</a:t>
            </a:r>
          </a:p>
          <a:p>
            <a:r>
              <a:rPr lang="en-US" dirty="0"/>
              <a:t> Hydrate an Instance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ibmStockData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IBM)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aaplStockData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</a:t>
            </a:r>
            <a:r>
              <a:rPr lang="en-US" dirty="0" err="1"/>
              <a:t>AAPL</a:t>
            </a:r>
            <a:r>
              <a:rPr lang="en-US" dirty="0"/>
              <a:t>)</a:t>
            </a:r>
          </a:p>
          <a:p>
            <a:r>
              <a:rPr lang="en-US" dirty="0"/>
              <a:t>Traverse and Manipulate Instance</a:t>
            </a:r>
          </a:p>
          <a:p>
            <a:pPr lvl="1"/>
            <a:r>
              <a:rPr lang="en-US" dirty="0"/>
              <a:t>let data = </a:t>
            </a:r>
            <a:r>
              <a:rPr lang="en-US" dirty="0" err="1"/>
              <a:t>ibmStockData.Rows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|&gt; Filter |&gt; Sort |&gt; Perry |&gt; Dodge |&gt; Spin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18908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Language uses high order functions for most data manipulation tasks</a:t>
            </a:r>
          </a:p>
          <a:p>
            <a:r>
              <a:rPr lang="en-US" dirty="0"/>
              <a:t>Can use Parallel library for parallel compute</a:t>
            </a:r>
          </a:p>
          <a:p>
            <a:r>
              <a:rPr lang="en-US" i="1" dirty="0" err="1"/>
              <a:t>Deedle</a:t>
            </a:r>
            <a:r>
              <a:rPr lang="en-US" dirty="0"/>
              <a:t> is for exploratory and time series analysis ~ </a:t>
            </a:r>
            <a:r>
              <a:rPr lang="en-US" dirty="0" err="1"/>
              <a:t>Equiv</a:t>
            </a:r>
            <a:r>
              <a:rPr lang="en-US" dirty="0"/>
              <a:t> to Pandas</a:t>
            </a:r>
          </a:p>
          <a:p>
            <a:r>
              <a:rPr lang="en-US" i="1" dirty="0" err="1"/>
              <a:t>MBrace</a:t>
            </a:r>
            <a:r>
              <a:rPr lang="en-US" dirty="0"/>
              <a:t> is for cross machine computation ~ </a:t>
            </a:r>
            <a:r>
              <a:rPr lang="en-US" dirty="0" err="1"/>
              <a:t>equiv</a:t>
            </a:r>
            <a:r>
              <a:rPr lang="en-US" dirty="0"/>
              <a:t> to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Order Functions are functions that take in other functions as arguments</a:t>
            </a:r>
          </a:p>
          <a:p>
            <a:pPr lvl="1"/>
            <a:r>
              <a:rPr lang="en-US" dirty="0"/>
              <a:t>Seen with Lambdas: </a:t>
            </a:r>
            <a:r>
              <a:rPr lang="en-US" dirty="0" err="1"/>
              <a:t>Seq.Map</a:t>
            </a:r>
            <a:r>
              <a:rPr lang="en-US" dirty="0"/>
              <a:t>(fun x -&gt; x + 1)</a:t>
            </a:r>
          </a:p>
          <a:p>
            <a:pPr lvl="1"/>
            <a:r>
              <a:rPr lang="en-US" dirty="0"/>
              <a:t>Can be a named function: </a:t>
            </a:r>
          </a:p>
          <a:p>
            <a:pPr marL="914400" lvl="2" indent="0">
              <a:buNone/>
            </a:pPr>
            <a:r>
              <a:rPr lang="en-US" dirty="0"/>
              <a:t>let </a:t>
            </a:r>
            <a:r>
              <a:rPr lang="en-US" dirty="0" err="1"/>
              <a:t>addOne</a:t>
            </a:r>
            <a:r>
              <a:rPr lang="en-US" dirty="0"/>
              <a:t> x = x + 1</a:t>
            </a:r>
          </a:p>
          <a:p>
            <a:pPr marL="914400" lvl="2" indent="0">
              <a:buNone/>
            </a:pPr>
            <a:r>
              <a:rPr lang="en-US" dirty="0" err="1"/>
              <a:t>Seq.Map</a:t>
            </a:r>
            <a:r>
              <a:rPr lang="en-US" dirty="0"/>
              <a:t>(</a:t>
            </a:r>
            <a:r>
              <a:rPr lang="en-US" dirty="0" err="1"/>
              <a:t>addOne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have more than 1 parameter</a:t>
            </a:r>
          </a:p>
          <a:p>
            <a:pPr marL="914400" lvl="2" indent="0">
              <a:buNone/>
            </a:pPr>
            <a:r>
              <a:rPr lang="en-US" dirty="0" err="1"/>
              <a:t>Seq.mapi</a:t>
            </a:r>
            <a:r>
              <a:rPr lang="en-US" dirty="0"/>
              <a:t>(fun </a:t>
            </a:r>
            <a:r>
              <a:rPr lang="en-US" dirty="0" err="1"/>
              <a:t>idx</a:t>
            </a:r>
            <a:r>
              <a:rPr lang="en-US" dirty="0"/>
              <a:t> x -&gt; </a:t>
            </a:r>
            <a:r>
              <a:rPr lang="en-US" dirty="0" err="1"/>
              <a:t>idx</a:t>
            </a:r>
            <a:r>
              <a:rPr lang="en-US" dirty="0"/>
              <a:t> + x)</a:t>
            </a:r>
          </a:p>
        </p:txBody>
      </p:sp>
    </p:spTree>
    <p:extLst>
      <p:ext uri="{BB962C8B-B14F-4D97-AF65-F5344CB8AC3E}">
        <p14:creationId xmlns:p14="http://schemas.microsoft.com/office/powerpoint/2010/main" val="341446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256054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Manipulation: Group By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28422"/>
              </p:ext>
            </p:extLst>
          </p:nvPr>
        </p:nvGraphicFramePr>
        <p:xfrm>
          <a:off x="457202" y="1828800"/>
          <a:ext cx="8229598" cy="310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3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8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4056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7022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obs2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2) |&gt; Seq.groupBy(fun o -&gt; o.LapNumber)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3) |&gt; Seq.map(fun (ln,obs) -&gt; ln,obs |&gt; Seq.length)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FST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SND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 Obs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*(CountBy does this in 1 line of 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783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Structure is LapNumber, Seq&lt;Obs2&gt;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5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Monads are a great way to control side-effects and reduce errors in your code</a:t>
            </a:r>
          </a:p>
          <a:p>
            <a:r>
              <a:rPr lang="en-US" dirty="0"/>
              <a:t>“Learn You Some Haskell” is a great book to get an in-depth understanding of them</a:t>
            </a:r>
          </a:p>
          <a:p>
            <a:r>
              <a:rPr lang="en-US" dirty="0"/>
              <a:t>We are using the Bind Monad to handle control of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425931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596"/>
            <a:ext cx="8229600" cy="1143000"/>
          </a:xfrm>
        </p:spPr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262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OO, methods branch and then return on the happy path while exceptions are thrown to “short circuit” control of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766" y="3902411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91966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366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94022" y="3873228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188723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4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477000" y="438230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191966" y="4474720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330429" y="440824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1940262" y="3993608"/>
            <a:ext cx="922510" cy="28575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5444" y="382459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5906" y="5740936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5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173493" y="5060001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668386" y="328430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5179166" y="330254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5719859" y="5038517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680298"/>
            <a:ext cx="8229600" cy="1295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Monads, we only have direction - forward. There is 1 path for happy path, 1 for exceptions/errors Functions are “glued” together to form larger functions.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68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034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Function2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78166" y="3810000"/>
            <a:ext cx="1770434" cy="9144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5181602" y="3558700"/>
            <a:ext cx="1371596" cy="39624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/>
              <a:t>Most ML done in F# uses Accord.NET</a:t>
            </a:r>
          </a:p>
          <a:p>
            <a:r>
              <a:rPr lang="en-US" dirty="0"/>
              <a:t>Accord.NET is an open-source library started at Xerox</a:t>
            </a:r>
          </a:p>
          <a:p>
            <a:r>
              <a:rPr lang="en-US" dirty="0"/>
              <a:t>It has many of the basic ML models you would expect : regressions, classifications, neural networks, SVM, etc..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http://accord-framework.net/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F# Overview</a:t>
            </a:r>
          </a:p>
          <a:p>
            <a:r>
              <a:rPr lang="en-US" dirty="0"/>
              <a:t>Type Providers</a:t>
            </a:r>
          </a:p>
          <a:p>
            <a:r>
              <a:rPr lang="en-US" dirty="0"/>
              <a:t>Data Manipulations</a:t>
            </a:r>
          </a:p>
          <a:p>
            <a:r>
              <a:rPr lang="en-US" dirty="0"/>
              <a:t>Choose Your Own Adventure</a:t>
            </a:r>
          </a:p>
          <a:p>
            <a:pPr lvl="1"/>
            <a:r>
              <a:rPr lang="en-US" dirty="0"/>
              <a:t>Data Validation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github.com/james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s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dixon/PydataNYC</a:t>
            </a:r>
            <a:endParaRPr lang="en-US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notebooks.azure.com/jamiedixon/libraries/PyDataNYC</a:t>
            </a:r>
            <a:endParaRPr lang="en-US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5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jamessdixon@gmail.com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jamie_Dixon</a:t>
            </a:r>
            <a:endParaRPr lang="en-US" dirty="0"/>
          </a:p>
          <a:p>
            <a:r>
              <a:rPr lang="en-US" dirty="0">
                <a:hlinkClick r:id="rId3"/>
              </a:rPr>
              <a:t>thomasmporterii@gmail.com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ThomasMPorterII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Jamie</a:t>
            </a:r>
          </a:p>
          <a:p>
            <a:pPr marL="457200" lvl="1" indent="0">
              <a:buNone/>
            </a:pPr>
            <a:r>
              <a:rPr lang="en-US" dirty="0"/>
              <a:t>Software/Data Engineer.  Uses F# and Python.  (Occasional) Speaker.  Wrote Book on ML.  Lives in Cary NC</a:t>
            </a:r>
          </a:p>
          <a:p>
            <a:r>
              <a:rPr lang="en-US" dirty="0"/>
              <a:t>Thomas</a:t>
            </a:r>
          </a:p>
          <a:p>
            <a:pPr marL="457200" lvl="1" indent="0">
              <a:buNone/>
            </a:pPr>
            <a:r>
              <a:rPr lang="en-US" dirty="0"/>
              <a:t>Software/Data Engineer. Uses Python to gather SCM data and automate SCM tasks in GitHub and TFS. Uses F# for .NET tasks. Lives in Gilbert, AZ</a:t>
            </a:r>
          </a:p>
          <a:p>
            <a:r>
              <a:rPr lang="en-US" dirty="0"/>
              <a:t>You</a:t>
            </a:r>
          </a:p>
          <a:p>
            <a:pPr marL="457200" lvl="1" indent="0">
              <a:buNone/>
            </a:pPr>
            <a:r>
              <a:rPr lang="en-US" dirty="0"/>
              <a:t>Python Level?  Java/C#/</a:t>
            </a:r>
            <a:r>
              <a:rPr lang="en-US" dirty="0" err="1"/>
              <a:t>Javascript</a:t>
            </a:r>
            <a:r>
              <a:rPr lang="en-US" dirty="0"/>
              <a:t> experience?  Functional Languages?  Developer/Data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3294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Functional-First.  Can Support OO and Imperative</a:t>
            </a:r>
          </a:p>
          <a:p>
            <a:r>
              <a:rPr lang="en-US" dirty="0" err="1"/>
              <a:t>.Net</a:t>
            </a:r>
            <a:r>
              <a:rPr lang="en-US" dirty="0"/>
              <a:t> language – interop with C# and VB.NET</a:t>
            </a:r>
          </a:p>
          <a:p>
            <a:r>
              <a:rPr lang="en-US" dirty="0"/>
              <a:t>General Purpose, Open Sourced, and X-Plat  </a:t>
            </a:r>
          </a:p>
          <a:p>
            <a:r>
              <a:rPr lang="en-US" dirty="0"/>
              <a:t>Created by MSFT Research in 2005 based on </a:t>
            </a:r>
            <a:r>
              <a:rPr lang="en-US" dirty="0" err="1"/>
              <a:t>OCaml</a:t>
            </a:r>
            <a:r>
              <a:rPr lang="en-US" dirty="0"/>
              <a:t>.  Now version 4.x </a:t>
            </a:r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Inferred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 system ensures correctness and prevents bug</a:t>
            </a:r>
          </a:p>
          <a:p>
            <a:r>
              <a:rPr lang="en-US" dirty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/>
              <a:t>Person p = new Person(“Jamie”, 42, </a:t>
            </a:r>
            <a:r>
              <a:rPr lang="en-US" dirty="0" err="1"/>
              <a:t>Gender.Male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/>
              <a:t>let p = new Person(“Jamie”, 42, </a:t>
            </a:r>
            <a:r>
              <a:rPr lang="en-US" dirty="0" err="1"/>
              <a:t>Gender.Male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just for data structures, everything is inferred and typed: arguments*, return values, functions 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*Sometimes the compiler can’t figure out what you are doing, so you need to give it a hint (</a:t>
            </a:r>
            <a:r>
              <a:rPr lang="en-US" dirty="0" err="1"/>
              <a:t>myString:string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x = 3 + 4 binds the value 7 to x</a:t>
            </a:r>
          </a:p>
          <a:p>
            <a:r>
              <a:rPr lang="en-US" dirty="0"/>
              <a:t>let x = 7 + 6 throws a compiler error</a:t>
            </a:r>
          </a:p>
          <a:p>
            <a:r>
              <a:rPr lang="en-US" dirty="0"/>
              <a:t>x = 7 + 6 resolves to “false”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dogNames</a:t>
            </a:r>
            <a:r>
              <a:rPr lang="en-US" dirty="0"/>
              <a:t> = [“</a:t>
            </a:r>
            <a:r>
              <a:rPr lang="en-US" dirty="0" err="1"/>
              <a:t>Max”;”Charlie”;”Buddy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newDogNames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d -&gt; d + “ the dog”)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dogNames</a:t>
            </a:r>
            <a:r>
              <a:rPr lang="en-US" dirty="0"/>
              <a:t> = 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p -&gt; p + “ the dog”) throws a compiler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https://www.rover.com/blog/100-most-popular-male-female-dog-names-2016/</a:t>
            </a:r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Minimalistic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semi-colons</a:t>
            </a:r>
          </a:p>
          <a:p>
            <a:r>
              <a:rPr lang="en-US" dirty="0"/>
              <a:t>No curly braces</a:t>
            </a:r>
          </a:p>
          <a:p>
            <a:r>
              <a:rPr lang="en-US" dirty="0"/>
              <a:t>White space has meaning</a:t>
            </a:r>
          </a:p>
          <a:p>
            <a:r>
              <a:rPr lang="en-US" dirty="0"/>
              <a:t>Use the REPL, not test apps or unit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38741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Python csv, json, </a:t>
            </a:r>
            <a:r>
              <a:rPr lang="en-US" dirty="0" err="1"/>
              <a:t>sql</a:t>
            </a:r>
            <a:r>
              <a:rPr lang="en-US" dirty="0"/>
              <a:t> modules, can import data from a variety of sources</a:t>
            </a:r>
          </a:p>
          <a:p>
            <a:r>
              <a:rPr lang="en-US" dirty="0"/>
              <a:t>Unlike Python, it is unified and standardized</a:t>
            </a:r>
          </a:p>
          <a:p>
            <a:r>
              <a:rPr lang="en-US" dirty="0"/>
              <a:t>Data is typed on read </a:t>
            </a:r>
          </a:p>
          <a:p>
            <a:pPr marL="457200" lvl="1" indent="0">
              <a:buNone/>
            </a:pPr>
            <a:r>
              <a:rPr lang="en-US" dirty="0"/>
              <a:t>– no casting needed</a:t>
            </a:r>
          </a:p>
          <a:p>
            <a:pPr lvl="1"/>
            <a:r>
              <a:rPr lang="en-US" dirty="0"/>
              <a:t>Can walk the object graph</a:t>
            </a:r>
          </a:p>
          <a:p>
            <a:r>
              <a:rPr lang="en-US" dirty="0"/>
              <a:t>Data is validated on read (or not)</a:t>
            </a:r>
          </a:p>
          <a:p>
            <a:r>
              <a:rPr lang="en-US" dirty="0"/>
              <a:t>Most are in </a:t>
            </a:r>
            <a:r>
              <a:rPr lang="en-US" dirty="0" err="1"/>
              <a:t>FSharp.Data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898</Words>
  <Application>Microsoft Office PowerPoint</Application>
  <PresentationFormat>On-screen Show (4:3)</PresentationFormat>
  <Paragraphs>237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F# For Data</vt:lpstr>
      <vt:lpstr>Agenda</vt:lpstr>
      <vt:lpstr>Introductions</vt:lpstr>
      <vt:lpstr>F# Overview</vt:lpstr>
      <vt:lpstr>F# Overview: Inferred Typing</vt:lpstr>
      <vt:lpstr>F# Overview: Immutable</vt:lpstr>
      <vt:lpstr>F# Overview: Minimalistic</vt:lpstr>
      <vt:lpstr>F# Overview</vt:lpstr>
      <vt:lpstr>F# Type Providers</vt:lpstr>
      <vt:lpstr>F# Type Providers</vt:lpstr>
      <vt:lpstr>F# Type Providers</vt:lpstr>
      <vt:lpstr>F# Data Manipulation</vt:lpstr>
      <vt:lpstr>F# Data Manipulation</vt:lpstr>
      <vt:lpstr>F# Data Manipulation</vt:lpstr>
      <vt:lpstr>F# Data Manipulation: Group By</vt:lpstr>
      <vt:lpstr>F# Data Validation</vt:lpstr>
      <vt:lpstr>F# Data Validation</vt:lpstr>
      <vt:lpstr>F# Data Validation</vt:lpstr>
      <vt:lpstr>F# Machine Learning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DIXON15</cp:lastModifiedBy>
  <cp:revision>33</cp:revision>
  <dcterms:created xsi:type="dcterms:W3CDTF">2017-11-14T14:44:59Z</dcterms:created>
  <dcterms:modified xsi:type="dcterms:W3CDTF">2017-11-29T01:04:16Z</dcterms:modified>
</cp:coreProperties>
</file>