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62" r:id="rId4"/>
    <p:sldId id="258" r:id="rId5"/>
    <p:sldId id="257" r:id="rId6"/>
    <p:sldId id="259" r:id="rId7"/>
    <p:sldId id="260" r:id="rId8"/>
    <p:sldId id="265" r:id="rId9"/>
    <p:sldId id="263" r:id="rId10"/>
    <p:sldId id="266" r:id="rId11"/>
    <p:sldId id="264" r:id="rId12"/>
    <p:sldId id="267" r:id="rId13"/>
    <p:sldId id="268" r:id="rId14"/>
    <p:sldId id="270" r:id="rId15"/>
    <p:sldId id="269" r:id="rId16"/>
    <p:sldId id="271" r:id="rId17"/>
    <p:sldId id="273" r:id="rId18"/>
    <p:sldId id="274" r:id="rId19"/>
    <p:sldId id="272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18" autoAdjust="0"/>
  </p:normalViewPr>
  <p:slideViewPr>
    <p:cSldViewPr>
      <p:cViewPr varScale="1">
        <p:scale>
          <a:sx n="62" d="100"/>
          <a:sy n="62" d="100"/>
        </p:scale>
        <p:origin x="7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A6277-32A6-4B29-B323-2A7ABE73133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A7751-7E30-4280-9E3F-A01BED18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65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Csv.open</a:t>
            </a:r>
            <a:endParaRPr lang="en-US" dirty="0"/>
          </a:p>
          <a:p>
            <a:r>
              <a:rPr lang="en-US" dirty="0" err="1"/>
              <a:t>Json.loads</a:t>
            </a:r>
            <a:endParaRPr lang="en-US" dirty="0"/>
          </a:p>
          <a:p>
            <a:r>
              <a:rPr lang="en-US" dirty="0" err="1"/>
              <a:t>Sql.Execute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A7751-7E30-4280-9E3F-A01BED18EA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15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A7751-7E30-4280-9E3F-A01BED18EA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5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A7751-7E30-4280-9E3F-A01BED18EA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42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A7751-7E30-4280-9E3F-A01BED18EA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7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A7751-7E30-4280-9E3F-A01BED18EA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0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A7751-7E30-4280-9E3F-A01BED18EA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18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8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6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7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9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3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8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4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6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D7E9-D108-4FE4-8462-55C3BE1817A8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1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mporterii@gmail.com" TargetMode="External"/><Relationship Id="rId2" Type="http://schemas.openxmlformats.org/officeDocument/2006/relationships/hyperlink" Target="mailto:jamessdixon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F# For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PyData</a:t>
            </a:r>
            <a:r>
              <a:rPr lang="en-US" dirty="0"/>
              <a:t> NYC 11/29/2017</a:t>
            </a:r>
          </a:p>
          <a:p>
            <a:r>
              <a:rPr lang="en-US" dirty="0"/>
              <a:t>Jamie Dixon</a:t>
            </a:r>
          </a:p>
          <a:p>
            <a:r>
              <a:rPr lang="en-US" dirty="0"/>
              <a:t>Thomas Porter</a:t>
            </a:r>
          </a:p>
        </p:txBody>
      </p:sp>
    </p:spTree>
    <p:extLst>
      <p:ext uri="{BB962C8B-B14F-4D97-AF65-F5344CB8AC3E}">
        <p14:creationId xmlns:p14="http://schemas.microsoft.com/office/powerpoint/2010/main" val="2573889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Type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Declare a Type</a:t>
            </a:r>
          </a:p>
          <a:p>
            <a:pPr lvl="1"/>
            <a:r>
              <a:rPr lang="en-US" dirty="0"/>
              <a:t>type Stocks = </a:t>
            </a:r>
            <a:r>
              <a:rPr lang="en-US" dirty="0" err="1"/>
              <a:t>CsvProvider</a:t>
            </a:r>
            <a:r>
              <a:rPr lang="en-US" dirty="0"/>
              <a:t>&lt;</a:t>
            </a:r>
            <a:r>
              <a:rPr lang="en-US" dirty="0" err="1"/>
              <a:t>someUri</a:t>
            </a:r>
            <a:r>
              <a:rPr lang="en-US" dirty="0"/>
              <a:t>&gt;</a:t>
            </a:r>
          </a:p>
          <a:p>
            <a:r>
              <a:rPr lang="en-US" dirty="0"/>
              <a:t> Hydrate an Instance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ibmStockData</a:t>
            </a:r>
            <a:r>
              <a:rPr lang="en-US" dirty="0"/>
              <a:t> = </a:t>
            </a:r>
            <a:r>
              <a:rPr lang="en-US" dirty="0" err="1"/>
              <a:t>Stocks.Load</a:t>
            </a:r>
            <a:r>
              <a:rPr lang="en-US" dirty="0"/>
              <a:t>(</a:t>
            </a:r>
            <a:r>
              <a:rPr lang="en-US" dirty="0" err="1"/>
              <a:t>someUri</a:t>
            </a:r>
            <a:r>
              <a:rPr lang="en-US" dirty="0"/>
              <a:t> + IBM)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aaplStockData</a:t>
            </a:r>
            <a:r>
              <a:rPr lang="en-US" dirty="0"/>
              <a:t> = </a:t>
            </a:r>
            <a:r>
              <a:rPr lang="en-US" dirty="0" err="1"/>
              <a:t>Stocks.Load</a:t>
            </a:r>
            <a:r>
              <a:rPr lang="en-US" dirty="0"/>
              <a:t>(</a:t>
            </a:r>
            <a:r>
              <a:rPr lang="en-US" dirty="0" err="1"/>
              <a:t>someUri</a:t>
            </a:r>
            <a:r>
              <a:rPr lang="en-US" dirty="0"/>
              <a:t> + </a:t>
            </a:r>
            <a:r>
              <a:rPr lang="en-US" dirty="0" err="1"/>
              <a:t>AAPL</a:t>
            </a:r>
            <a:r>
              <a:rPr lang="en-US" dirty="0"/>
              <a:t>)</a:t>
            </a:r>
          </a:p>
          <a:p>
            <a:r>
              <a:rPr lang="en-US" dirty="0"/>
              <a:t>Traverse and Manipulate Instance</a:t>
            </a:r>
          </a:p>
          <a:p>
            <a:pPr lvl="1"/>
            <a:r>
              <a:rPr lang="en-US" dirty="0"/>
              <a:t>let data = </a:t>
            </a:r>
            <a:r>
              <a:rPr lang="en-US" dirty="0" err="1"/>
              <a:t>ibmStockData.Rows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	|&gt; Filter |&gt; Sort |&gt; Perry |&gt; Dodge |&gt; Spin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566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Type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&lt;Demo /&gt;</a:t>
            </a:r>
          </a:p>
        </p:txBody>
      </p:sp>
    </p:spTree>
    <p:extLst>
      <p:ext uri="{BB962C8B-B14F-4D97-AF65-F5344CB8AC3E}">
        <p14:creationId xmlns:p14="http://schemas.microsoft.com/office/powerpoint/2010/main" val="1890837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Data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F# Language uses high order functions for most data manipulation tasks</a:t>
            </a:r>
          </a:p>
          <a:p>
            <a:r>
              <a:rPr lang="en-US" dirty="0"/>
              <a:t>Can use Parallel library for parallel compute</a:t>
            </a:r>
          </a:p>
          <a:p>
            <a:r>
              <a:rPr lang="en-US" i="1" dirty="0" err="1"/>
              <a:t>Deedle</a:t>
            </a:r>
            <a:r>
              <a:rPr lang="en-US" dirty="0"/>
              <a:t> is for exploratory and time series analysis ~ </a:t>
            </a:r>
            <a:r>
              <a:rPr lang="en-US" dirty="0" err="1"/>
              <a:t>Equiv</a:t>
            </a:r>
            <a:r>
              <a:rPr lang="en-US" dirty="0"/>
              <a:t> to Pandas</a:t>
            </a:r>
          </a:p>
          <a:p>
            <a:r>
              <a:rPr lang="en-US" i="1" dirty="0" err="1"/>
              <a:t>MBrace</a:t>
            </a:r>
            <a:r>
              <a:rPr lang="en-US" dirty="0"/>
              <a:t> is for cross machine computation ~ </a:t>
            </a:r>
            <a:r>
              <a:rPr lang="en-US" dirty="0" err="1"/>
              <a:t>equiv</a:t>
            </a:r>
            <a:r>
              <a:rPr lang="en-US" dirty="0"/>
              <a:t> to </a:t>
            </a:r>
            <a:r>
              <a:rPr lang="en-US" dirty="0" err="1"/>
              <a:t>hadoop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54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Data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Order Functions are functions that take in other functions as arguments</a:t>
            </a:r>
          </a:p>
          <a:p>
            <a:pPr lvl="1"/>
            <a:r>
              <a:rPr lang="en-US" dirty="0"/>
              <a:t>Seen with Lambdas: </a:t>
            </a:r>
            <a:r>
              <a:rPr lang="en-US" dirty="0" err="1"/>
              <a:t>Seq.Map</a:t>
            </a:r>
            <a:r>
              <a:rPr lang="en-US" dirty="0"/>
              <a:t>(fun x -&gt; x + 1)</a:t>
            </a:r>
          </a:p>
          <a:p>
            <a:pPr lvl="1"/>
            <a:r>
              <a:rPr lang="en-US" dirty="0"/>
              <a:t>Can be a named function: </a:t>
            </a:r>
          </a:p>
          <a:p>
            <a:pPr marL="914400" lvl="2" indent="0">
              <a:buNone/>
            </a:pPr>
            <a:r>
              <a:rPr lang="en-US" dirty="0"/>
              <a:t>let </a:t>
            </a:r>
            <a:r>
              <a:rPr lang="en-US" dirty="0" err="1"/>
              <a:t>addOne</a:t>
            </a:r>
            <a:r>
              <a:rPr lang="en-US" dirty="0"/>
              <a:t> x = x + 1</a:t>
            </a:r>
          </a:p>
          <a:p>
            <a:pPr marL="914400" lvl="2" indent="0">
              <a:buNone/>
            </a:pPr>
            <a:r>
              <a:rPr lang="en-US" dirty="0" err="1"/>
              <a:t>Seq.Map</a:t>
            </a:r>
            <a:r>
              <a:rPr lang="en-US" dirty="0"/>
              <a:t>(</a:t>
            </a:r>
            <a:r>
              <a:rPr lang="en-US" dirty="0" err="1"/>
              <a:t>addOne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have more than 1 parameter</a:t>
            </a:r>
          </a:p>
          <a:p>
            <a:pPr marL="914400" lvl="2" indent="0">
              <a:buNone/>
            </a:pPr>
            <a:r>
              <a:rPr lang="en-US" dirty="0" err="1"/>
              <a:t>Seq.mapi</a:t>
            </a:r>
            <a:r>
              <a:rPr lang="en-US" dirty="0"/>
              <a:t>(fun </a:t>
            </a:r>
            <a:r>
              <a:rPr lang="en-US" dirty="0" err="1"/>
              <a:t>idx</a:t>
            </a:r>
            <a:r>
              <a:rPr lang="en-US" dirty="0"/>
              <a:t> x -&gt; </a:t>
            </a:r>
            <a:r>
              <a:rPr lang="en-US" dirty="0" err="1"/>
              <a:t>idx</a:t>
            </a:r>
            <a:r>
              <a:rPr lang="en-US" dirty="0"/>
              <a:t> + x)</a:t>
            </a:r>
          </a:p>
        </p:txBody>
      </p:sp>
    </p:spTree>
    <p:extLst>
      <p:ext uri="{BB962C8B-B14F-4D97-AF65-F5344CB8AC3E}">
        <p14:creationId xmlns:p14="http://schemas.microsoft.com/office/powerpoint/2010/main" val="3414467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Data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&lt;Demo /&gt;</a:t>
            </a:r>
          </a:p>
        </p:txBody>
      </p:sp>
    </p:spTree>
    <p:extLst>
      <p:ext uri="{BB962C8B-B14F-4D97-AF65-F5344CB8AC3E}">
        <p14:creationId xmlns:p14="http://schemas.microsoft.com/office/powerpoint/2010/main" val="2560544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Data Manipulation: Group By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028422"/>
              </p:ext>
            </p:extLst>
          </p:nvPr>
        </p:nvGraphicFramePr>
        <p:xfrm>
          <a:off x="457202" y="1828800"/>
          <a:ext cx="8229598" cy="31092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38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38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02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02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88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022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7022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7022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7022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7022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4056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70221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70221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70221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70221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228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1) obs2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2) |&gt; Seq.groupBy(fun o -&gt; o.LapNumber)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3) |&gt; Seq.map(fun (ln,obs) -&gt; ln,obs |&gt; Seq.length)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28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LapNumber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Speed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FST</a:t>
                      </a:r>
                      <a:endParaRPr lang="en-US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SND</a:t>
                      </a:r>
                      <a:endParaRPr lang="en-US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LapNumber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# Obs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288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LapNumber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LapNumber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Speed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838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838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7838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*(CountBy does this in 1 line of code)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7838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7838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7838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7838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7838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7838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7838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number of rows = 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7838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number of rows = 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7838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Structure is LapNumber, Seq&lt;Obs2&gt;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656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Data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Monads are a great way to control side-effects and reduce errors in your code</a:t>
            </a:r>
          </a:p>
          <a:p>
            <a:r>
              <a:rPr lang="en-US" dirty="0"/>
              <a:t>“Learn You Some Haskell” is a great book to get an in-depth understanding of them</a:t>
            </a:r>
          </a:p>
          <a:p>
            <a:r>
              <a:rPr lang="en-US" dirty="0"/>
              <a:t>We are using the Bind Monad to handle control of flow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https://fsharpforfunandprofit.com/rop/</a:t>
            </a:r>
          </a:p>
        </p:txBody>
      </p:sp>
    </p:spTree>
    <p:extLst>
      <p:ext uri="{BB962C8B-B14F-4D97-AF65-F5344CB8AC3E}">
        <p14:creationId xmlns:p14="http://schemas.microsoft.com/office/powerpoint/2010/main" val="4259319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596"/>
            <a:ext cx="8229600" cy="1143000"/>
          </a:xfrm>
        </p:spPr>
        <p:txBody>
          <a:bodyPr/>
          <a:lstStyle/>
          <a:p>
            <a:r>
              <a:rPr lang="en-US" dirty="0"/>
              <a:t>F# Data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262"/>
            <a:ext cx="8229600" cy="1066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OO, methods branch and then return on the happy path while exceptions are thrown to “short circuit” control of 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972766" y="3902411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1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191966" y="3921866"/>
            <a:ext cx="762000" cy="40856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06366" y="3873228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2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343400" y="3921866"/>
            <a:ext cx="762000" cy="40856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7800" y="3873228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3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494022" y="3873228"/>
            <a:ext cx="762000" cy="40856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57800" y="2188723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4</a:t>
            </a:r>
          </a:p>
        </p:txBody>
      </p:sp>
      <p:sp>
        <p:nvSpPr>
          <p:cNvPr id="11" name="Right Arrow 10"/>
          <p:cNvSpPr/>
          <p:nvPr/>
        </p:nvSpPr>
        <p:spPr>
          <a:xfrm rot="10800000">
            <a:off x="6477000" y="4382309"/>
            <a:ext cx="762000" cy="40856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2191966" y="4474720"/>
            <a:ext cx="762000" cy="40856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4330429" y="4408249"/>
            <a:ext cx="762000" cy="40856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4" name="Bent-Up Arrow 13"/>
          <p:cNvSpPr/>
          <p:nvPr/>
        </p:nvSpPr>
        <p:spPr>
          <a:xfrm rot="16200000" flipH="1">
            <a:off x="1940262" y="3993608"/>
            <a:ext cx="922510" cy="2857500"/>
          </a:xfrm>
          <a:prstGeom prst="bentUpArrow">
            <a:avLst>
              <a:gd name="adj1" fmla="val 25000"/>
              <a:gd name="adj2" fmla="val 32509"/>
              <a:gd name="adj3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25444" y="3824590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65906" y="5740936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5</a:t>
            </a:r>
          </a:p>
        </p:txBody>
      </p:sp>
      <p:sp>
        <p:nvSpPr>
          <p:cNvPr id="17" name="Right Arrow 16"/>
          <p:cNvSpPr/>
          <p:nvPr/>
        </p:nvSpPr>
        <p:spPr>
          <a:xfrm rot="5400000">
            <a:off x="5173493" y="5060001"/>
            <a:ext cx="762000" cy="40856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5668386" y="3284303"/>
            <a:ext cx="547180" cy="3177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16200000">
            <a:off x="5179166" y="3302543"/>
            <a:ext cx="547180" cy="3177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6200000">
            <a:off x="5719859" y="5038517"/>
            <a:ext cx="762000" cy="40856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700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3680298"/>
            <a:ext cx="8229600" cy="1295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Data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9811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Monads, we only have direction - forward. There is 1 path for happy path, 1 for exceptions/errors Functions are “glued” together to form larger functions.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45468" y="3810000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Function1</a:t>
            </a:r>
          </a:p>
        </p:txBody>
      </p:sp>
      <p:sp>
        <p:nvSpPr>
          <p:cNvPr id="5" name="Rectangle 4"/>
          <p:cNvSpPr/>
          <p:nvPr/>
        </p:nvSpPr>
        <p:spPr>
          <a:xfrm>
            <a:off x="3523034" y="3810000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Function2</a:t>
            </a:r>
          </a:p>
        </p:txBody>
      </p:sp>
      <p:sp>
        <p:nvSpPr>
          <p:cNvPr id="6" name="Rectangle 5"/>
          <p:cNvSpPr/>
          <p:nvPr/>
        </p:nvSpPr>
        <p:spPr>
          <a:xfrm>
            <a:off x="4800600" y="3810000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Function3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5181600"/>
            <a:ext cx="8229600" cy="1295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078166" y="3810000"/>
            <a:ext cx="1770434" cy="91440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1" name="Bent-Up Arrow 10"/>
          <p:cNvSpPr/>
          <p:nvPr/>
        </p:nvSpPr>
        <p:spPr>
          <a:xfrm rot="5400000">
            <a:off x="5181602" y="3558700"/>
            <a:ext cx="1371596" cy="3962400"/>
          </a:xfrm>
          <a:prstGeom prst="bentUpArrow">
            <a:avLst>
              <a:gd name="adj1" fmla="val 25000"/>
              <a:gd name="adj2" fmla="val 32509"/>
              <a:gd name="adj3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419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r>
              <a:rPr lang="en-US" dirty="0"/>
              <a:t>Most ML done in F# uses Accord.NET</a:t>
            </a:r>
          </a:p>
          <a:p>
            <a:r>
              <a:rPr lang="en-US" dirty="0"/>
              <a:t>Accord.NET is an open-source library started at Xerox</a:t>
            </a:r>
          </a:p>
          <a:p>
            <a:r>
              <a:rPr lang="en-US" dirty="0"/>
              <a:t>It has many of the basic ML models you would expect : regressions, classifications, neural networks, SVM, etc..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http://accord-framework.net/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48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F# Overview</a:t>
            </a:r>
          </a:p>
          <a:p>
            <a:r>
              <a:rPr lang="en-US" dirty="0"/>
              <a:t>Type Providers</a:t>
            </a:r>
          </a:p>
          <a:p>
            <a:r>
              <a:rPr lang="en-US" dirty="0"/>
              <a:t>Data Manipulations</a:t>
            </a:r>
          </a:p>
          <a:p>
            <a:r>
              <a:rPr lang="en-US" dirty="0"/>
              <a:t>Choose Your Own Adventure</a:t>
            </a:r>
          </a:p>
          <a:p>
            <a:pPr lvl="1"/>
            <a:r>
              <a:rPr lang="en-US" dirty="0"/>
              <a:t>Data Validation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endParaRPr lang="en-US" dirty="0"/>
          </a:p>
          <a:p>
            <a:pPr marL="57150" indent="0">
              <a:buNone/>
            </a:pPr>
            <a:r>
              <a:rPr lang="en-US" dirty="0">
                <a:solidFill>
                  <a:srgbClr val="FF0000"/>
                </a:solidFill>
              </a:rPr>
              <a:t>https://github.com/james</a:t>
            </a:r>
            <a:r>
              <a:rPr lang="en-US" u="sng" dirty="0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dixon/PydataNYC</a:t>
            </a:r>
          </a:p>
        </p:txBody>
      </p:sp>
    </p:spTree>
    <p:extLst>
      <p:ext uri="{BB962C8B-B14F-4D97-AF65-F5344CB8AC3E}">
        <p14:creationId xmlns:p14="http://schemas.microsoft.com/office/powerpoint/2010/main" val="2540855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jamessdixon@gmail.com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jamie_Dixon</a:t>
            </a:r>
            <a:endParaRPr lang="en-US" dirty="0"/>
          </a:p>
          <a:p>
            <a:r>
              <a:rPr lang="en-US" dirty="0">
                <a:hlinkClick r:id="rId3"/>
              </a:rPr>
              <a:t>thomasmporterii@gmail.com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ThomasMPorterII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48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Jamie</a:t>
            </a:r>
          </a:p>
          <a:p>
            <a:pPr marL="457200" lvl="1" indent="0">
              <a:buNone/>
            </a:pPr>
            <a:r>
              <a:rPr lang="en-US" dirty="0"/>
              <a:t>Software/Data Engineer.  Uses F# and Python.  (Occasional) Speaker.  Wrote Book on ML.  Lives in Cary NC</a:t>
            </a:r>
          </a:p>
          <a:p>
            <a:r>
              <a:rPr lang="en-US" dirty="0"/>
              <a:t>Thomas</a:t>
            </a:r>
          </a:p>
          <a:p>
            <a:pPr marL="457200" lvl="1" indent="0">
              <a:buNone/>
            </a:pPr>
            <a:r>
              <a:rPr lang="en-US" dirty="0"/>
              <a:t>Software/Data Engineer. Uses Python to gather SCM data and automate SCM tasks in GitHub and TFS. Uses F# for .NET tasks. Lives in Gilbert, AZ</a:t>
            </a:r>
          </a:p>
          <a:p>
            <a:r>
              <a:rPr lang="en-US" dirty="0"/>
              <a:t>You</a:t>
            </a:r>
          </a:p>
          <a:p>
            <a:pPr marL="457200" lvl="1" indent="0">
              <a:buNone/>
            </a:pPr>
            <a:r>
              <a:rPr lang="en-US" dirty="0"/>
              <a:t>Python Level?  Java/C#/</a:t>
            </a:r>
            <a:r>
              <a:rPr lang="en-US" dirty="0" err="1"/>
              <a:t>Javascript</a:t>
            </a:r>
            <a:r>
              <a:rPr lang="en-US" dirty="0"/>
              <a:t> experience?  Functional Languages?  Developer/Data Scientist?</a:t>
            </a:r>
          </a:p>
        </p:txBody>
      </p:sp>
    </p:spTree>
    <p:extLst>
      <p:ext uri="{BB962C8B-B14F-4D97-AF65-F5344CB8AC3E}">
        <p14:creationId xmlns:p14="http://schemas.microsoft.com/office/powerpoint/2010/main" val="232945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Strongly Typed</a:t>
            </a:r>
          </a:p>
          <a:p>
            <a:r>
              <a:rPr lang="en-US" dirty="0"/>
              <a:t>Functional-First.  Can Support OO and Imperative</a:t>
            </a:r>
          </a:p>
          <a:p>
            <a:r>
              <a:rPr lang="en-US" dirty="0" err="1"/>
              <a:t>.Net</a:t>
            </a:r>
            <a:r>
              <a:rPr lang="en-US" dirty="0"/>
              <a:t> language – interop with C# and VB.NET</a:t>
            </a:r>
          </a:p>
          <a:p>
            <a:r>
              <a:rPr lang="en-US" dirty="0"/>
              <a:t>General Purpose, Open Sourced, and X-Plat  </a:t>
            </a:r>
          </a:p>
          <a:p>
            <a:r>
              <a:rPr lang="en-US" dirty="0"/>
              <a:t>Created by MSFT Research in 2005 based on </a:t>
            </a:r>
            <a:r>
              <a:rPr lang="en-US" dirty="0" err="1"/>
              <a:t>OCaml</a:t>
            </a:r>
            <a:r>
              <a:rPr lang="en-US" dirty="0"/>
              <a:t>.  Now version 4.x </a:t>
            </a:r>
          </a:p>
        </p:txBody>
      </p:sp>
    </p:spTree>
    <p:extLst>
      <p:ext uri="{BB962C8B-B14F-4D97-AF65-F5344CB8AC3E}">
        <p14:creationId xmlns:p14="http://schemas.microsoft.com/office/powerpoint/2010/main" val="304690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Overview: Inferred 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Type system ensures correctness and prevents bug</a:t>
            </a:r>
          </a:p>
          <a:p>
            <a:r>
              <a:rPr lang="en-US" dirty="0"/>
              <a:t>Inferred means compiler figures it out for you</a:t>
            </a:r>
          </a:p>
          <a:p>
            <a:pPr marL="400050" lvl="1" indent="0">
              <a:buNone/>
            </a:pPr>
            <a:r>
              <a:rPr lang="en-US" dirty="0"/>
              <a:t>Person p = new Person(“Jamie”, 42, </a:t>
            </a:r>
            <a:r>
              <a:rPr lang="en-US" dirty="0" err="1"/>
              <a:t>Gender.Male</a:t>
            </a:r>
            <a:r>
              <a:rPr lang="en-US" dirty="0"/>
              <a:t>);</a:t>
            </a:r>
          </a:p>
          <a:p>
            <a:pPr marL="400050" lvl="1" indent="0">
              <a:buNone/>
            </a:pPr>
            <a:r>
              <a:rPr lang="en-US" dirty="0"/>
              <a:t>p = Person(“Jamie”,42,Gender.MALE)</a:t>
            </a:r>
          </a:p>
          <a:p>
            <a:pPr marL="400050" lvl="1" indent="0">
              <a:buNone/>
            </a:pPr>
            <a:r>
              <a:rPr lang="en-US" dirty="0"/>
              <a:t>let p = new Person(“Jamie”, 42, </a:t>
            </a:r>
            <a:r>
              <a:rPr lang="en-US" dirty="0" err="1"/>
              <a:t>Gender.Male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 just for data structures, everything is inferred and typed: arguments*, return values, functions them selves, etc..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*Sometimes the compiler can’t figure out what you are doing, so you need to give it a hint (</a:t>
            </a:r>
            <a:r>
              <a:rPr lang="en-US" dirty="0" err="1"/>
              <a:t>myString:string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170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Overview: Immutable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let x = 3 + 4 binds the value 7 to x</a:t>
            </a:r>
          </a:p>
          <a:p>
            <a:r>
              <a:rPr lang="en-US" dirty="0"/>
              <a:t>let x = 7 + 6 throws a compiler error</a:t>
            </a:r>
          </a:p>
          <a:p>
            <a:r>
              <a:rPr lang="en-US" dirty="0"/>
              <a:t>x = 7 + 6 resolves to “false”</a:t>
            </a:r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dogNames</a:t>
            </a:r>
            <a:r>
              <a:rPr lang="en-US" dirty="0"/>
              <a:t> = [“</a:t>
            </a:r>
            <a:r>
              <a:rPr lang="en-US" dirty="0" err="1"/>
              <a:t>Max”;”Charlie”;”Buddy</a:t>
            </a:r>
            <a:r>
              <a:rPr lang="en-US" dirty="0"/>
              <a:t>”]</a:t>
            </a:r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newDogNames</a:t>
            </a:r>
            <a:r>
              <a:rPr lang="en-US" dirty="0"/>
              <a:t> =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dogNames</a:t>
            </a:r>
            <a:r>
              <a:rPr lang="en-US" dirty="0"/>
              <a:t> |&gt; </a:t>
            </a:r>
            <a:r>
              <a:rPr lang="en-US" dirty="0" err="1"/>
              <a:t>seq.map</a:t>
            </a:r>
            <a:r>
              <a:rPr lang="en-US" dirty="0"/>
              <a:t>(fun d -&gt; d + “ the dog”)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dogNames</a:t>
            </a:r>
            <a:r>
              <a:rPr lang="en-US" dirty="0"/>
              <a:t> = </a:t>
            </a:r>
            <a:r>
              <a:rPr lang="en-US" dirty="0" err="1"/>
              <a:t>dogNames</a:t>
            </a:r>
            <a:r>
              <a:rPr lang="en-US" dirty="0"/>
              <a:t> |&gt; </a:t>
            </a:r>
            <a:r>
              <a:rPr lang="en-US" dirty="0" err="1"/>
              <a:t>seq.map</a:t>
            </a:r>
            <a:r>
              <a:rPr lang="en-US" dirty="0"/>
              <a:t>(fun p -&gt; p + “ the dog”) throws a compiler error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300" dirty="0"/>
              <a:t>https://www.rover.com/blog/100-most-popular-male-female-dog-names-2016/</a:t>
            </a:r>
          </a:p>
        </p:txBody>
      </p:sp>
    </p:spTree>
    <p:extLst>
      <p:ext uri="{BB962C8B-B14F-4D97-AF65-F5344CB8AC3E}">
        <p14:creationId xmlns:p14="http://schemas.microsoft.com/office/powerpoint/2010/main" val="279645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Overview: Minimalistic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semi-colons</a:t>
            </a:r>
          </a:p>
          <a:p>
            <a:r>
              <a:rPr lang="en-US" dirty="0"/>
              <a:t>No curly braces</a:t>
            </a:r>
          </a:p>
          <a:p>
            <a:r>
              <a:rPr lang="en-US" dirty="0"/>
              <a:t>White space has meaning</a:t>
            </a:r>
          </a:p>
          <a:p>
            <a:r>
              <a:rPr lang="en-US" dirty="0"/>
              <a:t>Use the REPL, not test apps or unit tests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14800"/>
            <a:ext cx="33528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953000"/>
            <a:ext cx="17526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91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&lt;demo /&gt;</a:t>
            </a:r>
          </a:p>
        </p:txBody>
      </p:sp>
    </p:spTree>
    <p:extLst>
      <p:ext uri="{BB962C8B-B14F-4D97-AF65-F5344CB8AC3E}">
        <p14:creationId xmlns:p14="http://schemas.microsoft.com/office/powerpoint/2010/main" val="3874165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Type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Python csv, json, </a:t>
            </a:r>
            <a:r>
              <a:rPr lang="en-US" dirty="0" err="1"/>
              <a:t>sql</a:t>
            </a:r>
            <a:r>
              <a:rPr lang="en-US" dirty="0"/>
              <a:t> modules, can import data from a variety of sources</a:t>
            </a:r>
          </a:p>
          <a:p>
            <a:r>
              <a:rPr lang="en-US" dirty="0"/>
              <a:t>Unlike Python, it is unified and standardized</a:t>
            </a:r>
          </a:p>
          <a:p>
            <a:r>
              <a:rPr lang="en-US" dirty="0"/>
              <a:t>Data is typed on read </a:t>
            </a:r>
          </a:p>
          <a:p>
            <a:pPr marL="457200" lvl="1" indent="0">
              <a:buNone/>
            </a:pPr>
            <a:r>
              <a:rPr lang="en-US" dirty="0"/>
              <a:t>– no casting needed</a:t>
            </a:r>
          </a:p>
          <a:p>
            <a:pPr lvl="1"/>
            <a:r>
              <a:rPr lang="en-US" dirty="0"/>
              <a:t>Can walk the object graph</a:t>
            </a:r>
          </a:p>
          <a:p>
            <a:r>
              <a:rPr lang="en-US" dirty="0"/>
              <a:t>Data is validated on read (or not)</a:t>
            </a:r>
          </a:p>
          <a:p>
            <a:r>
              <a:rPr lang="en-US" dirty="0"/>
              <a:t>Most are in </a:t>
            </a:r>
            <a:r>
              <a:rPr lang="en-US" dirty="0" err="1"/>
              <a:t>FSharp.Data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30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895</Words>
  <Application>Microsoft Office PowerPoint</Application>
  <PresentationFormat>On-screen Show (4:3)</PresentationFormat>
  <Paragraphs>236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F# For Data</vt:lpstr>
      <vt:lpstr>Agenda</vt:lpstr>
      <vt:lpstr>Introductions</vt:lpstr>
      <vt:lpstr>F# Overview</vt:lpstr>
      <vt:lpstr>F# Overview: Inferred Typing</vt:lpstr>
      <vt:lpstr>F# Overview: Immutable</vt:lpstr>
      <vt:lpstr>F# Overview: Minimalistic</vt:lpstr>
      <vt:lpstr>F# Overview</vt:lpstr>
      <vt:lpstr>F# Type Providers</vt:lpstr>
      <vt:lpstr>F# Type Providers</vt:lpstr>
      <vt:lpstr>F# Type Providers</vt:lpstr>
      <vt:lpstr>F# Data Manipulation</vt:lpstr>
      <vt:lpstr>F# Data Manipulation</vt:lpstr>
      <vt:lpstr>F# Data Manipulation</vt:lpstr>
      <vt:lpstr>F# Data Manipulation: Group By</vt:lpstr>
      <vt:lpstr>F# Data Validation</vt:lpstr>
      <vt:lpstr>F# Data Validation</vt:lpstr>
      <vt:lpstr>F# Data Validation</vt:lpstr>
      <vt:lpstr>F# Machine Learning</vt:lpstr>
      <vt:lpstr>Wrap 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For Data</dc:title>
  <dc:creator>Jamie Dixon</dc:creator>
  <cp:lastModifiedBy>DIXON15</cp:lastModifiedBy>
  <cp:revision>32</cp:revision>
  <dcterms:created xsi:type="dcterms:W3CDTF">2017-11-14T14:44:59Z</dcterms:created>
  <dcterms:modified xsi:type="dcterms:W3CDTF">2017-11-27T18:07:32Z</dcterms:modified>
</cp:coreProperties>
</file>