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D55B-ADAA-4616-B142-BECB368EBC60}" type="datetimeFigureOut">
              <a:rPr lang="es-PE" smtClean="0"/>
              <a:t>02/09/2015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BE53-12DE-4715-BDC8-D26A04EC0D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092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D55B-ADAA-4616-B142-BECB368EBC60}" type="datetimeFigureOut">
              <a:rPr lang="es-PE" smtClean="0"/>
              <a:t>02/09/2015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BE53-12DE-4715-BDC8-D26A04EC0D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1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D55B-ADAA-4616-B142-BECB368EBC60}" type="datetimeFigureOut">
              <a:rPr lang="es-PE" smtClean="0"/>
              <a:t>02/09/2015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BE53-12DE-4715-BDC8-D26A04EC0D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90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D55B-ADAA-4616-B142-BECB368EBC60}" type="datetimeFigureOut">
              <a:rPr lang="es-PE" smtClean="0"/>
              <a:t>02/09/2015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BE53-12DE-4715-BDC8-D26A04EC0D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556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D55B-ADAA-4616-B142-BECB368EBC60}" type="datetimeFigureOut">
              <a:rPr lang="es-PE" smtClean="0"/>
              <a:t>02/09/2015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BE53-12DE-4715-BDC8-D26A04EC0D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575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D55B-ADAA-4616-B142-BECB368EBC60}" type="datetimeFigureOut">
              <a:rPr lang="es-PE" smtClean="0"/>
              <a:t>02/09/2015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BE53-12DE-4715-BDC8-D26A04EC0D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283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D55B-ADAA-4616-B142-BECB368EBC60}" type="datetimeFigureOut">
              <a:rPr lang="es-PE" smtClean="0"/>
              <a:t>02/09/2015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BE53-12DE-4715-BDC8-D26A04EC0D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711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D55B-ADAA-4616-B142-BECB368EBC60}" type="datetimeFigureOut">
              <a:rPr lang="es-PE" smtClean="0"/>
              <a:t>02/09/2015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BE53-12DE-4715-BDC8-D26A04EC0D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539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D55B-ADAA-4616-B142-BECB368EBC60}" type="datetimeFigureOut">
              <a:rPr lang="es-PE" smtClean="0"/>
              <a:t>02/09/2015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BE53-12DE-4715-BDC8-D26A04EC0D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287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D55B-ADAA-4616-B142-BECB368EBC60}" type="datetimeFigureOut">
              <a:rPr lang="es-PE" smtClean="0"/>
              <a:t>02/09/2015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BE53-12DE-4715-BDC8-D26A04EC0D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226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D55B-ADAA-4616-B142-BECB368EBC60}" type="datetimeFigureOut">
              <a:rPr lang="es-PE" smtClean="0"/>
              <a:t>02/09/2015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BE53-12DE-4715-BDC8-D26A04EC0D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071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6D55B-ADAA-4616-B142-BECB368EBC60}" type="datetimeFigureOut">
              <a:rPr lang="es-PE" smtClean="0"/>
              <a:t>02/09/2015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9BE53-12DE-4715-BDC8-D26A04EC0D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680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7320" y="116632"/>
            <a:ext cx="4856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i="1" dirty="0" smtClean="0">
                <a:solidFill>
                  <a:srgbClr val="0000CC"/>
                </a:solidFill>
              </a:rPr>
              <a:t>Plantilla de Vta. Acumulada Diaria X Modulo </a:t>
            </a:r>
            <a:endParaRPr lang="es-PE" sz="2000" i="1" dirty="0">
              <a:solidFill>
                <a:srgbClr val="0000CC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7575"/>
            <a:ext cx="7920880" cy="6090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2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7320" y="188640"/>
            <a:ext cx="453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i="1" dirty="0" smtClean="0">
                <a:solidFill>
                  <a:srgbClr val="0000CC"/>
                </a:solidFill>
              </a:rPr>
              <a:t>Plantilla de Avance de Vta. Semanales </a:t>
            </a:r>
            <a:endParaRPr lang="es-PE" sz="2000" i="1" dirty="0">
              <a:solidFill>
                <a:srgbClr val="0000C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319087" cy="59785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8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7320" y="188640"/>
            <a:ext cx="453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i="1" dirty="0" smtClean="0">
                <a:solidFill>
                  <a:srgbClr val="0000CC"/>
                </a:solidFill>
              </a:rPr>
              <a:t>Plantilla de Evolución Anual </a:t>
            </a:r>
            <a:endParaRPr lang="es-PE" sz="2000" i="1" dirty="0">
              <a:solidFill>
                <a:srgbClr val="0000CC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8750"/>
            <a:ext cx="8496944" cy="61526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3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7320" y="188640"/>
            <a:ext cx="5978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i="1" dirty="0" smtClean="0">
                <a:solidFill>
                  <a:srgbClr val="0000CC"/>
                </a:solidFill>
              </a:rPr>
              <a:t>Plantilla de Evolución Mensual x Modulo </a:t>
            </a:r>
            <a:endParaRPr lang="es-PE" sz="2000" i="1" dirty="0">
              <a:solidFill>
                <a:srgbClr val="0000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51"/>
            <a:ext cx="8784976" cy="60086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8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7320" y="188640"/>
            <a:ext cx="5978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i="1" dirty="0" smtClean="0">
                <a:solidFill>
                  <a:srgbClr val="0000CC"/>
                </a:solidFill>
              </a:rPr>
              <a:t>Plantilla de Pago de Premios </a:t>
            </a:r>
            <a:endParaRPr lang="es-PE" sz="2000" i="1" dirty="0">
              <a:solidFill>
                <a:srgbClr val="0000CC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264" y="591414"/>
            <a:ext cx="5981200" cy="61701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2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504" y="116632"/>
            <a:ext cx="5978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i="1" dirty="0" smtClean="0">
                <a:solidFill>
                  <a:srgbClr val="0000CC"/>
                </a:solidFill>
              </a:rPr>
              <a:t>Plantilla de Pago de Comisiones por vendedor </a:t>
            </a:r>
            <a:endParaRPr lang="es-PE" sz="2000" i="1" dirty="0">
              <a:solidFill>
                <a:srgbClr val="0000CC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22" y="566143"/>
            <a:ext cx="6641466" cy="624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9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1296" y="116632"/>
            <a:ext cx="5978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i="1" dirty="0" smtClean="0">
                <a:solidFill>
                  <a:srgbClr val="0000CC"/>
                </a:solidFill>
              </a:rPr>
              <a:t>Plantilla de Evolución x Vendedor </a:t>
            </a:r>
            <a:endParaRPr lang="es-PE" sz="2000" i="1" dirty="0">
              <a:solidFill>
                <a:srgbClr val="0000CC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97" y="588750"/>
            <a:ext cx="8643192" cy="615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8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8928992" cy="49011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51520" y="220578"/>
            <a:ext cx="5978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i="1" dirty="0" smtClean="0">
                <a:solidFill>
                  <a:srgbClr val="0000CC"/>
                </a:solidFill>
              </a:rPr>
              <a:t>Plantilla de Evolución x Vendedor </a:t>
            </a:r>
            <a:endParaRPr lang="es-PE" sz="2000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836712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i="1" dirty="0" smtClean="0"/>
              <a:t>Hay que generar:</a:t>
            </a:r>
            <a:endParaRPr lang="es-PE" sz="2800" i="1" dirty="0" smtClean="0"/>
          </a:p>
          <a:p>
            <a:endParaRPr lang="es-PE" sz="28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s-PE" sz="2800" i="1" dirty="0" smtClean="0"/>
              <a:t>Plantilla de Ventas por código de esencias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i="1" dirty="0" smtClean="0"/>
              <a:t>Plantilla de  transacciones diarias x modulo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i="1" dirty="0" smtClean="0"/>
              <a:t>Plantilla de  Ventas en efectivo  y Tarjetas de Crédito  </a:t>
            </a:r>
            <a:endParaRPr lang="es-PE" sz="2800" i="1" dirty="0"/>
          </a:p>
        </p:txBody>
      </p:sp>
    </p:spTree>
    <p:extLst>
      <p:ext uri="{BB962C8B-B14F-4D97-AF65-F5344CB8AC3E}">
        <p14:creationId xmlns:p14="http://schemas.microsoft.com/office/powerpoint/2010/main" val="41927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73</Words>
  <Application>Microsoft Office PowerPoint</Application>
  <PresentationFormat>Presentación en pantalla (4:3)</PresentationFormat>
  <Paragraphs>13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Rafael</cp:lastModifiedBy>
  <cp:revision>6</cp:revision>
  <dcterms:created xsi:type="dcterms:W3CDTF">2015-09-02T14:12:06Z</dcterms:created>
  <dcterms:modified xsi:type="dcterms:W3CDTF">2015-09-03T04:35:12Z</dcterms:modified>
</cp:coreProperties>
</file>