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280" r:id="rId4"/>
    <p:sldId id="257" r:id="rId5"/>
    <p:sldId id="288" r:id="rId6"/>
    <p:sldId id="295" r:id="rId7"/>
    <p:sldId id="289" r:id="rId8"/>
    <p:sldId id="284" r:id="rId9"/>
    <p:sldId id="299" r:id="rId10"/>
    <p:sldId id="291" r:id="rId11"/>
    <p:sldId id="300" r:id="rId12"/>
    <p:sldId id="306" r:id="rId13"/>
    <p:sldId id="301" r:id="rId14"/>
    <p:sldId id="305" r:id="rId15"/>
    <p:sldId id="302" r:id="rId16"/>
    <p:sldId id="303" r:id="rId17"/>
    <p:sldId id="304" r:id="rId18"/>
    <p:sldId id="281" r:id="rId19"/>
    <p:sldId id="307" r:id="rId20"/>
    <p:sldId id="259" r:id="rId21"/>
    <p:sldId id="258" r:id="rId22"/>
    <p:sldId id="286" r:id="rId23"/>
    <p:sldId id="274" r:id="rId24"/>
    <p:sldId id="298" r:id="rId25"/>
    <p:sldId id="283" r:id="rId26"/>
    <p:sldId id="269" r:id="rId27"/>
    <p:sldId id="285" r:id="rId28"/>
    <p:sldId id="292" r:id="rId29"/>
    <p:sldId id="294" r:id="rId30"/>
    <p:sldId id="270" r:id="rId31"/>
    <p:sldId id="271" r:id="rId32"/>
    <p:sldId id="272" r:id="rId33"/>
    <p:sldId id="296" r:id="rId34"/>
    <p:sldId id="293" r:id="rId3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3509C-455D-4660-802B-9913B72CFF74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VE"/>
        </a:p>
      </dgm:t>
    </dgm:pt>
    <dgm:pt modelId="{B4BF05DB-9CBE-4215-A0A0-D26E823B874A}">
      <dgm:prSet phldrT="[Texto]"/>
      <dgm:spPr/>
      <dgm:t>
        <a:bodyPr/>
        <a:lstStyle/>
        <a:p>
          <a:r>
            <a:rPr lang="es-VE" sz="1700" b="1" dirty="0" smtClean="0"/>
            <a:t>DISTRIBUIDORA ALBIS</a:t>
          </a:r>
          <a:endParaRPr lang="es-VE" sz="1700" b="1" dirty="0"/>
        </a:p>
      </dgm:t>
    </dgm:pt>
    <dgm:pt modelId="{37647E28-FBC0-4372-A0E1-0FB3AC481328}" type="parTrans" cxnId="{E520AD7D-37D4-4A70-BD1E-CD87AB7A96E1}">
      <dgm:prSet/>
      <dgm:spPr/>
      <dgm:t>
        <a:bodyPr/>
        <a:lstStyle/>
        <a:p>
          <a:endParaRPr lang="es-VE"/>
        </a:p>
      </dgm:t>
    </dgm:pt>
    <dgm:pt modelId="{2B10C2E3-AACC-479E-A143-6ABE9936C2E9}" type="sibTrans" cxnId="{E520AD7D-37D4-4A70-BD1E-CD87AB7A96E1}">
      <dgm:prSet/>
      <dgm:spPr/>
      <dgm:t>
        <a:bodyPr/>
        <a:lstStyle/>
        <a:p>
          <a:endParaRPr lang="es-VE"/>
        </a:p>
      </dgm:t>
    </dgm:pt>
    <dgm:pt modelId="{A28AEEB8-69E5-49A2-AB3F-809DA7840387}">
      <dgm:prSet phldrT="[Texto]" custT="1"/>
      <dgm:spPr/>
      <dgm:t>
        <a:bodyPr/>
        <a:lstStyle/>
        <a:p>
          <a:r>
            <a:rPr lang="es-VE" sz="1400" b="1" dirty="0" smtClean="0"/>
            <a:t>Empresa orientada a la salud, dedicada a la distribución de medicinas y productos de consumo a nivel nacional.</a:t>
          </a:r>
          <a:endParaRPr lang="es-VE" sz="1400" b="1" dirty="0"/>
        </a:p>
      </dgm:t>
    </dgm:pt>
    <dgm:pt modelId="{12E24597-E726-40CA-99BE-AE0A2A8C1C79}" type="parTrans" cxnId="{FFDDBB9B-47D9-4DFF-8CAA-962EDD4BA25B}">
      <dgm:prSet/>
      <dgm:spPr/>
      <dgm:t>
        <a:bodyPr/>
        <a:lstStyle/>
        <a:p>
          <a:endParaRPr lang="es-VE"/>
        </a:p>
      </dgm:t>
    </dgm:pt>
    <dgm:pt modelId="{05B9833A-3B01-4949-9293-EAAD0ABD55BD}" type="sibTrans" cxnId="{FFDDBB9B-47D9-4DFF-8CAA-962EDD4BA25B}">
      <dgm:prSet/>
      <dgm:spPr/>
      <dgm:t>
        <a:bodyPr/>
        <a:lstStyle/>
        <a:p>
          <a:endParaRPr lang="es-VE"/>
        </a:p>
      </dgm:t>
    </dgm:pt>
    <dgm:pt modelId="{9BB0B066-1F74-4D67-BFEB-007CD4D8D2B9}">
      <dgm:prSet phldrT="[Texto]"/>
      <dgm:spPr/>
      <dgm:t>
        <a:bodyPr/>
        <a:lstStyle/>
        <a:p>
          <a:r>
            <a:rPr lang="es-VE" sz="1700" b="1" dirty="0" smtClean="0"/>
            <a:t>REPRESENTACIONES DECO</a:t>
          </a:r>
          <a:endParaRPr lang="es-VE" sz="1700" b="1" dirty="0"/>
        </a:p>
      </dgm:t>
    </dgm:pt>
    <dgm:pt modelId="{062C2DA5-4A3D-4C32-A783-D8C13438E907}" type="parTrans" cxnId="{0A06F121-BC03-4FF3-AAB2-38B6C5CA0CBB}">
      <dgm:prSet/>
      <dgm:spPr/>
      <dgm:t>
        <a:bodyPr/>
        <a:lstStyle/>
        <a:p>
          <a:endParaRPr lang="es-VE"/>
        </a:p>
      </dgm:t>
    </dgm:pt>
    <dgm:pt modelId="{C05577A0-3D73-425A-8127-64C54D584EC0}" type="sibTrans" cxnId="{0A06F121-BC03-4FF3-AAB2-38B6C5CA0CBB}">
      <dgm:prSet/>
      <dgm:spPr/>
      <dgm:t>
        <a:bodyPr/>
        <a:lstStyle/>
        <a:p>
          <a:endParaRPr lang="es-VE"/>
        </a:p>
      </dgm:t>
    </dgm:pt>
    <dgm:pt modelId="{88F00A6D-5947-4E9F-93EF-78B19F3E89F4}">
      <dgm:prSet phldrT="[Texto]" custT="1"/>
      <dgm:spPr/>
      <dgm:t>
        <a:bodyPr/>
        <a:lstStyle/>
        <a:p>
          <a:r>
            <a:rPr lang="es-VE" sz="1400" b="1" i="1" dirty="0" smtClean="0"/>
            <a:t>Representaciones </a:t>
          </a:r>
          <a:r>
            <a:rPr lang="es-VE" sz="1400" b="1" i="1" dirty="0" err="1" smtClean="0"/>
            <a:t>Deco</a:t>
          </a:r>
          <a:r>
            <a:rPr lang="es-VE" sz="1400" b="1" dirty="0" smtClean="0"/>
            <a:t> S.A.C. inició sus operaciones en Marzo de 1986. Su actividad principal es la distribución y venta de productos Farmacéuticos.</a:t>
          </a:r>
          <a:endParaRPr lang="es-VE" sz="1400" b="1" dirty="0"/>
        </a:p>
      </dgm:t>
    </dgm:pt>
    <dgm:pt modelId="{DE02E54B-9BA9-4732-85F2-5E17113C5B42}" type="parTrans" cxnId="{62DA06E7-113D-40D3-AACD-EE7C12640FE3}">
      <dgm:prSet/>
      <dgm:spPr/>
      <dgm:t>
        <a:bodyPr/>
        <a:lstStyle/>
        <a:p>
          <a:endParaRPr lang="es-VE"/>
        </a:p>
      </dgm:t>
    </dgm:pt>
    <dgm:pt modelId="{1192AFF6-16C0-4030-9F25-D6DCC8309B75}" type="sibTrans" cxnId="{62DA06E7-113D-40D3-AACD-EE7C12640FE3}">
      <dgm:prSet/>
      <dgm:spPr/>
      <dgm:t>
        <a:bodyPr/>
        <a:lstStyle/>
        <a:p>
          <a:endParaRPr lang="es-VE"/>
        </a:p>
      </dgm:t>
    </dgm:pt>
    <dgm:pt modelId="{175F5096-8E9F-4436-A69E-DE4D6C43EE7D}">
      <dgm:prSet phldrT="[Texto]"/>
      <dgm:spPr/>
      <dgm:t>
        <a:bodyPr/>
        <a:lstStyle/>
        <a:p>
          <a:r>
            <a:rPr lang="es-VE" sz="1700" b="1" dirty="0" smtClean="0"/>
            <a:t>DISTRIBUIDORA Y DROGUERIA ALFARO </a:t>
          </a:r>
          <a:endParaRPr lang="es-VE" sz="1700" b="1" dirty="0"/>
        </a:p>
      </dgm:t>
    </dgm:pt>
    <dgm:pt modelId="{A5F9D108-D39C-44BC-96FA-8BB1ACF63238}" type="parTrans" cxnId="{5B8AD332-169F-4C13-8381-749F1FB2EF50}">
      <dgm:prSet/>
      <dgm:spPr/>
      <dgm:t>
        <a:bodyPr/>
        <a:lstStyle/>
        <a:p>
          <a:endParaRPr lang="es-VE"/>
        </a:p>
      </dgm:t>
    </dgm:pt>
    <dgm:pt modelId="{D893A20C-87FD-471C-8C85-8C00DEF1B561}" type="sibTrans" cxnId="{5B8AD332-169F-4C13-8381-749F1FB2EF50}">
      <dgm:prSet/>
      <dgm:spPr/>
      <dgm:t>
        <a:bodyPr/>
        <a:lstStyle/>
        <a:p>
          <a:endParaRPr lang="es-VE"/>
        </a:p>
      </dgm:t>
    </dgm:pt>
    <dgm:pt modelId="{903B544C-0F92-45AE-AFDE-D570B4A84D85}">
      <dgm:prSet phldrT="[Texto]" custT="1"/>
      <dgm:spPr/>
      <dgm:t>
        <a:bodyPr/>
        <a:lstStyle/>
        <a:p>
          <a:r>
            <a:rPr lang="es-ES" sz="1400" b="1" dirty="0" smtClean="0"/>
            <a:t>Inicia sus actividades en el año 1.992, hoy es una compañía comercializadora y distribuidora a nivel nacional de productos farmacéuticos, equipos, accesorios médicos y afines. </a:t>
          </a:r>
          <a:endParaRPr lang="es-VE" sz="1400" b="1" dirty="0"/>
        </a:p>
      </dgm:t>
    </dgm:pt>
    <dgm:pt modelId="{E3DDFB8E-160E-41ED-8C82-58A2A1F99645}" type="parTrans" cxnId="{5C033CDB-2652-44EA-AE82-F0D26B822844}">
      <dgm:prSet/>
      <dgm:spPr/>
      <dgm:t>
        <a:bodyPr/>
        <a:lstStyle/>
        <a:p>
          <a:endParaRPr lang="es-VE"/>
        </a:p>
      </dgm:t>
    </dgm:pt>
    <dgm:pt modelId="{EDD151CA-E9D6-443F-BBF1-D4AC0BEFE31D}" type="sibTrans" cxnId="{5C033CDB-2652-44EA-AE82-F0D26B822844}">
      <dgm:prSet/>
      <dgm:spPr/>
      <dgm:t>
        <a:bodyPr/>
        <a:lstStyle/>
        <a:p>
          <a:endParaRPr lang="es-VE"/>
        </a:p>
      </dgm:t>
    </dgm:pt>
    <dgm:pt modelId="{8408BAC0-0EE9-4AF2-A613-4FE244560841}">
      <dgm:prSet phldrT="[Texto]"/>
      <dgm:spPr/>
      <dgm:t>
        <a:bodyPr/>
        <a:lstStyle/>
        <a:p>
          <a:r>
            <a:rPr lang="es-VE" sz="1700" b="1" dirty="0" smtClean="0"/>
            <a:t>DROGUERIA &amp; DISTRIBUIDORA DICAR</a:t>
          </a:r>
          <a:endParaRPr lang="es-VE" sz="1700" b="1" dirty="0"/>
        </a:p>
      </dgm:t>
    </dgm:pt>
    <dgm:pt modelId="{4E2E4446-E8DE-4932-8667-8FCC3761B873}" type="parTrans" cxnId="{8EF514DC-7A41-4916-8670-6B152C9E9AD3}">
      <dgm:prSet/>
      <dgm:spPr/>
      <dgm:t>
        <a:bodyPr/>
        <a:lstStyle/>
        <a:p>
          <a:endParaRPr lang="es-VE"/>
        </a:p>
      </dgm:t>
    </dgm:pt>
    <dgm:pt modelId="{5C04A960-F0F2-4970-81F7-F2240E83142F}" type="sibTrans" cxnId="{8EF514DC-7A41-4916-8670-6B152C9E9AD3}">
      <dgm:prSet/>
      <dgm:spPr/>
      <dgm:t>
        <a:bodyPr/>
        <a:lstStyle/>
        <a:p>
          <a:endParaRPr lang="es-VE"/>
        </a:p>
      </dgm:t>
    </dgm:pt>
    <dgm:pt modelId="{5373F571-D3F2-4B1E-9EAC-77A8DF3B1E7A}">
      <dgm:prSet phldrT="[Texto]" custT="1"/>
      <dgm:spPr/>
      <dgm:t>
        <a:bodyPr/>
        <a:lstStyle/>
        <a:p>
          <a:r>
            <a:rPr lang="es-VE" sz="1400" b="1" dirty="0" smtClean="0"/>
            <a:t>Somos una empresa nacional dedicada a la comercialización y distribución de productos farmacéuticos y de cuidado personal.   Estamos en el mercado desde hace tres años, brindando a nuestros clientes un servicio de calidad.</a:t>
          </a:r>
          <a:endParaRPr lang="es-VE" sz="1400" b="1" dirty="0"/>
        </a:p>
      </dgm:t>
    </dgm:pt>
    <dgm:pt modelId="{7EEF2B2E-C09A-4441-BAF2-145DB3D857FE}" type="sibTrans" cxnId="{398FAE13-0048-414D-B96A-736CD0712373}">
      <dgm:prSet/>
      <dgm:spPr/>
      <dgm:t>
        <a:bodyPr/>
        <a:lstStyle/>
        <a:p>
          <a:endParaRPr lang="es-VE"/>
        </a:p>
      </dgm:t>
    </dgm:pt>
    <dgm:pt modelId="{C5F93F7E-EF64-48A3-BC53-1356D64617F9}" type="parTrans" cxnId="{398FAE13-0048-414D-B96A-736CD0712373}">
      <dgm:prSet/>
      <dgm:spPr/>
      <dgm:t>
        <a:bodyPr/>
        <a:lstStyle/>
        <a:p>
          <a:endParaRPr lang="es-VE"/>
        </a:p>
      </dgm:t>
    </dgm:pt>
    <dgm:pt modelId="{35B8A676-2A1C-4BE8-B0F1-EE5E08D608D3}" type="pres">
      <dgm:prSet presAssocID="{C8F3509C-455D-4660-802B-9913B72CFF7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D1FF7AC0-2E50-414B-BC71-01EE888FEE09}" type="pres">
      <dgm:prSet presAssocID="{B4BF05DB-9CBE-4215-A0A0-D26E823B874A}" presName="comp" presStyleCnt="0"/>
      <dgm:spPr/>
    </dgm:pt>
    <dgm:pt modelId="{819EC0A1-C295-4122-B0CD-B06A42FDE70F}" type="pres">
      <dgm:prSet presAssocID="{B4BF05DB-9CBE-4215-A0A0-D26E823B874A}" presName="box" presStyleLbl="node1" presStyleIdx="0" presStyleCnt="4"/>
      <dgm:spPr/>
      <dgm:t>
        <a:bodyPr/>
        <a:lstStyle/>
        <a:p>
          <a:endParaRPr lang="es-VE"/>
        </a:p>
      </dgm:t>
    </dgm:pt>
    <dgm:pt modelId="{69E94F30-868F-4045-889C-C27E6882B5E9}" type="pres">
      <dgm:prSet presAssocID="{B4BF05DB-9CBE-4215-A0A0-D26E823B874A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VE"/>
        </a:p>
      </dgm:t>
    </dgm:pt>
    <dgm:pt modelId="{02130D79-2682-44B5-A184-E7D86478D71E}" type="pres">
      <dgm:prSet presAssocID="{B4BF05DB-9CBE-4215-A0A0-D26E823B874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3C48F76-B757-46A4-A587-B20962B26FD8}" type="pres">
      <dgm:prSet presAssocID="{2B10C2E3-AACC-479E-A143-6ABE9936C2E9}" presName="spacer" presStyleCnt="0"/>
      <dgm:spPr/>
    </dgm:pt>
    <dgm:pt modelId="{2FE6E82D-68A0-4C53-8B74-109506BAA5B0}" type="pres">
      <dgm:prSet presAssocID="{9BB0B066-1F74-4D67-BFEB-007CD4D8D2B9}" presName="comp" presStyleCnt="0"/>
      <dgm:spPr/>
    </dgm:pt>
    <dgm:pt modelId="{C9E2BB7A-73EF-4BFD-B4C9-2C66B28C691A}" type="pres">
      <dgm:prSet presAssocID="{9BB0B066-1F74-4D67-BFEB-007CD4D8D2B9}" presName="box" presStyleLbl="node1" presStyleIdx="1" presStyleCnt="4"/>
      <dgm:spPr/>
      <dgm:t>
        <a:bodyPr/>
        <a:lstStyle/>
        <a:p>
          <a:endParaRPr lang="es-VE"/>
        </a:p>
      </dgm:t>
    </dgm:pt>
    <dgm:pt modelId="{2575E39D-DE9A-4F8A-AB43-968CE0EAB1AE}" type="pres">
      <dgm:prSet presAssocID="{9BB0B066-1F74-4D67-BFEB-007CD4D8D2B9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VE"/>
        </a:p>
      </dgm:t>
    </dgm:pt>
    <dgm:pt modelId="{D583C857-7C14-46CF-A32A-E8199662CD2B}" type="pres">
      <dgm:prSet presAssocID="{9BB0B066-1F74-4D67-BFEB-007CD4D8D2B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FA13A5F-FD3F-400E-9DAB-39F33A2E0FE3}" type="pres">
      <dgm:prSet presAssocID="{C05577A0-3D73-425A-8127-64C54D584EC0}" presName="spacer" presStyleCnt="0"/>
      <dgm:spPr/>
    </dgm:pt>
    <dgm:pt modelId="{A24BC1C9-465F-4383-97FE-2F4112269BC8}" type="pres">
      <dgm:prSet presAssocID="{175F5096-8E9F-4436-A69E-DE4D6C43EE7D}" presName="comp" presStyleCnt="0"/>
      <dgm:spPr/>
    </dgm:pt>
    <dgm:pt modelId="{6706AAE1-F632-4481-BEDD-DD4AB0342399}" type="pres">
      <dgm:prSet presAssocID="{175F5096-8E9F-4436-A69E-DE4D6C43EE7D}" presName="box" presStyleLbl="node1" presStyleIdx="2" presStyleCnt="4" custLinFactNeighborY="2297"/>
      <dgm:spPr/>
      <dgm:t>
        <a:bodyPr/>
        <a:lstStyle/>
        <a:p>
          <a:endParaRPr lang="es-VE"/>
        </a:p>
      </dgm:t>
    </dgm:pt>
    <dgm:pt modelId="{D9540427-796C-4829-8AFC-B05FBF879537}" type="pres">
      <dgm:prSet presAssocID="{175F5096-8E9F-4436-A69E-DE4D6C43EE7D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VE"/>
        </a:p>
      </dgm:t>
    </dgm:pt>
    <dgm:pt modelId="{8EA83F9F-A13D-4DD0-AB12-B2EE1F2F1372}" type="pres">
      <dgm:prSet presAssocID="{175F5096-8E9F-4436-A69E-DE4D6C43EE7D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76F3C42-BA49-4D10-84AD-7AA42CD3360F}" type="pres">
      <dgm:prSet presAssocID="{D893A20C-87FD-471C-8C85-8C00DEF1B561}" presName="spacer" presStyleCnt="0"/>
      <dgm:spPr/>
    </dgm:pt>
    <dgm:pt modelId="{00D1898F-0A66-4E2F-95F5-8CF38B3CE628}" type="pres">
      <dgm:prSet presAssocID="{8408BAC0-0EE9-4AF2-A613-4FE244560841}" presName="comp" presStyleCnt="0"/>
      <dgm:spPr/>
    </dgm:pt>
    <dgm:pt modelId="{53C7FDE9-7C7A-45B3-B95E-609009F7DDA3}" type="pres">
      <dgm:prSet presAssocID="{8408BAC0-0EE9-4AF2-A613-4FE244560841}" presName="box" presStyleLbl="node1" presStyleIdx="3" presStyleCnt="4" custLinFactNeighborY="2297"/>
      <dgm:spPr/>
      <dgm:t>
        <a:bodyPr/>
        <a:lstStyle/>
        <a:p>
          <a:endParaRPr lang="es-VE"/>
        </a:p>
      </dgm:t>
    </dgm:pt>
    <dgm:pt modelId="{A559ADBC-A6B9-4FD6-A0EC-6D80CBE0D414}" type="pres">
      <dgm:prSet presAssocID="{8408BAC0-0EE9-4AF2-A613-4FE244560841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VE"/>
        </a:p>
      </dgm:t>
    </dgm:pt>
    <dgm:pt modelId="{78C5456A-8D49-495F-9E47-56B0FF48A4D8}" type="pres">
      <dgm:prSet presAssocID="{8408BAC0-0EE9-4AF2-A613-4FE24456084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25EC060E-9D55-47E8-ABEC-CA053E0C8D26}" type="presOf" srcId="{175F5096-8E9F-4436-A69E-DE4D6C43EE7D}" destId="{8EA83F9F-A13D-4DD0-AB12-B2EE1F2F1372}" srcOrd="1" destOrd="0" presId="urn:microsoft.com/office/officeart/2005/8/layout/vList4"/>
    <dgm:cxn modelId="{FFDDBB9B-47D9-4DFF-8CAA-962EDD4BA25B}" srcId="{B4BF05DB-9CBE-4215-A0A0-D26E823B874A}" destId="{A28AEEB8-69E5-49A2-AB3F-809DA7840387}" srcOrd="0" destOrd="0" parTransId="{12E24597-E726-40CA-99BE-AE0A2A8C1C79}" sibTransId="{05B9833A-3B01-4949-9293-EAAD0ABD55BD}"/>
    <dgm:cxn modelId="{1B9D195B-251D-4EB8-BE96-A785BBE14D97}" type="presOf" srcId="{A28AEEB8-69E5-49A2-AB3F-809DA7840387}" destId="{819EC0A1-C295-4122-B0CD-B06A42FDE70F}" srcOrd="0" destOrd="1" presId="urn:microsoft.com/office/officeart/2005/8/layout/vList4"/>
    <dgm:cxn modelId="{6C6B5BE7-3222-4D70-B8B5-C08AF1A3CBFF}" type="presOf" srcId="{5373F571-D3F2-4B1E-9EAC-77A8DF3B1E7A}" destId="{53C7FDE9-7C7A-45B3-B95E-609009F7DDA3}" srcOrd="0" destOrd="1" presId="urn:microsoft.com/office/officeart/2005/8/layout/vList4"/>
    <dgm:cxn modelId="{18172932-AD82-4768-9FEB-2FDF730CC1B9}" type="presOf" srcId="{88F00A6D-5947-4E9F-93EF-78B19F3E89F4}" destId="{D583C857-7C14-46CF-A32A-E8199662CD2B}" srcOrd="1" destOrd="1" presId="urn:microsoft.com/office/officeart/2005/8/layout/vList4"/>
    <dgm:cxn modelId="{62DA06E7-113D-40D3-AACD-EE7C12640FE3}" srcId="{9BB0B066-1F74-4D67-BFEB-007CD4D8D2B9}" destId="{88F00A6D-5947-4E9F-93EF-78B19F3E89F4}" srcOrd="0" destOrd="0" parTransId="{DE02E54B-9BA9-4732-85F2-5E17113C5B42}" sibTransId="{1192AFF6-16C0-4030-9F25-D6DCC8309B75}"/>
    <dgm:cxn modelId="{95550CBC-DDA4-4DAF-901D-62AFD1AD9675}" type="presOf" srcId="{A28AEEB8-69E5-49A2-AB3F-809DA7840387}" destId="{02130D79-2682-44B5-A184-E7D86478D71E}" srcOrd="1" destOrd="1" presId="urn:microsoft.com/office/officeart/2005/8/layout/vList4"/>
    <dgm:cxn modelId="{398FAE13-0048-414D-B96A-736CD0712373}" srcId="{8408BAC0-0EE9-4AF2-A613-4FE244560841}" destId="{5373F571-D3F2-4B1E-9EAC-77A8DF3B1E7A}" srcOrd="0" destOrd="0" parTransId="{C5F93F7E-EF64-48A3-BC53-1356D64617F9}" sibTransId="{7EEF2B2E-C09A-4441-BAF2-145DB3D857FE}"/>
    <dgm:cxn modelId="{903A4216-25D4-4271-BDE1-AF451B9CECD6}" type="presOf" srcId="{903B544C-0F92-45AE-AFDE-D570B4A84D85}" destId="{6706AAE1-F632-4481-BEDD-DD4AB0342399}" srcOrd="0" destOrd="1" presId="urn:microsoft.com/office/officeart/2005/8/layout/vList4"/>
    <dgm:cxn modelId="{9FD0C3BA-9E24-45AD-9A66-56CAAC8CA984}" type="presOf" srcId="{8408BAC0-0EE9-4AF2-A613-4FE244560841}" destId="{78C5456A-8D49-495F-9E47-56B0FF48A4D8}" srcOrd="1" destOrd="0" presId="urn:microsoft.com/office/officeart/2005/8/layout/vList4"/>
    <dgm:cxn modelId="{800753A2-07B9-4E60-82EF-9DFEF88EA79B}" type="presOf" srcId="{B4BF05DB-9CBE-4215-A0A0-D26E823B874A}" destId="{02130D79-2682-44B5-A184-E7D86478D71E}" srcOrd="1" destOrd="0" presId="urn:microsoft.com/office/officeart/2005/8/layout/vList4"/>
    <dgm:cxn modelId="{600B50DB-2C96-4059-B5EC-39A9CBEE3AB2}" type="presOf" srcId="{9BB0B066-1F74-4D67-BFEB-007CD4D8D2B9}" destId="{D583C857-7C14-46CF-A32A-E8199662CD2B}" srcOrd="1" destOrd="0" presId="urn:microsoft.com/office/officeart/2005/8/layout/vList4"/>
    <dgm:cxn modelId="{8EF514DC-7A41-4916-8670-6B152C9E9AD3}" srcId="{C8F3509C-455D-4660-802B-9913B72CFF74}" destId="{8408BAC0-0EE9-4AF2-A613-4FE244560841}" srcOrd="3" destOrd="0" parTransId="{4E2E4446-E8DE-4932-8667-8FCC3761B873}" sibTransId="{5C04A960-F0F2-4970-81F7-F2240E83142F}"/>
    <dgm:cxn modelId="{5B8AD332-169F-4C13-8381-749F1FB2EF50}" srcId="{C8F3509C-455D-4660-802B-9913B72CFF74}" destId="{175F5096-8E9F-4436-A69E-DE4D6C43EE7D}" srcOrd="2" destOrd="0" parTransId="{A5F9D108-D39C-44BC-96FA-8BB1ACF63238}" sibTransId="{D893A20C-87FD-471C-8C85-8C00DEF1B561}"/>
    <dgm:cxn modelId="{299C7ABF-B0BC-4972-BF75-2EACD0D1C427}" type="presOf" srcId="{8408BAC0-0EE9-4AF2-A613-4FE244560841}" destId="{53C7FDE9-7C7A-45B3-B95E-609009F7DDA3}" srcOrd="0" destOrd="0" presId="urn:microsoft.com/office/officeart/2005/8/layout/vList4"/>
    <dgm:cxn modelId="{5C033CDB-2652-44EA-AE82-F0D26B822844}" srcId="{175F5096-8E9F-4436-A69E-DE4D6C43EE7D}" destId="{903B544C-0F92-45AE-AFDE-D570B4A84D85}" srcOrd="0" destOrd="0" parTransId="{E3DDFB8E-160E-41ED-8C82-58A2A1F99645}" sibTransId="{EDD151CA-E9D6-443F-BBF1-D4AC0BEFE31D}"/>
    <dgm:cxn modelId="{8906D5FE-54A7-423A-B19B-74B92AC9532A}" type="presOf" srcId="{9BB0B066-1F74-4D67-BFEB-007CD4D8D2B9}" destId="{C9E2BB7A-73EF-4BFD-B4C9-2C66B28C691A}" srcOrd="0" destOrd="0" presId="urn:microsoft.com/office/officeart/2005/8/layout/vList4"/>
    <dgm:cxn modelId="{8B0701EF-C1BE-4E8E-ACA3-93629211A1DB}" type="presOf" srcId="{B4BF05DB-9CBE-4215-A0A0-D26E823B874A}" destId="{819EC0A1-C295-4122-B0CD-B06A42FDE70F}" srcOrd="0" destOrd="0" presId="urn:microsoft.com/office/officeart/2005/8/layout/vList4"/>
    <dgm:cxn modelId="{3AC09478-3F12-47ED-B29B-147EE324BEFE}" type="presOf" srcId="{903B544C-0F92-45AE-AFDE-D570B4A84D85}" destId="{8EA83F9F-A13D-4DD0-AB12-B2EE1F2F1372}" srcOrd="1" destOrd="1" presId="urn:microsoft.com/office/officeart/2005/8/layout/vList4"/>
    <dgm:cxn modelId="{0A06F121-BC03-4FF3-AAB2-38B6C5CA0CBB}" srcId="{C8F3509C-455D-4660-802B-9913B72CFF74}" destId="{9BB0B066-1F74-4D67-BFEB-007CD4D8D2B9}" srcOrd="1" destOrd="0" parTransId="{062C2DA5-4A3D-4C32-A783-D8C13438E907}" sibTransId="{C05577A0-3D73-425A-8127-64C54D584EC0}"/>
    <dgm:cxn modelId="{2C0EB769-791C-46DF-A215-069B6FEFB5F3}" type="presOf" srcId="{5373F571-D3F2-4B1E-9EAC-77A8DF3B1E7A}" destId="{78C5456A-8D49-495F-9E47-56B0FF48A4D8}" srcOrd="1" destOrd="1" presId="urn:microsoft.com/office/officeart/2005/8/layout/vList4"/>
    <dgm:cxn modelId="{9F437867-5F56-46EE-B0A3-1BE3C76D2860}" type="presOf" srcId="{C8F3509C-455D-4660-802B-9913B72CFF74}" destId="{35B8A676-2A1C-4BE8-B0F1-EE5E08D608D3}" srcOrd="0" destOrd="0" presId="urn:microsoft.com/office/officeart/2005/8/layout/vList4"/>
    <dgm:cxn modelId="{A338DD6D-2EEE-4A7B-B8F3-A64BE039B4AB}" type="presOf" srcId="{88F00A6D-5947-4E9F-93EF-78B19F3E89F4}" destId="{C9E2BB7A-73EF-4BFD-B4C9-2C66B28C691A}" srcOrd="0" destOrd="1" presId="urn:microsoft.com/office/officeart/2005/8/layout/vList4"/>
    <dgm:cxn modelId="{E520AD7D-37D4-4A70-BD1E-CD87AB7A96E1}" srcId="{C8F3509C-455D-4660-802B-9913B72CFF74}" destId="{B4BF05DB-9CBE-4215-A0A0-D26E823B874A}" srcOrd="0" destOrd="0" parTransId="{37647E28-FBC0-4372-A0E1-0FB3AC481328}" sibTransId="{2B10C2E3-AACC-479E-A143-6ABE9936C2E9}"/>
    <dgm:cxn modelId="{31DE4C26-04E6-44DE-9761-B3BFD8BC937F}" type="presOf" srcId="{175F5096-8E9F-4436-A69E-DE4D6C43EE7D}" destId="{6706AAE1-F632-4481-BEDD-DD4AB0342399}" srcOrd="0" destOrd="0" presId="urn:microsoft.com/office/officeart/2005/8/layout/vList4"/>
    <dgm:cxn modelId="{11C9400C-7630-409B-8064-72C555589A3F}" type="presParOf" srcId="{35B8A676-2A1C-4BE8-B0F1-EE5E08D608D3}" destId="{D1FF7AC0-2E50-414B-BC71-01EE888FEE09}" srcOrd="0" destOrd="0" presId="urn:microsoft.com/office/officeart/2005/8/layout/vList4"/>
    <dgm:cxn modelId="{71AF7F6A-4CDB-400E-84AA-C6FB505FD491}" type="presParOf" srcId="{D1FF7AC0-2E50-414B-BC71-01EE888FEE09}" destId="{819EC0A1-C295-4122-B0CD-B06A42FDE70F}" srcOrd="0" destOrd="0" presId="urn:microsoft.com/office/officeart/2005/8/layout/vList4"/>
    <dgm:cxn modelId="{7D52D15B-B676-4CA2-BF3E-5AAD1B51C695}" type="presParOf" srcId="{D1FF7AC0-2E50-414B-BC71-01EE888FEE09}" destId="{69E94F30-868F-4045-889C-C27E6882B5E9}" srcOrd="1" destOrd="0" presId="urn:microsoft.com/office/officeart/2005/8/layout/vList4"/>
    <dgm:cxn modelId="{551B6B2D-23B6-4DF4-906B-81A540B8D49F}" type="presParOf" srcId="{D1FF7AC0-2E50-414B-BC71-01EE888FEE09}" destId="{02130D79-2682-44B5-A184-E7D86478D71E}" srcOrd="2" destOrd="0" presId="urn:microsoft.com/office/officeart/2005/8/layout/vList4"/>
    <dgm:cxn modelId="{17250700-F513-48AC-A531-50AF077C94FF}" type="presParOf" srcId="{35B8A676-2A1C-4BE8-B0F1-EE5E08D608D3}" destId="{43C48F76-B757-46A4-A587-B20962B26FD8}" srcOrd="1" destOrd="0" presId="urn:microsoft.com/office/officeart/2005/8/layout/vList4"/>
    <dgm:cxn modelId="{53366E26-3310-4BAD-A228-7E9D1239A6D3}" type="presParOf" srcId="{35B8A676-2A1C-4BE8-B0F1-EE5E08D608D3}" destId="{2FE6E82D-68A0-4C53-8B74-109506BAA5B0}" srcOrd="2" destOrd="0" presId="urn:microsoft.com/office/officeart/2005/8/layout/vList4"/>
    <dgm:cxn modelId="{037F7D45-1F1E-4F69-8F0F-BA14FB14C3AF}" type="presParOf" srcId="{2FE6E82D-68A0-4C53-8B74-109506BAA5B0}" destId="{C9E2BB7A-73EF-4BFD-B4C9-2C66B28C691A}" srcOrd="0" destOrd="0" presId="urn:microsoft.com/office/officeart/2005/8/layout/vList4"/>
    <dgm:cxn modelId="{CE57B753-93B0-47BE-9388-51D3BA819B68}" type="presParOf" srcId="{2FE6E82D-68A0-4C53-8B74-109506BAA5B0}" destId="{2575E39D-DE9A-4F8A-AB43-968CE0EAB1AE}" srcOrd="1" destOrd="0" presId="urn:microsoft.com/office/officeart/2005/8/layout/vList4"/>
    <dgm:cxn modelId="{A352EE04-1CE1-4B59-8486-BBC288DAE7DE}" type="presParOf" srcId="{2FE6E82D-68A0-4C53-8B74-109506BAA5B0}" destId="{D583C857-7C14-46CF-A32A-E8199662CD2B}" srcOrd="2" destOrd="0" presId="urn:microsoft.com/office/officeart/2005/8/layout/vList4"/>
    <dgm:cxn modelId="{2480A1D8-0189-478C-8D95-0522BF6A86ED}" type="presParOf" srcId="{35B8A676-2A1C-4BE8-B0F1-EE5E08D608D3}" destId="{0FA13A5F-FD3F-400E-9DAB-39F33A2E0FE3}" srcOrd="3" destOrd="0" presId="urn:microsoft.com/office/officeart/2005/8/layout/vList4"/>
    <dgm:cxn modelId="{5EF68A29-65DD-47AD-AD10-4F660F144F7F}" type="presParOf" srcId="{35B8A676-2A1C-4BE8-B0F1-EE5E08D608D3}" destId="{A24BC1C9-465F-4383-97FE-2F4112269BC8}" srcOrd="4" destOrd="0" presId="urn:microsoft.com/office/officeart/2005/8/layout/vList4"/>
    <dgm:cxn modelId="{83036068-6C39-4346-BCBF-32E84E296D4D}" type="presParOf" srcId="{A24BC1C9-465F-4383-97FE-2F4112269BC8}" destId="{6706AAE1-F632-4481-BEDD-DD4AB0342399}" srcOrd="0" destOrd="0" presId="urn:microsoft.com/office/officeart/2005/8/layout/vList4"/>
    <dgm:cxn modelId="{8478BD28-ACDA-4611-98AF-CE1E875CE5E1}" type="presParOf" srcId="{A24BC1C9-465F-4383-97FE-2F4112269BC8}" destId="{D9540427-796C-4829-8AFC-B05FBF879537}" srcOrd="1" destOrd="0" presId="urn:microsoft.com/office/officeart/2005/8/layout/vList4"/>
    <dgm:cxn modelId="{E20E2FCF-7BD3-42E4-A470-D5EE4F966F47}" type="presParOf" srcId="{A24BC1C9-465F-4383-97FE-2F4112269BC8}" destId="{8EA83F9F-A13D-4DD0-AB12-B2EE1F2F1372}" srcOrd="2" destOrd="0" presId="urn:microsoft.com/office/officeart/2005/8/layout/vList4"/>
    <dgm:cxn modelId="{6BA2F863-EFA2-4C11-AF6E-2107CF5E7B33}" type="presParOf" srcId="{35B8A676-2A1C-4BE8-B0F1-EE5E08D608D3}" destId="{076F3C42-BA49-4D10-84AD-7AA42CD3360F}" srcOrd="5" destOrd="0" presId="urn:microsoft.com/office/officeart/2005/8/layout/vList4"/>
    <dgm:cxn modelId="{81F88034-B55F-41D6-A222-E6228BA38BFD}" type="presParOf" srcId="{35B8A676-2A1C-4BE8-B0F1-EE5E08D608D3}" destId="{00D1898F-0A66-4E2F-95F5-8CF38B3CE628}" srcOrd="6" destOrd="0" presId="urn:microsoft.com/office/officeart/2005/8/layout/vList4"/>
    <dgm:cxn modelId="{8E5BE4F4-0892-4724-916A-216E74FB53F9}" type="presParOf" srcId="{00D1898F-0A66-4E2F-95F5-8CF38B3CE628}" destId="{53C7FDE9-7C7A-45B3-B95E-609009F7DDA3}" srcOrd="0" destOrd="0" presId="urn:microsoft.com/office/officeart/2005/8/layout/vList4"/>
    <dgm:cxn modelId="{C96C72F6-821C-4777-9E47-EACD1448FAFC}" type="presParOf" srcId="{00D1898F-0A66-4E2F-95F5-8CF38B3CE628}" destId="{A559ADBC-A6B9-4FD6-A0EC-6D80CBE0D414}" srcOrd="1" destOrd="0" presId="urn:microsoft.com/office/officeart/2005/8/layout/vList4"/>
    <dgm:cxn modelId="{D648566E-1161-4234-B515-C4197F409AEE}" type="presParOf" srcId="{00D1898F-0A66-4E2F-95F5-8CF38B3CE628}" destId="{78C5456A-8D49-495F-9E47-56B0FF48A4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B2C7F-BA25-4D4C-BFCE-27E693D5D05D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VE"/>
        </a:p>
      </dgm:t>
    </dgm:pt>
    <dgm:pt modelId="{3DEAA0D5-6469-4542-BCBE-D0CC9A50342C}">
      <dgm:prSet phldrT="[Texto]"/>
      <dgm:spPr/>
      <dgm:t>
        <a:bodyPr/>
        <a:lstStyle/>
        <a:p>
          <a:r>
            <a:rPr lang="es-VE" dirty="0" smtClean="0"/>
            <a:t>Modulo de Ventas</a:t>
          </a:r>
          <a:endParaRPr lang="es-VE" dirty="0"/>
        </a:p>
      </dgm:t>
    </dgm:pt>
    <dgm:pt modelId="{41CFAAFF-A75E-4CA5-B9C2-78FC0AA90E73}" type="parTrans" cxnId="{4E084284-8603-49C8-9A45-8A85943C0A93}">
      <dgm:prSet/>
      <dgm:spPr/>
      <dgm:t>
        <a:bodyPr/>
        <a:lstStyle/>
        <a:p>
          <a:endParaRPr lang="es-VE"/>
        </a:p>
      </dgm:t>
    </dgm:pt>
    <dgm:pt modelId="{AC7A9EE9-A6F6-4C53-A39D-FA27D3BC283D}" type="sibTrans" cxnId="{4E084284-8603-49C8-9A45-8A85943C0A93}">
      <dgm:prSet/>
      <dgm:spPr/>
      <dgm:t>
        <a:bodyPr/>
        <a:lstStyle/>
        <a:p>
          <a:endParaRPr lang="es-VE"/>
        </a:p>
      </dgm:t>
    </dgm:pt>
    <dgm:pt modelId="{48345D8A-86C6-410F-B2B3-47B9F2ED714C}">
      <dgm:prSet phldrT="[Texto]"/>
      <dgm:spPr/>
      <dgm:t>
        <a:bodyPr/>
        <a:lstStyle/>
        <a:p>
          <a:r>
            <a:rPr lang="es-VE" dirty="0" smtClean="0"/>
            <a:t>Modulo de Caja</a:t>
          </a:r>
          <a:endParaRPr lang="es-VE" dirty="0"/>
        </a:p>
      </dgm:t>
    </dgm:pt>
    <dgm:pt modelId="{C5FE7FC5-CFA6-4F18-8084-C668F8EB7D01}" type="parTrans" cxnId="{B4C0636B-7EAE-4D5E-9215-C1DE0A23673F}">
      <dgm:prSet/>
      <dgm:spPr/>
      <dgm:t>
        <a:bodyPr/>
        <a:lstStyle/>
        <a:p>
          <a:endParaRPr lang="es-VE"/>
        </a:p>
      </dgm:t>
    </dgm:pt>
    <dgm:pt modelId="{A2E7169F-0C17-4BD2-B940-95C7F3985DA3}" type="sibTrans" cxnId="{B4C0636B-7EAE-4D5E-9215-C1DE0A23673F}">
      <dgm:prSet/>
      <dgm:spPr/>
      <dgm:t>
        <a:bodyPr/>
        <a:lstStyle/>
        <a:p>
          <a:endParaRPr lang="es-VE"/>
        </a:p>
      </dgm:t>
    </dgm:pt>
    <dgm:pt modelId="{89519B3B-2AF7-4AFE-97C9-136296C2F5CC}">
      <dgm:prSet phldrT="[Texto]"/>
      <dgm:spPr/>
      <dgm:t>
        <a:bodyPr/>
        <a:lstStyle/>
        <a:p>
          <a:r>
            <a:rPr lang="es-VE" dirty="0" smtClean="0"/>
            <a:t>Modulo de Precios</a:t>
          </a:r>
          <a:endParaRPr lang="es-VE" dirty="0"/>
        </a:p>
      </dgm:t>
    </dgm:pt>
    <dgm:pt modelId="{B0E4B251-0AEB-4D80-8DE6-880144EC68B0}" type="parTrans" cxnId="{6569049F-8D27-4BEE-B870-384A3A4A79FD}">
      <dgm:prSet/>
      <dgm:spPr/>
      <dgm:t>
        <a:bodyPr/>
        <a:lstStyle/>
        <a:p>
          <a:endParaRPr lang="es-VE"/>
        </a:p>
      </dgm:t>
    </dgm:pt>
    <dgm:pt modelId="{4CF8403E-D48E-4C69-AE7B-755FDA81E4FF}" type="sibTrans" cxnId="{6569049F-8D27-4BEE-B870-384A3A4A79FD}">
      <dgm:prSet/>
      <dgm:spPr/>
      <dgm:t>
        <a:bodyPr/>
        <a:lstStyle/>
        <a:p>
          <a:endParaRPr lang="es-VE"/>
        </a:p>
      </dgm:t>
    </dgm:pt>
    <dgm:pt modelId="{7869EAAB-B9C7-4DE3-AE03-2FF12DAB7819}">
      <dgm:prSet phldrT="[Texto]"/>
      <dgm:spPr/>
      <dgm:t>
        <a:bodyPr/>
        <a:lstStyle/>
        <a:p>
          <a:r>
            <a:rPr lang="es-VE" dirty="0" smtClean="0"/>
            <a:t>Modulo de Reposición</a:t>
          </a:r>
          <a:endParaRPr lang="es-VE" dirty="0"/>
        </a:p>
      </dgm:t>
    </dgm:pt>
    <dgm:pt modelId="{063A6B9E-A13A-4884-96CB-A9EE5EC3ED71}" type="parTrans" cxnId="{BA349CBF-C708-4ED6-B2C0-83D99520DB47}">
      <dgm:prSet/>
      <dgm:spPr/>
      <dgm:t>
        <a:bodyPr/>
        <a:lstStyle/>
        <a:p>
          <a:endParaRPr lang="es-VE"/>
        </a:p>
      </dgm:t>
    </dgm:pt>
    <dgm:pt modelId="{898ACFAE-AB7A-432E-AD70-05EE0BABF2AC}" type="sibTrans" cxnId="{BA349CBF-C708-4ED6-B2C0-83D99520DB47}">
      <dgm:prSet/>
      <dgm:spPr/>
      <dgm:t>
        <a:bodyPr/>
        <a:lstStyle/>
        <a:p>
          <a:endParaRPr lang="es-VE"/>
        </a:p>
      </dgm:t>
    </dgm:pt>
    <dgm:pt modelId="{7A403CBD-F59D-4A9E-8B42-C28058064133}">
      <dgm:prSet phldrT="[Texto]"/>
      <dgm:spPr/>
      <dgm:t>
        <a:bodyPr/>
        <a:lstStyle/>
        <a:p>
          <a:r>
            <a:rPr lang="es-VE" dirty="0" smtClean="0"/>
            <a:t>Gestión de Promociones</a:t>
          </a:r>
          <a:endParaRPr lang="es-VE" dirty="0"/>
        </a:p>
      </dgm:t>
    </dgm:pt>
    <dgm:pt modelId="{9DE5F7C7-5985-47F8-89D5-3CCED4E4E516}" type="parTrans" cxnId="{C9C42887-7621-4DAB-B72A-67C26D842199}">
      <dgm:prSet/>
      <dgm:spPr/>
      <dgm:t>
        <a:bodyPr/>
        <a:lstStyle/>
        <a:p>
          <a:endParaRPr lang="es-VE"/>
        </a:p>
      </dgm:t>
    </dgm:pt>
    <dgm:pt modelId="{86A56FB7-362F-4462-BCDD-FDEF0E3F1093}" type="sibTrans" cxnId="{C9C42887-7621-4DAB-B72A-67C26D842199}">
      <dgm:prSet/>
      <dgm:spPr/>
      <dgm:t>
        <a:bodyPr/>
        <a:lstStyle/>
        <a:p>
          <a:endParaRPr lang="es-VE"/>
        </a:p>
      </dgm:t>
    </dgm:pt>
    <dgm:pt modelId="{9996488F-5FCD-44B1-B5B9-A099F39DB6B3}">
      <dgm:prSet phldrT="[Texto]"/>
      <dgm:spPr/>
      <dgm:t>
        <a:bodyPr/>
        <a:lstStyle/>
        <a:p>
          <a:r>
            <a:rPr lang="es-VE" dirty="0" smtClean="0"/>
            <a:t>Fraccionamiento</a:t>
          </a:r>
          <a:endParaRPr lang="es-VE" dirty="0"/>
        </a:p>
      </dgm:t>
    </dgm:pt>
    <dgm:pt modelId="{4DEAE8A8-5625-4F9C-808B-F97FACF097FC}" type="parTrans" cxnId="{85FF19EB-44F9-4758-93B1-C5A3D0C8FE0C}">
      <dgm:prSet/>
      <dgm:spPr/>
      <dgm:t>
        <a:bodyPr/>
        <a:lstStyle/>
        <a:p>
          <a:endParaRPr lang="es-VE"/>
        </a:p>
      </dgm:t>
    </dgm:pt>
    <dgm:pt modelId="{3E0D9A6D-6EEF-483F-9445-3478A2FB79A1}" type="sibTrans" cxnId="{85FF19EB-44F9-4758-93B1-C5A3D0C8FE0C}">
      <dgm:prSet/>
      <dgm:spPr/>
      <dgm:t>
        <a:bodyPr/>
        <a:lstStyle/>
        <a:p>
          <a:endParaRPr lang="es-VE"/>
        </a:p>
      </dgm:t>
    </dgm:pt>
    <dgm:pt modelId="{BE7C0FE8-58AD-4C46-A4F4-8029B05EC861}">
      <dgm:prSet phldrT="[Texto]"/>
      <dgm:spPr/>
      <dgm:t>
        <a:bodyPr/>
        <a:lstStyle/>
        <a:p>
          <a:r>
            <a:rPr lang="es-VE" dirty="0" err="1" smtClean="0"/>
            <a:t>Codigos</a:t>
          </a:r>
          <a:r>
            <a:rPr lang="es-VE" dirty="0" smtClean="0"/>
            <a:t> de Barra</a:t>
          </a:r>
          <a:endParaRPr lang="es-VE" dirty="0"/>
        </a:p>
      </dgm:t>
    </dgm:pt>
    <dgm:pt modelId="{86D5BF20-FA61-4170-B982-47CDE15694D7}" type="parTrans" cxnId="{F27245A9-25E0-48F4-9E63-EBC92AB9F54B}">
      <dgm:prSet/>
      <dgm:spPr/>
      <dgm:t>
        <a:bodyPr/>
        <a:lstStyle/>
        <a:p>
          <a:endParaRPr lang="es-VE"/>
        </a:p>
      </dgm:t>
    </dgm:pt>
    <dgm:pt modelId="{B9F32AA3-EFAE-4EF6-9690-D960C0820025}" type="sibTrans" cxnId="{F27245A9-25E0-48F4-9E63-EBC92AB9F54B}">
      <dgm:prSet/>
      <dgm:spPr/>
      <dgm:t>
        <a:bodyPr/>
        <a:lstStyle/>
        <a:p>
          <a:endParaRPr lang="es-VE"/>
        </a:p>
      </dgm:t>
    </dgm:pt>
    <dgm:pt modelId="{474ACCDF-794F-4822-B3F4-18A0C0B96E6C}" type="pres">
      <dgm:prSet presAssocID="{94EB2C7F-BA25-4D4C-BFCE-27E693D5D0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790B7E95-53EE-480E-BCCB-22B7CD378C6D}" type="pres">
      <dgm:prSet presAssocID="{94EB2C7F-BA25-4D4C-BFCE-27E693D5D05D}" presName="cycle" presStyleCnt="0"/>
      <dgm:spPr/>
    </dgm:pt>
    <dgm:pt modelId="{BCAD1623-C391-475C-B53B-D09DDFCCDE5B}" type="pres">
      <dgm:prSet presAssocID="{3DEAA0D5-6469-4542-BCBE-D0CC9A50342C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5DD7491-95DA-4017-89A6-42C186AC7F63}" type="pres">
      <dgm:prSet presAssocID="{AC7A9EE9-A6F6-4C53-A39D-FA27D3BC283D}" presName="sibTransFirstNode" presStyleLbl="bgShp" presStyleIdx="0" presStyleCnt="1"/>
      <dgm:spPr/>
      <dgm:t>
        <a:bodyPr/>
        <a:lstStyle/>
        <a:p>
          <a:endParaRPr lang="es-VE"/>
        </a:p>
      </dgm:t>
    </dgm:pt>
    <dgm:pt modelId="{E6C2D63D-296C-435B-99B9-3608CD8808DB}" type="pres">
      <dgm:prSet presAssocID="{48345D8A-86C6-410F-B2B3-47B9F2ED714C}" presName="nodeFollowingNodes" presStyleLbl="node1" presStyleIdx="1" presStyleCnt="7" custRadScaleRad="93782" custRadScaleInc="682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2D5F788-2927-4588-A2CD-5072BA656877}" type="pres">
      <dgm:prSet presAssocID="{89519B3B-2AF7-4AFE-97C9-136296C2F5C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582DCA3-E826-418D-8B6D-1821C5020939}" type="pres">
      <dgm:prSet presAssocID="{7869EAAB-B9C7-4DE3-AE03-2FF12DAB7819}" presName="nodeFollowingNodes" presStyleLbl="node1" presStyleIdx="3" presStyleCnt="7" custRadScaleRad="90465" custRadScaleInc="-6551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1F0A13D9-F733-4118-AD85-93869A2C0434}" type="pres">
      <dgm:prSet presAssocID="{7A403CBD-F59D-4A9E-8B42-C28058064133}" presName="nodeFollowingNodes" presStyleLbl="node1" presStyleIdx="4" presStyleCnt="7" custRadScaleRad="90462" custRadScaleInc="654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D79811F-3972-44EE-94CB-3FF1F237818B}" type="pres">
      <dgm:prSet presAssocID="{BE7C0FE8-58AD-4C46-A4F4-8029B05EC861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645D4C1-7A60-4C65-8CF7-3BBB28D929C2}" type="pres">
      <dgm:prSet presAssocID="{9996488F-5FCD-44B1-B5B9-A099F39DB6B3}" presName="nodeFollowingNodes" presStyleLbl="node1" presStyleIdx="6" presStyleCnt="7" custRadScaleRad="96790" custRadScaleInc="-9628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CD408CC0-0B21-4220-A188-955B44E3A4D2}" type="presOf" srcId="{BE7C0FE8-58AD-4C46-A4F4-8029B05EC861}" destId="{BD79811F-3972-44EE-94CB-3FF1F237818B}" srcOrd="0" destOrd="0" presId="urn:microsoft.com/office/officeart/2005/8/layout/cycle3"/>
    <dgm:cxn modelId="{654AEACB-0865-4EBD-93FA-A7E8759CAA20}" type="presOf" srcId="{3DEAA0D5-6469-4542-BCBE-D0CC9A50342C}" destId="{BCAD1623-C391-475C-B53B-D09DDFCCDE5B}" srcOrd="0" destOrd="0" presId="urn:microsoft.com/office/officeart/2005/8/layout/cycle3"/>
    <dgm:cxn modelId="{F27245A9-25E0-48F4-9E63-EBC92AB9F54B}" srcId="{94EB2C7F-BA25-4D4C-BFCE-27E693D5D05D}" destId="{BE7C0FE8-58AD-4C46-A4F4-8029B05EC861}" srcOrd="5" destOrd="0" parTransId="{86D5BF20-FA61-4170-B982-47CDE15694D7}" sibTransId="{B9F32AA3-EFAE-4EF6-9690-D960C0820025}"/>
    <dgm:cxn modelId="{B8556CC1-3705-46B3-A835-70CA8AB64E35}" type="presOf" srcId="{94EB2C7F-BA25-4D4C-BFCE-27E693D5D05D}" destId="{474ACCDF-794F-4822-B3F4-18A0C0B96E6C}" srcOrd="0" destOrd="0" presId="urn:microsoft.com/office/officeart/2005/8/layout/cycle3"/>
    <dgm:cxn modelId="{B4C0636B-7EAE-4D5E-9215-C1DE0A23673F}" srcId="{94EB2C7F-BA25-4D4C-BFCE-27E693D5D05D}" destId="{48345D8A-86C6-410F-B2B3-47B9F2ED714C}" srcOrd="1" destOrd="0" parTransId="{C5FE7FC5-CFA6-4F18-8084-C668F8EB7D01}" sibTransId="{A2E7169F-0C17-4BD2-B940-95C7F3985DA3}"/>
    <dgm:cxn modelId="{85FF19EB-44F9-4758-93B1-C5A3D0C8FE0C}" srcId="{94EB2C7F-BA25-4D4C-BFCE-27E693D5D05D}" destId="{9996488F-5FCD-44B1-B5B9-A099F39DB6B3}" srcOrd="6" destOrd="0" parTransId="{4DEAE8A8-5625-4F9C-808B-F97FACF097FC}" sibTransId="{3E0D9A6D-6EEF-483F-9445-3478A2FB79A1}"/>
    <dgm:cxn modelId="{C9C42887-7621-4DAB-B72A-67C26D842199}" srcId="{94EB2C7F-BA25-4D4C-BFCE-27E693D5D05D}" destId="{7A403CBD-F59D-4A9E-8B42-C28058064133}" srcOrd="4" destOrd="0" parTransId="{9DE5F7C7-5985-47F8-89D5-3CCED4E4E516}" sibTransId="{86A56FB7-362F-4462-BCDD-FDEF0E3F1093}"/>
    <dgm:cxn modelId="{6B082023-7FC2-4526-A968-D60868F0493A}" type="presOf" srcId="{89519B3B-2AF7-4AFE-97C9-136296C2F5CC}" destId="{42D5F788-2927-4588-A2CD-5072BA656877}" srcOrd="0" destOrd="0" presId="urn:microsoft.com/office/officeart/2005/8/layout/cycle3"/>
    <dgm:cxn modelId="{396DF993-1B17-4654-B584-C933BF4674F8}" type="presOf" srcId="{48345D8A-86C6-410F-B2B3-47B9F2ED714C}" destId="{E6C2D63D-296C-435B-99B9-3608CD8808DB}" srcOrd="0" destOrd="0" presId="urn:microsoft.com/office/officeart/2005/8/layout/cycle3"/>
    <dgm:cxn modelId="{FBD8D1B7-6C33-4AF6-AD00-21ECFC621910}" type="presOf" srcId="{9996488F-5FCD-44B1-B5B9-A099F39DB6B3}" destId="{9645D4C1-7A60-4C65-8CF7-3BBB28D929C2}" srcOrd="0" destOrd="0" presId="urn:microsoft.com/office/officeart/2005/8/layout/cycle3"/>
    <dgm:cxn modelId="{8E9EFA32-DC34-40D3-AFFE-A6E659447409}" type="presOf" srcId="{7A403CBD-F59D-4A9E-8B42-C28058064133}" destId="{1F0A13D9-F733-4118-AD85-93869A2C0434}" srcOrd="0" destOrd="0" presId="urn:microsoft.com/office/officeart/2005/8/layout/cycle3"/>
    <dgm:cxn modelId="{65D3B0F8-838C-442E-8CE1-FC3E60CF9B80}" type="presOf" srcId="{AC7A9EE9-A6F6-4C53-A39D-FA27D3BC283D}" destId="{65DD7491-95DA-4017-89A6-42C186AC7F63}" srcOrd="0" destOrd="0" presId="urn:microsoft.com/office/officeart/2005/8/layout/cycle3"/>
    <dgm:cxn modelId="{BA349CBF-C708-4ED6-B2C0-83D99520DB47}" srcId="{94EB2C7F-BA25-4D4C-BFCE-27E693D5D05D}" destId="{7869EAAB-B9C7-4DE3-AE03-2FF12DAB7819}" srcOrd="3" destOrd="0" parTransId="{063A6B9E-A13A-4884-96CB-A9EE5EC3ED71}" sibTransId="{898ACFAE-AB7A-432E-AD70-05EE0BABF2AC}"/>
    <dgm:cxn modelId="{4E084284-8603-49C8-9A45-8A85943C0A93}" srcId="{94EB2C7F-BA25-4D4C-BFCE-27E693D5D05D}" destId="{3DEAA0D5-6469-4542-BCBE-D0CC9A50342C}" srcOrd="0" destOrd="0" parTransId="{41CFAAFF-A75E-4CA5-B9C2-78FC0AA90E73}" sibTransId="{AC7A9EE9-A6F6-4C53-A39D-FA27D3BC283D}"/>
    <dgm:cxn modelId="{4F7C1042-2110-412B-B00B-F58B91DDEED2}" type="presOf" srcId="{7869EAAB-B9C7-4DE3-AE03-2FF12DAB7819}" destId="{9582DCA3-E826-418D-8B6D-1821C5020939}" srcOrd="0" destOrd="0" presId="urn:microsoft.com/office/officeart/2005/8/layout/cycle3"/>
    <dgm:cxn modelId="{6569049F-8D27-4BEE-B870-384A3A4A79FD}" srcId="{94EB2C7F-BA25-4D4C-BFCE-27E693D5D05D}" destId="{89519B3B-2AF7-4AFE-97C9-136296C2F5CC}" srcOrd="2" destOrd="0" parTransId="{B0E4B251-0AEB-4D80-8DE6-880144EC68B0}" sibTransId="{4CF8403E-D48E-4C69-AE7B-755FDA81E4FF}"/>
    <dgm:cxn modelId="{67885D85-1B35-4622-89C1-22E780C30E4C}" type="presParOf" srcId="{474ACCDF-794F-4822-B3F4-18A0C0B96E6C}" destId="{790B7E95-53EE-480E-BCCB-22B7CD378C6D}" srcOrd="0" destOrd="0" presId="urn:microsoft.com/office/officeart/2005/8/layout/cycle3"/>
    <dgm:cxn modelId="{90E3D3B5-7545-47E9-B016-3E7BD16BA249}" type="presParOf" srcId="{790B7E95-53EE-480E-BCCB-22B7CD378C6D}" destId="{BCAD1623-C391-475C-B53B-D09DDFCCDE5B}" srcOrd="0" destOrd="0" presId="urn:microsoft.com/office/officeart/2005/8/layout/cycle3"/>
    <dgm:cxn modelId="{322F4271-AA8E-4E0A-8611-E09F2FAAB4E8}" type="presParOf" srcId="{790B7E95-53EE-480E-BCCB-22B7CD378C6D}" destId="{65DD7491-95DA-4017-89A6-42C186AC7F63}" srcOrd="1" destOrd="0" presId="urn:microsoft.com/office/officeart/2005/8/layout/cycle3"/>
    <dgm:cxn modelId="{507B97F8-6733-4160-8F21-13BC304E49A9}" type="presParOf" srcId="{790B7E95-53EE-480E-BCCB-22B7CD378C6D}" destId="{E6C2D63D-296C-435B-99B9-3608CD8808DB}" srcOrd="2" destOrd="0" presId="urn:microsoft.com/office/officeart/2005/8/layout/cycle3"/>
    <dgm:cxn modelId="{3D44CF26-D39E-439C-8430-936300A2E6A6}" type="presParOf" srcId="{790B7E95-53EE-480E-BCCB-22B7CD378C6D}" destId="{42D5F788-2927-4588-A2CD-5072BA656877}" srcOrd="3" destOrd="0" presId="urn:microsoft.com/office/officeart/2005/8/layout/cycle3"/>
    <dgm:cxn modelId="{B46F6319-443D-44EC-AD68-E3D0391DD341}" type="presParOf" srcId="{790B7E95-53EE-480E-BCCB-22B7CD378C6D}" destId="{9582DCA3-E826-418D-8B6D-1821C5020939}" srcOrd="4" destOrd="0" presId="urn:microsoft.com/office/officeart/2005/8/layout/cycle3"/>
    <dgm:cxn modelId="{7C211277-860B-45C3-8519-635D388A78D3}" type="presParOf" srcId="{790B7E95-53EE-480E-BCCB-22B7CD378C6D}" destId="{1F0A13D9-F733-4118-AD85-93869A2C0434}" srcOrd="5" destOrd="0" presId="urn:microsoft.com/office/officeart/2005/8/layout/cycle3"/>
    <dgm:cxn modelId="{86CF5CA1-EEE8-4418-AD3D-F530EB50EB38}" type="presParOf" srcId="{790B7E95-53EE-480E-BCCB-22B7CD378C6D}" destId="{BD79811F-3972-44EE-94CB-3FF1F237818B}" srcOrd="6" destOrd="0" presId="urn:microsoft.com/office/officeart/2005/8/layout/cycle3"/>
    <dgm:cxn modelId="{3D70D8AE-D071-4FB1-A718-E2F346FAC8F5}" type="presParOf" srcId="{790B7E95-53EE-480E-BCCB-22B7CD378C6D}" destId="{9645D4C1-7A60-4C65-8CF7-3BBB28D929C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5E469-8466-486F-8595-4F30EAC26D27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VE"/>
        </a:p>
      </dgm:t>
    </dgm:pt>
    <dgm:pt modelId="{80DDF61A-F3A6-46C4-B3E1-70ED583C658A}">
      <dgm:prSet phldrT="[Texto]"/>
      <dgm:spPr/>
      <dgm:t>
        <a:bodyPr/>
        <a:lstStyle/>
        <a:p>
          <a:r>
            <a:rPr lang="es-VE" dirty="0" smtClean="0"/>
            <a:t>FIDELIZACION DE CLIENTES</a:t>
          </a:r>
          <a:endParaRPr lang="es-VE" dirty="0"/>
        </a:p>
      </dgm:t>
    </dgm:pt>
    <dgm:pt modelId="{882AFDD5-469D-44CF-96EB-390BC3DC0C0F}" type="parTrans" cxnId="{BDD55EDF-245E-4884-A305-F2020EBE5AB6}">
      <dgm:prSet/>
      <dgm:spPr/>
      <dgm:t>
        <a:bodyPr/>
        <a:lstStyle/>
        <a:p>
          <a:endParaRPr lang="es-VE"/>
        </a:p>
      </dgm:t>
    </dgm:pt>
    <dgm:pt modelId="{2D70B09E-8A9E-42E2-A543-D208C698B910}" type="sibTrans" cxnId="{BDD55EDF-245E-4884-A305-F2020EBE5AB6}">
      <dgm:prSet/>
      <dgm:spPr/>
      <dgm:t>
        <a:bodyPr/>
        <a:lstStyle/>
        <a:p>
          <a:endParaRPr lang="es-VE"/>
        </a:p>
      </dgm:t>
    </dgm:pt>
    <dgm:pt modelId="{7D1F2DE5-D1F9-474C-AC84-A51E98E59D60}">
      <dgm:prSet phldrT="[Texto]"/>
      <dgm:spPr/>
      <dgm:t>
        <a:bodyPr/>
        <a:lstStyle/>
        <a:p>
          <a:r>
            <a:rPr lang="es-VE" dirty="0" smtClean="0"/>
            <a:t>VENTAS CORPORATIVAS</a:t>
          </a:r>
          <a:endParaRPr lang="es-VE" dirty="0"/>
        </a:p>
      </dgm:t>
    </dgm:pt>
    <dgm:pt modelId="{ABE324E3-5F51-4AC4-9BE0-B1A23B0DFCB4}" type="parTrans" cxnId="{14E6F471-4D7A-47F2-9FA8-8C977769E1E4}">
      <dgm:prSet/>
      <dgm:spPr/>
      <dgm:t>
        <a:bodyPr/>
        <a:lstStyle/>
        <a:p>
          <a:endParaRPr lang="es-VE"/>
        </a:p>
      </dgm:t>
    </dgm:pt>
    <dgm:pt modelId="{5F046339-B0EC-4352-A6B4-2450B2C92EE4}" type="sibTrans" cxnId="{14E6F471-4D7A-47F2-9FA8-8C977769E1E4}">
      <dgm:prSet/>
      <dgm:spPr/>
      <dgm:t>
        <a:bodyPr/>
        <a:lstStyle/>
        <a:p>
          <a:endParaRPr lang="es-VE"/>
        </a:p>
      </dgm:t>
    </dgm:pt>
    <dgm:pt modelId="{84310E77-4B4E-4661-8EB9-CC0F4954EC47}">
      <dgm:prSet phldrT="[Texto]"/>
      <dgm:spPr/>
      <dgm:t>
        <a:bodyPr/>
        <a:lstStyle/>
        <a:p>
          <a:r>
            <a:rPr lang="es-VE" dirty="0" smtClean="0"/>
            <a:t>CONVENIOS</a:t>
          </a:r>
          <a:endParaRPr lang="es-VE" dirty="0"/>
        </a:p>
      </dgm:t>
    </dgm:pt>
    <dgm:pt modelId="{62A005CF-8B8F-4D80-BA6F-5BF9A79E5DC3}" type="parTrans" cxnId="{39107BB7-0361-4EBA-A876-99BF755D5B74}">
      <dgm:prSet/>
      <dgm:spPr/>
      <dgm:t>
        <a:bodyPr/>
        <a:lstStyle/>
        <a:p>
          <a:endParaRPr lang="es-VE"/>
        </a:p>
      </dgm:t>
    </dgm:pt>
    <dgm:pt modelId="{FB6FA217-097F-49C5-A113-48A85848F3CC}" type="sibTrans" cxnId="{39107BB7-0361-4EBA-A876-99BF755D5B74}">
      <dgm:prSet/>
      <dgm:spPr/>
      <dgm:t>
        <a:bodyPr/>
        <a:lstStyle/>
        <a:p>
          <a:endParaRPr lang="es-VE"/>
        </a:p>
      </dgm:t>
    </dgm:pt>
    <dgm:pt modelId="{BB19A6E8-72DB-4C20-8EEB-BD500A3E6A04}">
      <dgm:prSet phldrT="[Texto]"/>
      <dgm:spPr/>
      <dgm:t>
        <a:bodyPr/>
        <a:lstStyle/>
        <a:p>
          <a:r>
            <a:rPr lang="es-VE" dirty="0" smtClean="0"/>
            <a:t>DATA MINING METODOS PREDICTIVOS</a:t>
          </a:r>
          <a:endParaRPr lang="es-VE" dirty="0"/>
        </a:p>
      </dgm:t>
    </dgm:pt>
    <dgm:pt modelId="{9BA760F9-7E0F-4E79-A486-A5FCCD8CDA1D}" type="parTrans" cxnId="{AD097905-C194-4529-B80E-80B26A67DD45}">
      <dgm:prSet/>
      <dgm:spPr/>
      <dgm:t>
        <a:bodyPr/>
        <a:lstStyle/>
        <a:p>
          <a:endParaRPr lang="es-VE"/>
        </a:p>
      </dgm:t>
    </dgm:pt>
    <dgm:pt modelId="{5C313D7B-8DBE-42FC-B08D-AF23C08C2B5E}" type="sibTrans" cxnId="{AD097905-C194-4529-B80E-80B26A67DD45}">
      <dgm:prSet/>
      <dgm:spPr/>
      <dgm:t>
        <a:bodyPr/>
        <a:lstStyle/>
        <a:p>
          <a:endParaRPr lang="es-VE"/>
        </a:p>
      </dgm:t>
    </dgm:pt>
    <dgm:pt modelId="{A0831FA4-E648-46CD-ABA6-F106FAAA8248}">
      <dgm:prSet phldrT="[Texto]"/>
      <dgm:spPr/>
      <dgm:t>
        <a:bodyPr/>
        <a:lstStyle/>
        <a:p>
          <a:r>
            <a:rPr lang="es-VE" dirty="0" smtClean="0"/>
            <a:t>PROMOCOINES DIRIGIDAS </a:t>
          </a:r>
          <a:endParaRPr lang="es-VE" dirty="0"/>
        </a:p>
      </dgm:t>
    </dgm:pt>
    <dgm:pt modelId="{780CBD9B-162C-4082-A4C5-B6C437AC7B77}" type="parTrans" cxnId="{85CCA449-CBC1-44DF-AC73-3555825394FF}">
      <dgm:prSet/>
      <dgm:spPr/>
      <dgm:t>
        <a:bodyPr/>
        <a:lstStyle/>
        <a:p>
          <a:endParaRPr lang="es-VE"/>
        </a:p>
      </dgm:t>
    </dgm:pt>
    <dgm:pt modelId="{90AF176D-2A5E-4598-AFF8-65AD1685295F}" type="sibTrans" cxnId="{85CCA449-CBC1-44DF-AC73-3555825394FF}">
      <dgm:prSet/>
      <dgm:spPr/>
      <dgm:t>
        <a:bodyPr/>
        <a:lstStyle/>
        <a:p>
          <a:endParaRPr lang="es-VE"/>
        </a:p>
      </dgm:t>
    </dgm:pt>
    <dgm:pt modelId="{98010194-DCFE-43CC-9324-ADBA42A81601}">
      <dgm:prSet phldrT="[Texto]"/>
      <dgm:spPr/>
      <dgm:t>
        <a:bodyPr/>
        <a:lstStyle/>
        <a:p>
          <a:r>
            <a:rPr lang="es-VE" dirty="0" smtClean="0"/>
            <a:t>DELIVERY</a:t>
          </a:r>
          <a:endParaRPr lang="es-VE" dirty="0"/>
        </a:p>
      </dgm:t>
    </dgm:pt>
    <dgm:pt modelId="{EE5EDF0A-7519-46A0-ABD9-4763AC5DB6B4}" type="parTrans" cxnId="{563C4944-7197-4860-AFF3-62003267B57C}">
      <dgm:prSet/>
      <dgm:spPr/>
      <dgm:t>
        <a:bodyPr/>
        <a:lstStyle/>
        <a:p>
          <a:endParaRPr lang="es-VE"/>
        </a:p>
      </dgm:t>
    </dgm:pt>
    <dgm:pt modelId="{E5080187-BC59-4A56-94E3-ADE9FD08B253}" type="sibTrans" cxnId="{563C4944-7197-4860-AFF3-62003267B57C}">
      <dgm:prSet/>
      <dgm:spPr/>
      <dgm:t>
        <a:bodyPr/>
        <a:lstStyle/>
        <a:p>
          <a:endParaRPr lang="es-VE"/>
        </a:p>
      </dgm:t>
    </dgm:pt>
    <dgm:pt modelId="{13DF5C42-824E-4CC7-B29C-748571CAB7DD}">
      <dgm:prSet phldrT="[Texto]"/>
      <dgm:spPr/>
      <dgm:t>
        <a:bodyPr/>
        <a:lstStyle/>
        <a:p>
          <a:r>
            <a:rPr lang="es-VE" dirty="0" smtClean="0"/>
            <a:t>APLICACIONES MOBILES</a:t>
          </a:r>
          <a:endParaRPr lang="es-VE" dirty="0"/>
        </a:p>
      </dgm:t>
    </dgm:pt>
    <dgm:pt modelId="{232B54D4-8953-4F76-874C-7559A70337EC}" type="parTrans" cxnId="{195A6ADB-EEAB-48F2-B939-6E0703A8A2F0}">
      <dgm:prSet/>
      <dgm:spPr/>
      <dgm:t>
        <a:bodyPr/>
        <a:lstStyle/>
        <a:p>
          <a:endParaRPr lang="es-VE"/>
        </a:p>
      </dgm:t>
    </dgm:pt>
    <dgm:pt modelId="{C37FCAEE-5AC0-4CBA-B1C1-B056B72D10ED}" type="sibTrans" cxnId="{195A6ADB-EEAB-48F2-B939-6E0703A8A2F0}">
      <dgm:prSet/>
      <dgm:spPr/>
      <dgm:t>
        <a:bodyPr/>
        <a:lstStyle/>
        <a:p>
          <a:endParaRPr lang="es-VE"/>
        </a:p>
      </dgm:t>
    </dgm:pt>
    <dgm:pt modelId="{E3F0B989-E637-4999-A772-187EAF164E7D}">
      <dgm:prSet phldrT="[Texto]"/>
      <dgm:spPr/>
      <dgm:t>
        <a:bodyPr/>
        <a:lstStyle/>
        <a:p>
          <a:r>
            <a:rPr lang="es-VE" dirty="0" smtClean="0"/>
            <a:t>GESTION DE INDICADORES MOBILES</a:t>
          </a:r>
          <a:endParaRPr lang="es-VE" dirty="0"/>
        </a:p>
      </dgm:t>
    </dgm:pt>
    <dgm:pt modelId="{EB7FDEC5-D81F-4232-981E-A16C231198D3}" type="parTrans" cxnId="{38872C36-0D31-4CB2-A13F-5FABF0862049}">
      <dgm:prSet/>
      <dgm:spPr/>
      <dgm:t>
        <a:bodyPr/>
        <a:lstStyle/>
        <a:p>
          <a:endParaRPr lang="es-VE"/>
        </a:p>
      </dgm:t>
    </dgm:pt>
    <dgm:pt modelId="{0F52B2A0-9D74-496E-8D31-1466A71A5855}" type="sibTrans" cxnId="{38872C36-0D31-4CB2-A13F-5FABF0862049}">
      <dgm:prSet/>
      <dgm:spPr/>
      <dgm:t>
        <a:bodyPr/>
        <a:lstStyle/>
        <a:p>
          <a:endParaRPr lang="es-VE"/>
        </a:p>
      </dgm:t>
    </dgm:pt>
    <dgm:pt modelId="{DAAD7ED1-A43E-49CC-A50F-73DE8E88134E}">
      <dgm:prSet phldrT="[Texto]"/>
      <dgm:spPr/>
      <dgm:t>
        <a:bodyPr/>
        <a:lstStyle/>
        <a:p>
          <a:r>
            <a:rPr lang="es-VE" dirty="0" smtClean="0"/>
            <a:t>GESTION DE INDICADORES  CIE-10</a:t>
          </a:r>
          <a:endParaRPr lang="es-VE" dirty="0"/>
        </a:p>
      </dgm:t>
    </dgm:pt>
    <dgm:pt modelId="{56AD99D4-18C5-485D-9948-6052C53A7B8D}" type="parTrans" cxnId="{900C2672-CDD8-412A-98D4-6C3BEAFFD1ED}">
      <dgm:prSet/>
      <dgm:spPr/>
      <dgm:t>
        <a:bodyPr/>
        <a:lstStyle/>
        <a:p>
          <a:endParaRPr lang="es-VE"/>
        </a:p>
      </dgm:t>
    </dgm:pt>
    <dgm:pt modelId="{F35DAC13-135B-436A-B5C7-F7EB9748FBFC}" type="sibTrans" cxnId="{900C2672-CDD8-412A-98D4-6C3BEAFFD1ED}">
      <dgm:prSet/>
      <dgm:spPr/>
      <dgm:t>
        <a:bodyPr/>
        <a:lstStyle/>
        <a:p>
          <a:endParaRPr lang="es-VE"/>
        </a:p>
      </dgm:t>
    </dgm:pt>
    <dgm:pt modelId="{E6D1F67C-D237-44A6-ACC3-959EFB01F126}">
      <dgm:prSet phldrT="[Texto]"/>
      <dgm:spPr/>
      <dgm:t>
        <a:bodyPr/>
        <a:lstStyle/>
        <a:p>
          <a:r>
            <a:rPr lang="es-VE" dirty="0" smtClean="0"/>
            <a:t>FORMACION DE CLUB DE PACIENTES CRONICOS</a:t>
          </a:r>
          <a:endParaRPr lang="es-VE" dirty="0"/>
        </a:p>
      </dgm:t>
    </dgm:pt>
    <dgm:pt modelId="{2ECBFEB8-0922-4581-AA71-7F2ECCF9990A}" type="parTrans" cxnId="{93FD15A3-9BBE-4363-90D5-DFDAA6E8B0EF}">
      <dgm:prSet/>
      <dgm:spPr/>
      <dgm:t>
        <a:bodyPr/>
        <a:lstStyle/>
        <a:p>
          <a:endParaRPr lang="es-VE"/>
        </a:p>
      </dgm:t>
    </dgm:pt>
    <dgm:pt modelId="{6D56750A-E600-40E0-A3E1-4F6893999672}" type="sibTrans" cxnId="{93FD15A3-9BBE-4363-90D5-DFDAA6E8B0EF}">
      <dgm:prSet/>
      <dgm:spPr/>
      <dgm:t>
        <a:bodyPr/>
        <a:lstStyle/>
        <a:p>
          <a:endParaRPr lang="es-VE"/>
        </a:p>
      </dgm:t>
    </dgm:pt>
    <dgm:pt modelId="{40B797FC-CFAB-4651-90A6-72BAC4361ADA}">
      <dgm:prSet phldrT="[Texto]"/>
      <dgm:spPr/>
      <dgm:t>
        <a:bodyPr/>
        <a:lstStyle/>
        <a:p>
          <a:r>
            <a:rPr lang="es-VE" dirty="0" smtClean="0"/>
            <a:t>RECORDATORIO DE RECETAS</a:t>
          </a:r>
          <a:endParaRPr lang="es-VE" dirty="0"/>
        </a:p>
      </dgm:t>
    </dgm:pt>
    <dgm:pt modelId="{2102C084-7902-4485-8738-CDD58815CC3E}" type="parTrans" cxnId="{F7921430-9787-4EE3-B225-AB1BC59DBFB8}">
      <dgm:prSet/>
      <dgm:spPr/>
      <dgm:t>
        <a:bodyPr/>
        <a:lstStyle/>
        <a:p>
          <a:endParaRPr lang="es-VE"/>
        </a:p>
      </dgm:t>
    </dgm:pt>
    <dgm:pt modelId="{69D832D4-3E5E-41A0-9740-ECC2E6FA27A1}" type="sibTrans" cxnId="{F7921430-9787-4EE3-B225-AB1BC59DBFB8}">
      <dgm:prSet/>
      <dgm:spPr/>
      <dgm:t>
        <a:bodyPr/>
        <a:lstStyle/>
        <a:p>
          <a:endParaRPr lang="es-VE"/>
        </a:p>
      </dgm:t>
    </dgm:pt>
    <dgm:pt modelId="{5BAB40F5-A6D3-44E0-8352-F5FB18477DAE}">
      <dgm:prSet phldrT="[Texto]"/>
      <dgm:spPr/>
      <dgm:t>
        <a:bodyPr/>
        <a:lstStyle/>
        <a:p>
          <a:r>
            <a:rPr lang="es-VE" dirty="0" smtClean="0"/>
            <a:t>SINERGIAS ENTRE LOS SOCIOS DEL CLUB ATUX</a:t>
          </a:r>
          <a:endParaRPr lang="es-VE" dirty="0"/>
        </a:p>
      </dgm:t>
    </dgm:pt>
    <dgm:pt modelId="{9EF76B0D-E5D5-4B54-8C21-0CFC03474984}" type="parTrans" cxnId="{CA758E44-984E-418C-A37D-36B58C6B0742}">
      <dgm:prSet/>
      <dgm:spPr/>
      <dgm:t>
        <a:bodyPr/>
        <a:lstStyle/>
        <a:p>
          <a:endParaRPr lang="es-VE"/>
        </a:p>
      </dgm:t>
    </dgm:pt>
    <dgm:pt modelId="{4174E43D-121D-41A9-B3A9-60B8ED45F1AC}" type="sibTrans" cxnId="{CA758E44-984E-418C-A37D-36B58C6B0742}">
      <dgm:prSet/>
      <dgm:spPr/>
      <dgm:t>
        <a:bodyPr/>
        <a:lstStyle/>
        <a:p>
          <a:endParaRPr lang="es-VE"/>
        </a:p>
      </dgm:t>
    </dgm:pt>
    <dgm:pt modelId="{760AC6FF-0E6F-49E3-B8EE-93E5F93F9EB5}" type="pres">
      <dgm:prSet presAssocID="{65C5E469-8466-486F-8595-4F30EAC26D2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VE"/>
        </a:p>
      </dgm:t>
    </dgm:pt>
    <dgm:pt modelId="{7A1A004D-C367-4080-98D2-6E288763E129}" type="pres">
      <dgm:prSet presAssocID="{80DDF61A-F3A6-46C4-B3E1-70ED583C658A}" presName="compNode" presStyleCnt="0"/>
      <dgm:spPr/>
    </dgm:pt>
    <dgm:pt modelId="{EDACEA37-FB29-425B-B848-297B2E2FA9CC}" type="pres">
      <dgm:prSet presAssocID="{80DDF61A-F3A6-46C4-B3E1-70ED583C658A}" presName="dummyConnPt" presStyleCnt="0"/>
      <dgm:spPr/>
    </dgm:pt>
    <dgm:pt modelId="{1B0C72FB-B4E1-460D-8D00-8B2BFB9BE723}" type="pres">
      <dgm:prSet presAssocID="{80DDF61A-F3A6-46C4-B3E1-70ED583C658A}" presName="node" presStyleLbl="node1" presStyleIdx="0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C6C4ECC-5AE6-4255-9F34-E962994708A5}" type="pres">
      <dgm:prSet presAssocID="{2D70B09E-8A9E-42E2-A543-D208C698B910}" presName="sibTrans" presStyleLbl="bgSibTrans2D1" presStyleIdx="0" presStyleCnt="11" custScaleX="144955"/>
      <dgm:spPr/>
      <dgm:t>
        <a:bodyPr/>
        <a:lstStyle/>
        <a:p>
          <a:endParaRPr lang="es-VE"/>
        </a:p>
      </dgm:t>
    </dgm:pt>
    <dgm:pt modelId="{7DAB0B6F-93DA-4D44-A062-FE266AC9B176}" type="pres">
      <dgm:prSet presAssocID="{7D1F2DE5-D1F9-474C-AC84-A51E98E59D60}" presName="compNode" presStyleCnt="0"/>
      <dgm:spPr/>
    </dgm:pt>
    <dgm:pt modelId="{010D1A94-EBD4-4824-B237-BC4DF4AC097C}" type="pres">
      <dgm:prSet presAssocID="{7D1F2DE5-D1F9-474C-AC84-A51E98E59D60}" presName="dummyConnPt" presStyleCnt="0"/>
      <dgm:spPr/>
    </dgm:pt>
    <dgm:pt modelId="{B2BBB81B-3C94-4F6C-A317-DBD7D6A92959}" type="pres">
      <dgm:prSet presAssocID="{7D1F2DE5-D1F9-474C-AC84-A51E98E59D60}" presName="node" presStyleLbl="node1" presStyleIdx="1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36BF09D-FC16-48A7-800B-B4E96BA16B45}" type="pres">
      <dgm:prSet presAssocID="{5F046339-B0EC-4352-A6B4-2450B2C92EE4}" presName="sibTrans" presStyleLbl="bgSibTrans2D1" presStyleIdx="1" presStyleCnt="11" custScaleX="144955"/>
      <dgm:spPr/>
      <dgm:t>
        <a:bodyPr/>
        <a:lstStyle/>
        <a:p>
          <a:endParaRPr lang="es-VE"/>
        </a:p>
      </dgm:t>
    </dgm:pt>
    <dgm:pt modelId="{DCBC54DC-8187-405F-9E50-976E2655519C}" type="pres">
      <dgm:prSet presAssocID="{84310E77-4B4E-4661-8EB9-CC0F4954EC47}" presName="compNode" presStyleCnt="0"/>
      <dgm:spPr/>
    </dgm:pt>
    <dgm:pt modelId="{5E365C36-2787-4846-BA80-D360FDC689A8}" type="pres">
      <dgm:prSet presAssocID="{84310E77-4B4E-4661-8EB9-CC0F4954EC47}" presName="dummyConnPt" presStyleCnt="0"/>
      <dgm:spPr/>
    </dgm:pt>
    <dgm:pt modelId="{D88A8992-AC8B-401C-8285-C98654BBBFCC}" type="pres">
      <dgm:prSet presAssocID="{84310E77-4B4E-4661-8EB9-CC0F4954EC47}" presName="node" presStyleLbl="node1" presStyleIdx="2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F7B5DCC-0B77-4B66-B69E-1B9681D42F3C}" type="pres">
      <dgm:prSet presAssocID="{FB6FA217-097F-49C5-A113-48A85848F3CC}" presName="sibTrans" presStyleLbl="bgSibTrans2D1" presStyleIdx="2" presStyleCnt="11" custScaleX="144955"/>
      <dgm:spPr/>
      <dgm:t>
        <a:bodyPr/>
        <a:lstStyle/>
        <a:p>
          <a:endParaRPr lang="es-VE"/>
        </a:p>
      </dgm:t>
    </dgm:pt>
    <dgm:pt modelId="{EBB13CD6-977A-4ADE-A0D3-33079941AAED}" type="pres">
      <dgm:prSet presAssocID="{BB19A6E8-72DB-4C20-8EEB-BD500A3E6A04}" presName="compNode" presStyleCnt="0"/>
      <dgm:spPr/>
    </dgm:pt>
    <dgm:pt modelId="{549ECC00-6C91-42C6-AB15-A3D10CF4824E}" type="pres">
      <dgm:prSet presAssocID="{BB19A6E8-72DB-4C20-8EEB-BD500A3E6A04}" presName="dummyConnPt" presStyleCnt="0"/>
      <dgm:spPr/>
    </dgm:pt>
    <dgm:pt modelId="{B319EE48-79E6-47AE-B029-80F660EEA161}" type="pres">
      <dgm:prSet presAssocID="{BB19A6E8-72DB-4C20-8EEB-BD500A3E6A04}" presName="node" presStyleLbl="node1" presStyleIdx="3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6801B1D-DC5B-4878-9C58-45E5F03EE0D6}" type="pres">
      <dgm:prSet presAssocID="{5C313D7B-8DBE-42FC-B08D-AF23C08C2B5E}" presName="sibTrans" presStyleLbl="bgSibTrans2D1" presStyleIdx="3" presStyleCnt="11" custScaleX="144955"/>
      <dgm:spPr/>
      <dgm:t>
        <a:bodyPr/>
        <a:lstStyle/>
        <a:p>
          <a:endParaRPr lang="es-VE"/>
        </a:p>
      </dgm:t>
    </dgm:pt>
    <dgm:pt modelId="{BEC5ABB8-5E7B-49C2-8DEC-EF56BF088D2D}" type="pres">
      <dgm:prSet presAssocID="{A0831FA4-E648-46CD-ABA6-F106FAAA8248}" presName="compNode" presStyleCnt="0"/>
      <dgm:spPr/>
    </dgm:pt>
    <dgm:pt modelId="{3B300EAB-4EE7-4677-8BE6-ECD34DEC1CE5}" type="pres">
      <dgm:prSet presAssocID="{A0831FA4-E648-46CD-ABA6-F106FAAA8248}" presName="dummyConnPt" presStyleCnt="0"/>
      <dgm:spPr/>
    </dgm:pt>
    <dgm:pt modelId="{049B8053-4238-4F9E-B338-656DE1EE99D9}" type="pres">
      <dgm:prSet presAssocID="{A0831FA4-E648-46CD-ABA6-F106FAAA8248}" presName="node" presStyleLbl="node1" presStyleIdx="4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9137540-2D49-4712-83F0-BA107B92C39E}" type="pres">
      <dgm:prSet presAssocID="{90AF176D-2A5E-4598-AFF8-65AD1685295F}" presName="sibTrans" presStyleLbl="bgSibTrans2D1" presStyleIdx="4" presStyleCnt="11" custScaleX="144955"/>
      <dgm:spPr/>
      <dgm:t>
        <a:bodyPr/>
        <a:lstStyle/>
        <a:p>
          <a:endParaRPr lang="es-VE"/>
        </a:p>
      </dgm:t>
    </dgm:pt>
    <dgm:pt modelId="{2A41C079-49BF-481D-8C92-E491EB4095F6}" type="pres">
      <dgm:prSet presAssocID="{98010194-DCFE-43CC-9324-ADBA42A81601}" presName="compNode" presStyleCnt="0"/>
      <dgm:spPr/>
    </dgm:pt>
    <dgm:pt modelId="{2EC73C7A-3E9B-4D46-BB06-08CFE72F025A}" type="pres">
      <dgm:prSet presAssocID="{98010194-DCFE-43CC-9324-ADBA42A81601}" presName="dummyConnPt" presStyleCnt="0"/>
      <dgm:spPr/>
    </dgm:pt>
    <dgm:pt modelId="{E7C2E263-8AF8-47D6-BFAB-3E90311DEB0D}" type="pres">
      <dgm:prSet presAssocID="{98010194-DCFE-43CC-9324-ADBA42A81601}" presName="node" presStyleLbl="node1" presStyleIdx="5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B825151-429D-4688-B9C7-F7C3A2793C47}" type="pres">
      <dgm:prSet presAssocID="{E5080187-BC59-4A56-94E3-ADE9FD08B253}" presName="sibTrans" presStyleLbl="bgSibTrans2D1" presStyleIdx="5" presStyleCnt="11" custScaleX="144955"/>
      <dgm:spPr/>
      <dgm:t>
        <a:bodyPr/>
        <a:lstStyle/>
        <a:p>
          <a:endParaRPr lang="es-VE"/>
        </a:p>
      </dgm:t>
    </dgm:pt>
    <dgm:pt modelId="{D9A81E3E-29A2-474B-B789-2977F12222EA}" type="pres">
      <dgm:prSet presAssocID="{13DF5C42-824E-4CC7-B29C-748571CAB7DD}" presName="compNode" presStyleCnt="0"/>
      <dgm:spPr/>
    </dgm:pt>
    <dgm:pt modelId="{08758EE8-1ABC-4370-A99C-88AA19C553A8}" type="pres">
      <dgm:prSet presAssocID="{13DF5C42-824E-4CC7-B29C-748571CAB7DD}" presName="dummyConnPt" presStyleCnt="0"/>
      <dgm:spPr/>
    </dgm:pt>
    <dgm:pt modelId="{BC4E8F72-51C6-402B-BEEC-3862158BC2C2}" type="pres">
      <dgm:prSet presAssocID="{13DF5C42-824E-4CC7-B29C-748571CAB7DD}" presName="node" presStyleLbl="node1" presStyleIdx="6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CD1E4C1-9628-48A4-915F-3ECE6D46CDD3}" type="pres">
      <dgm:prSet presAssocID="{C37FCAEE-5AC0-4CBA-B1C1-B056B72D10ED}" presName="sibTrans" presStyleLbl="bgSibTrans2D1" presStyleIdx="6" presStyleCnt="11" custScaleX="144955"/>
      <dgm:spPr/>
      <dgm:t>
        <a:bodyPr/>
        <a:lstStyle/>
        <a:p>
          <a:endParaRPr lang="es-VE"/>
        </a:p>
      </dgm:t>
    </dgm:pt>
    <dgm:pt modelId="{40950A91-77B9-44BE-958A-808D143F0849}" type="pres">
      <dgm:prSet presAssocID="{E3F0B989-E637-4999-A772-187EAF164E7D}" presName="compNode" presStyleCnt="0"/>
      <dgm:spPr/>
    </dgm:pt>
    <dgm:pt modelId="{58293CCD-380B-47ED-93DA-00874431DBF5}" type="pres">
      <dgm:prSet presAssocID="{E3F0B989-E637-4999-A772-187EAF164E7D}" presName="dummyConnPt" presStyleCnt="0"/>
      <dgm:spPr/>
    </dgm:pt>
    <dgm:pt modelId="{32F0BD70-5AC3-4900-8CE0-70A6F706F9D1}" type="pres">
      <dgm:prSet presAssocID="{E3F0B989-E637-4999-A772-187EAF164E7D}" presName="node" presStyleLbl="node1" presStyleIdx="7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2002959-1D3B-4AC9-803D-6EC6AEEDF36A}" type="pres">
      <dgm:prSet presAssocID="{0F52B2A0-9D74-496E-8D31-1466A71A5855}" presName="sibTrans" presStyleLbl="bgSibTrans2D1" presStyleIdx="7" presStyleCnt="11" custScaleX="144955"/>
      <dgm:spPr/>
      <dgm:t>
        <a:bodyPr/>
        <a:lstStyle/>
        <a:p>
          <a:endParaRPr lang="es-VE"/>
        </a:p>
      </dgm:t>
    </dgm:pt>
    <dgm:pt modelId="{A6E3DEC3-8120-45BF-88C6-54949D690D08}" type="pres">
      <dgm:prSet presAssocID="{DAAD7ED1-A43E-49CC-A50F-73DE8E88134E}" presName="compNode" presStyleCnt="0"/>
      <dgm:spPr/>
    </dgm:pt>
    <dgm:pt modelId="{5934B286-4C90-4730-A6C7-B5C7FF18A4BC}" type="pres">
      <dgm:prSet presAssocID="{DAAD7ED1-A43E-49CC-A50F-73DE8E88134E}" presName="dummyConnPt" presStyleCnt="0"/>
      <dgm:spPr/>
    </dgm:pt>
    <dgm:pt modelId="{258986DB-CFEE-4DD9-A4BE-BAE1ED8A3309}" type="pres">
      <dgm:prSet presAssocID="{DAAD7ED1-A43E-49CC-A50F-73DE8E88134E}" presName="node" presStyleLbl="node1" presStyleIdx="8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10426C5-8060-4853-A1BE-805E31D2DB06}" type="pres">
      <dgm:prSet presAssocID="{F35DAC13-135B-436A-B5C7-F7EB9748FBFC}" presName="sibTrans" presStyleLbl="bgSibTrans2D1" presStyleIdx="8" presStyleCnt="11" custScaleX="144955"/>
      <dgm:spPr/>
      <dgm:t>
        <a:bodyPr/>
        <a:lstStyle/>
        <a:p>
          <a:endParaRPr lang="es-VE"/>
        </a:p>
      </dgm:t>
    </dgm:pt>
    <dgm:pt modelId="{3A93563D-A40D-4648-AE3B-BCFB5BDD24CF}" type="pres">
      <dgm:prSet presAssocID="{E6D1F67C-D237-44A6-ACC3-959EFB01F126}" presName="compNode" presStyleCnt="0"/>
      <dgm:spPr/>
    </dgm:pt>
    <dgm:pt modelId="{4B2EE9F4-96DF-491C-B7EC-38CC0E9C69A9}" type="pres">
      <dgm:prSet presAssocID="{E6D1F67C-D237-44A6-ACC3-959EFB01F126}" presName="dummyConnPt" presStyleCnt="0"/>
      <dgm:spPr/>
    </dgm:pt>
    <dgm:pt modelId="{5F94D4D7-721B-488F-B7E0-4B9B54965E40}" type="pres">
      <dgm:prSet presAssocID="{E6D1F67C-D237-44A6-ACC3-959EFB01F126}" presName="node" presStyleLbl="node1" presStyleIdx="9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E3F32FD-2875-444B-82DA-A96624D81555}" type="pres">
      <dgm:prSet presAssocID="{6D56750A-E600-40E0-A3E1-4F6893999672}" presName="sibTrans" presStyleLbl="bgSibTrans2D1" presStyleIdx="9" presStyleCnt="11" custScaleX="144955"/>
      <dgm:spPr/>
      <dgm:t>
        <a:bodyPr/>
        <a:lstStyle/>
        <a:p>
          <a:endParaRPr lang="es-VE"/>
        </a:p>
      </dgm:t>
    </dgm:pt>
    <dgm:pt modelId="{3B89A845-C4C1-4C6D-A388-95745861C56C}" type="pres">
      <dgm:prSet presAssocID="{40B797FC-CFAB-4651-90A6-72BAC4361ADA}" presName="compNode" presStyleCnt="0"/>
      <dgm:spPr/>
    </dgm:pt>
    <dgm:pt modelId="{69EAFA4B-F3E6-407C-9CF2-0876A86C1EEA}" type="pres">
      <dgm:prSet presAssocID="{40B797FC-CFAB-4651-90A6-72BAC4361ADA}" presName="dummyConnPt" presStyleCnt="0"/>
      <dgm:spPr/>
    </dgm:pt>
    <dgm:pt modelId="{AE0D3038-AC91-487C-A4B6-0DB1801E01D5}" type="pres">
      <dgm:prSet presAssocID="{40B797FC-CFAB-4651-90A6-72BAC4361ADA}" presName="node" presStyleLbl="node1" presStyleIdx="10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AB05149-F614-43A8-BD2D-BF8726B7A0DF}" type="pres">
      <dgm:prSet presAssocID="{69D832D4-3E5E-41A0-9740-ECC2E6FA27A1}" presName="sibTrans" presStyleLbl="bgSibTrans2D1" presStyleIdx="10" presStyleCnt="11" custScaleX="144955"/>
      <dgm:spPr/>
      <dgm:t>
        <a:bodyPr/>
        <a:lstStyle/>
        <a:p>
          <a:endParaRPr lang="es-VE"/>
        </a:p>
      </dgm:t>
    </dgm:pt>
    <dgm:pt modelId="{62D0C0ED-4399-4AF3-894E-5A0615A841D6}" type="pres">
      <dgm:prSet presAssocID="{5BAB40F5-A6D3-44E0-8352-F5FB18477DAE}" presName="compNode" presStyleCnt="0"/>
      <dgm:spPr/>
    </dgm:pt>
    <dgm:pt modelId="{5B2D1002-C929-4D70-866A-49414E272414}" type="pres">
      <dgm:prSet presAssocID="{5BAB40F5-A6D3-44E0-8352-F5FB18477DAE}" presName="dummyConnPt" presStyleCnt="0"/>
      <dgm:spPr/>
    </dgm:pt>
    <dgm:pt modelId="{E16EC3D0-CA40-4C8F-A926-9604010730C6}" type="pres">
      <dgm:prSet presAssocID="{5BAB40F5-A6D3-44E0-8352-F5FB18477DAE}" presName="node" presStyleLbl="node1" presStyleIdx="11" presStyleCnt="12" custScaleX="14495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310921A3-8928-432D-87C6-0CA3B2C1F4D0}" type="presOf" srcId="{2D70B09E-8A9E-42E2-A543-D208C698B910}" destId="{9C6C4ECC-5AE6-4255-9F34-E962994708A5}" srcOrd="0" destOrd="0" presId="urn:microsoft.com/office/officeart/2005/8/layout/bProcess4"/>
    <dgm:cxn modelId="{835000F1-C27F-494A-B38B-AAAE083A9003}" type="presOf" srcId="{A0831FA4-E648-46CD-ABA6-F106FAAA8248}" destId="{049B8053-4238-4F9E-B338-656DE1EE99D9}" srcOrd="0" destOrd="0" presId="urn:microsoft.com/office/officeart/2005/8/layout/bProcess4"/>
    <dgm:cxn modelId="{5EC4E8DC-68D2-47D8-B4D0-2E13FFE1E9DC}" type="presOf" srcId="{5C313D7B-8DBE-42FC-B08D-AF23C08C2B5E}" destId="{36801B1D-DC5B-4878-9C58-45E5F03EE0D6}" srcOrd="0" destOrd="0" presId="urn:microsoft.com/office/officeart/2005/8/layout/bProcess4"/>
    <dgm:cxn modelId="{900C2672-CDD8-412A-98D4-6C3BEAFFD1ED}" srcId="{65C5E469-8466-486F-8595-4F30EAC26D27}" destId="{DAAD7ED1-A43E-49CC-A50F-73DE8E88134E}" srcOrd="8" destOrd="0" parTransId="{56AD99D4-18C5-485D-9948-6052C53A7B8D}" sibTransId="{F35DAC13-135B-436A-B5C7-F7EB9748FBFC}"/>
    <dgm:cxn modelId="{E85398B0-4570-448C-8002-47B10183DE40}" type="presOf" srcId="{5BAB40F5-A6D3-44E0-8352-F5FB18477DAE}" destId="{E16EC3D0-CA40-4C8F-A926-9604010730C6}" srcOrd="0" destOrd="0" presId="urn:microsoft.com/office/officeart/2005/8/layout/bProcess4"/>
    <dgm:cxn modelId="{580E891E-2A3D-45A1-8C97-3789C705A51F}" type="presOf" srcId="{7D1F2DE5-D1F9-474C-AC84-A51E98E59D60}" destId="{B2BBB81B-3C94-4F6C-A317-DBD7D6A92959}" srcOrd="0" destOrd="0" presId="urn:microsoft.com/office/officeart/2005/8/layout/bProcess4"/>
    <dgm:cxn modelId="{AD097905-C194-4529-B80E-80B26A67DD45}" srcId="{65C5E469-8466-486F-8595-4F30EAC26D27}" destId="{BB19A6E8-72DB-4C20-8EEB-BD500A3E6A04}" srcOrd="3" destOrd="0" parTransId="{9BA760F9-7E0F-4E79-A486-A5FCCD8CDA1D}" sibTransId="{5C313D7B-8DBE-42FC-B08D-AF23C08C2B5E}"/>
    <dgm:cxn modelId="{51162A40-530C-43C1-84DC-D210ACBCF162}" type="presOf" srcId="{F35DAC13-135B-436A-B5C7-F7EB9748FBFC}" destId="{310426C5-8060-4853-A1BE-805E31D2DB06}" srcOrd="0" destOrd="0" presId="urn:microsoft.com/office/officeart/2005/8/layout/bProcess4"/>
    <dgm:cxn modelId="{8E0E7CF1-E4D4-4683-AEAB-532A0D2D1EF8}" type="presOf" srcId="{98010194-DCFE-43CC-9324-ADBA42A81601}" destId="{E7C2E263-8AF8-47D6-BFAB-3E90311DEB0D}" srcOrd="0" destOrd="0" presId="urn:microsoft.com/office/officeart/2005/8/layout/bProcess4"/>
    <dgm:cxn modelId="{6A5437E3-1846-481B-AEBE-F6E4A0352DB9}" type="presOf" srcId="{80DDF61A-F3A6-46C4-B3E1-70ED583C658A}" destId="{1B0C72FB-B4E1-460D-8D00-8B2BFB9BE723}" srcOrd="0" destOrd="0" presId="urn:microsoft.com/office/officeart/2005/8/layout/bProcess4"/>
    <dgm:cxn modelId="{377B3E96-04B5-4BA2-BA16-DBD51EBB6A3B}" type="presOf" srcId="{90AF176D-2A5E-4598-AFF8-65AD1685295F}" destId="{E9137540-2D49-4712-83F0-BA107B92C39E}" srcOrd="0" destOrd="0" presId="urn:microsoft.com/office/officeart/2005/8/layout/bProcess4"/>
    <dgm:cxn modelId="{72204D34-F133-4449-BAD3-EC50E3AEADCB}" type="presOf" srcId="{DAAD7ED1-A43E-49CC-A50F-73DE8E88134E}" destId="{258986DB-CFEE-4DD9-A4BE-BAE1ED8A3309}" srcOrd="0" destOrd="0" presId="urn:microsoft.com/office/officeart/2005/8/layout/bProcess4"/>
    <dgm:cxn modelId="{93FD15A3-9BBE-4363-90D5-DFDAA6E8B0EF}" srcId="{65C5E469-8466-486F-8595-4F30EAC26D27}" destId="{E6D1F67C-D237-44A6-ACC3-959EFB01F126}" srcOrd="9" destOrd="0" parTransId="{2ECBFEB8-0922-4581-AA71-7F2ECCF9990A}" sibTransId="{6D56750A-E600-40E0-A3E1-4F6893999672}"/>
    <dgm:cxn modelId="{39107BB7-0361-4EBA-A876-99BF755D5B74}" srcId="{65C5E469-8466-486F-8595-4F30EAC26D27}" destId="{84310E77-4B4E-4661-8EB9-CC0F4954EC47}" srcOrd="2" destOrd="0" parTransId="{62A005CF-8B8F-4D80-BA6F-5BF9A79E5DC3}" sibTransId="{FB6FA217-097F-49C5-A113-48A85848F3CC}"/>
    <dgm:cxn modelId="{BDD55EDF-245E-4884-A305-F2020EBE5AB6}" srcId="{65C5E469-8466-486F-8595-4F30EAC26D27}" destId="{80DDF61A-F3A6-46C4-B3E1-70ED583C658A}" srcOrd="0" destOrd="0" parTransId="{882AFDD5-469D-44CF-96EB-390BC3DC0C0F}" sibTransId="{2D70B09E-8A9E-42E2-A543-D208C698B910}"/>
    <dgm:cxn modelId="{F7F8BBBB-D9BE-4A28-8DA7-7376A97E0C75}" type="presOf" srcId="{E5080187-BC59-4A56-94E3-ADE9FD08B253}" destId="{FB825151-429D-4688-B9C7-F7C3A2793C47}" srcOrd="0" destOrd="0" presId="urn:microsoft.com/office/officeart/2005/8/layout/bProcess4"/>
    <dgm:cxn modelId="{0AA651B3-7C3C-4747-9A8C-790BBFB5BF84}" type="presOf" srcId="{65C5E469-8466-486F-8595-4F30EAC26D27}" destId="{760AC6FF-0E6F-49E3-B8EE-93E5F93F9EB5}" srcOrd="0" destOrd="0" presId="urn:microsoft.com/office/officeart/2005/8/layout/bProcess4"/>
    <dgm:cxn modelId="{76261BB3-63D5-47FB-B79A-30DF61DEF312}" type="presOf" srcId="{84310E77-4B4E-4661-8EB9-CC0F4954EC47}" destId="{D88A8992-AC8B-401C-8285-C98654BBBFCC}" srcOrd="0" destOrd="0" presId="urn:microsoft.com/office/officeart/2005/8/layout/bProcess4"/>
    <dgm:cxn modelId="{CA758E44-984E-418C-A37D-36B58C6B0742}" srcId="{65C5E469-8466-486F-8595-4F30EAC26D27}" destId="{5BAB40F5-A6D3-44E0-8352-F5FB18477DAE}" srcOrd="11" destOrd="0" parTransId="{9EF76B0D-E5D5-4B54-8C21-0CFC03474984}" sibTransId="{4174E43D-121D-41A9-B3A9-60B8ED45F1AC}"/>
    <dgm:cxn modelId="{8C981408-32FA-4F2F-83B9-218BAA8BF2F0}" type="presOf" srcId="{5F046339-B0EC-4352-A6B4-2450B2C92EE4}" destId="{E36BF09D-FC16-48A7-800B-B4E96BA16B45}" srcOrd="0" destOrd="0" presId="urn:microsoft.com/office/officeart/2005/8/layout/bProcess4"/>
    <dgm:cxn modelId="{AE797862-6914-4BA0-B020-3714F1C9549B}" type="presOf" srcId="{6D56750A-E600-40E0-A3E1-4F6893999672}" destId="{6E3F32FD-2875-444B-82DA-A96624D81555}" srcOrd="0" destOrd="0" presId="urn:microsoft.com/office/officeart/2005/8/layout/bProcess4"/>
    <dgm:cxn modelId="{38872C36-0D31-4CB2-A13F-5FABF0862049}" srcId="{65C5E469-8466-486F-8595-4F30EAC26D27}" destId="{E3F0B989-E637-4999-A772-187EAF164E7D}" srcOrd="7" destOrd="0" parTransId="{EB7FDEC5-D81F-4232-981E-A16C231198D3}" sibTransId="{0F52B2A0-9D74-496E-8D31-1466A71A5855}"/>
    <dgm:cxn modelId="{46823DA1-75B6-4DAC-98C5-7605C8F77539}" type="presOf" srcId="{69D832D4-3E5E-41A0-9740-ECC2E6FA27A1}" destId="{BAB05149-F614-43A8-BD2D-BF8726B7A0DF}" srcOrd="0" destOrd="0" presId="urn:microsoft.com/office/officeart/2005/8/layout/bProcess4"/>
    <dgm:cxn modelId="{4DE243BB-5FC4-4561-BD55-5631893F71A2}" type="presOf" srcId="{BB19A6E8-72DB-4C20-8EEB-BD500A3E6A04}" destId="{B319EE48-79E6-47AE-B029-80F660EEA161}" srcOrd="0" destOrd="0" presId="urn:microsoft.com/office/officeart/2005/8/layout/bProcess4"/>
    <dgm:cxn modelId="{5C2C9E26-3B4E-4445-BCF2-D39AF2EFE6FA}" type="presOf" srcId="{E6D1F67C-D237-44A6-ACC3-959EFB01F126}" destId="{5F94D4D7-721B-488F-B7E0-4B9B54965E40}" srcOrd="0" destOrd="0" presId="urn:microsoft.com/office/officeart/2005/8/layout/bProcess4"/>
    <dgm:cxn modelId="{B7FA8A4A-7C43-40DB-9F0F-903F79F55172}" type="presOf" srcId="{13DF5C42-824E-4CC7-B29C-748571CAB7DD}" destId="{BC4E8F72-51C6-402B-BEEC-3862158BC2C2}" srcOrd="0" destOrd="0" presId="urn:microsoft.com/office/officeart/2005/8/layout/bProcess4"/>
    <dgm:cxn modelId="{B9652A68-5B37-42D4-8270-8513B3A0E81E}" type="presOf" srcId="{C37FCAEE-5AC0-4CBA-B1C1-B056B72D10ED}" destId="{8CD1E4C1-9628-48A4-915F-3ECE6D46CDD3}" srcOrd="0" destOrd="0" presId="urn:microsoft.com/office/officeart/2005/8/layout/bProcess4"/>
    <dgm:cxn modelId="{C3D57E36-D77C-467D-BA1D-5AC8660F639B}" type="presOf" srcId="{40B797FC-CFAB-4651-90A6-72BAC4361ADA}" destId="{AE0D3038-AC91-487C-A4B6-0DB1801E01D5}" srcOrd="0" destOrd="0" presId="urn:microsoft.com/office/officeart/2005/8/layout/bProcess4"/>
    <dgm:cxn modelId="{195A6ADB-EEAB-48F2-B939-6E0703A8A2F0}" srcId="{65C5E469-8466-486F-8595-4F30EAC26D27}" destId="{13DF5C42-824E-4CC7-B29C-748571CAB7DD}" srcOrd="6" destOrd="0" parTransId="{232B54D4-8953-4F76-874C-7559A70337EC}" sibTransId="{C37FCAEE-5AC0-4CBA-B1C1-B056B72D10ED}"/>
    <dgm:cxn modelId="{563C4944-7197-4860-AFF3-62003267B57C}" srcId="{65C5E469-8466-486F-8595-4F30EAC26D27}" destId="{98010194-DCFE-43CC-9324-ADBA42A81601}" srcOrd="5" destOrd="0" parTransId="{EE5EDF0A-7519-46A0-ABD9-4763AC5DB6B4}" sibTransId="{E5080187-BC59-4A56-94E3-ADE9FD08B253}"/>
    <dgm:cxn modelId="{EF26BC1E-1853-42C2-A10C-015A5C3B80B8}" type="presOf" srcId="{E3F0B989-E637-4999-A772-187EAF164E7D}" destId="{32F0BD70-5AC3-4900-8CE0-70A6F706F9D1}" srcOrd="0" destOrd="0" presId="urn:microsoft.com/office/officeart/2005/8/layout/bProcess4"/>
    <dgm:cxn modelId="{F7921430-9787-4EE3-B225-AB1BC59DBFB8}" srcId="{65C5E469-8466-486F-8595-4F30EAC26D27}" destId="{40B797FC-CFAB-4651-90A6-72BAC4361ADA}" srcOrd="10" destOrd="0" parTransId="{2102C084-7902-4485-8738-CDD58815CC3E}" sibTransId="{69D832D4-3E5E-41A0-9740-ECC2E6FA27A1}"/>
    <dgm:cxn modelId="{14E6F471-4D7A-47F2-9FA8-8C977769E1E4}" srcId="{65C5E469-8466-486F-8595-4F30EAC26D27}" destId="{7D1F2DE5-D1F9-474C-AC84-A51E98E59D60}" srcOrd="1" destOrd="0" parTransId="{ABE324E3-5F51-4AC4-9BE0-B1A23B0DFCB4}" sibTransId="{5F046339-B0EC-4352-A6B4-2450B2C92EE4}"/>
    <dgm:cxn modelId="{85CCA449-CBC1-44DF-AC73-3555825394FF}" srcId="{65C5E469-8466-486F-8595-4F30EAC26D27}" destId="{A0831FA4-E648-46CD-ABA6-F106FAAA8248}" srcOrd="4" destOrd="0" parTransId="{780CBD9B-162C-4082-A4C5-B6C437AC7B77}" sibTransId="{90AF176D-2A5E-4598-AFF8-65AD1685295F}"/>
    <dgm:cxn modelId="{F92F63C5-ADE3-49ED-9C9D-D888050CD6C7}" type="presOf" srcId="{FB6FA217-097F-49C5-A113-48A85848F3CC}" destId="{BF7B5DCC-0B77-4B66-B69E-1B9681D42F3C}" srcOrd="0" destOrd="0" presId="urn:microsoft.com/office/officeart/2005/8/layout/bProcess4"/>
    <dgm:cxn modelId="{0B86CA6F-2677-45B1-A522-DFC8C15274DF}" type="presOf" srcId="{0F52B2A0-9D74-496E-8D31-1466A71A5855}" destId="{F2002959-1D3B-4AC9-803D-6EC6AEEDF36A}" srcOrd="0" destOrd="0" presId="urn:microsoft.com/office/officeart/2005/8/layout/bProcess4"/>
    <dgm:cxn modelId="{0FF0118E-7895-4655-8B04-25F690690F16}" type="presParOf" srcId="{760AC6FF-0E6F-49E3-B8EE-93E5F93F9EB5}" destId="{7A1A004D-C367-4080-98D2-6E288763E129}" srcOrd="0" destOrd="0" presId="urn:microsoft.com/office/officeart/2005/8/layout/bProcess4"/>
    <dgm:cxn modelId="{91F4DE6A-EEFC-4841-8F49-8F0D1CB5C2AA}" type="presParOf" srcId="{7A1A004D-C367-4080-98D2-6E288763E129}" destId="{EDACEA37-FB29-425B-B848-297B2E2FA9CC}" srcOrd="0" destOrd="0" presId="urn:microsoft.com/office/officeart/2005/8/layout/bProcess4"/>
    <dgm:cxn modelId="{0444E013-4B60-4D30-876E-D9BBC3854F7D}" type="presParOf" srcId="{7A1A004D-C367-4080-98D2-6E288763E129}" destId="{1B0C72FB-B4E1-460D-8D00-8B2BFB9BE723}" srcOrd="1" destOrd="0" presId="urn:microsoft.com/office/officeart/2005/8/layout/bProcess4"/>
    <dgm:cxn modelId="{71A4E0B7-E441-40FD-B98A-C71E3A72A229}" type="presParOf" srcId="{760AC6FF-0E6F-49E3-B8EE-93E5F93F9EB5}" destId="{9C6C4ECC-5AE6-4255-9F34-E962994708A5}" srcOrd="1" destOrd="0" presId="urn:microsoft.com/office/officeart/2005/8/layout/bProcess4"/>
    <dgm:cxn modelId="{AE62CEC7-5069-418A-8ED0-14033B2BF190}" type="presParOf" srcId="{760AC6FF-0E6F-49E3-B8EE-93E5F93F9EB5}" destId="{7DAB0B6F-93DA-4D44-A062-FE266AC9B176}" srcOrd="2" destOrd="0" presId="urn:microsoft.com/office/officeart/2005/8/layout/bProcess4"/>
    <dgm:cxn modelId="{51B50E2F-7C84-4F1F-BA89-53665A8C3F65}" type="presParOf" srcId="{7DAB0B6F-93DA-4D44-A062-FE266AC9B176}" destId="{010D1A94-EBD4-4824-B237-BC4DF4AC097C}" srcOrd="0" destOrd="0" presId="urn:microsoft.com/office/officeart/2005/8/layout/bProcess4"/>
    <dgm:cxn modelId="{80C5D111-5FDF-400B-B4E8-37EB0124137A}" type="presParOf" srcId="{7DAB0B6F-93DA-4D44-A062-FE266AC9B176}" destId="{B2BBB81B-3C94-4F6C-A317-DBD7D6A92959}" srcOrd="1" destOrd="0" presId="urn:microsoft.com/office/officeart/2005/8/layout/bProcess4"/>
    <dgm:cxn modelId="{AC8763FE-022B-44F0-A990-86837BAD9170}" type="presParOf" srcId="{760AC6FF-0E6F-49E3-B8EE-93E5F93F9EB5}" destId="{E36BF09D-FC16-48A7-800B-B4E96BA16B45}" srcOrd="3" destOrd="0" presId="urn:microsoft.com/office/officeart/2005/8/layout/bProcess4"/>
    <dgm:cxn modelId="{6B973037-BAC4-41A2-8314-BD147D5A1F14}" type="presParOf" srcId="{760AC6FF-0E6F-49E3-B8EE-93E5F93F9EB5}" destId="{DCBC54DC-8187-405F-9E50-976E2655519C}" srcOrd="4" destOrd="0" presId="urn:microsoft.com/office/officeart/2005/8/layout/bProcess4"/>
    <dgm:cxn modelId="{0B8EDC63-538C-4322-B061-0A6E9D0DD028}" type="presParOf" srcId="{DCBC54DC-8187-405F-9E50-976E2655519C}" destId="{5E365C36-2787-4846-BA80-D360FDC689A8}" srcOrd="0" destOrd="0" presId="urn:microsoft.com/office/officeart/2005/8/layout/bProcess4"/>
    <dgm:cxn modelId="{E12988C8-A743-4322-8407-13B1C2F764FB}" type="presParOf" srcId="{DCBC54DC-8187-405F-9E50-976E2655519C}" destId="{D88A8992-AC8B-401C-8285-C98654BBBFCC}" srcOrd="1" destOrd="0" presId="urn:microsoft.com/office/officeart/2005/8/layout/bProcess4"/>
    <dgm:cxn modelId="{4EE98355-C79D-4BAF-9065-D5B4FD6A1975}" type="presParOf" srcId="{760AC6FF-0E6F-49E3-B8EE-93E5F93F9EB5}" destId="{BF7B5DCC-0B77-4B66-B69E-1B9681D42F3C}" srcOrd="5" destOrd="0" presId="urn:microsoft.com/office/officeart/2005/8/layout/bProcess4"/>
    <dgm:cxn modelId="{90D6CB44-0618-4FDB-9E82-60AC55610146}" type="presParOf" srcId="{760AC6FF-0E6F-49E3-B8EE-93E5F93F9EB5}" destId="{EBB13CD6-977A-4ADE-A0D3-33079941AAED}" srcOrd="6" destOrd="0" presId="urn:microsoft.com/office/officeart/2005/8/layout/bProcess4"/>
    <dgm:cxn modelId="{BF680C30-248E-43BE-ACFB-936ABD885D19}" type="presParOf" srcId="{EBB13CD6-977A-4ADE-A0D3-33079941AAED}" destId="{549ECC00-6C91-42C6-AB15-A3D10CF4824E}" srcOrd="0" destOrd="0" presId="urn:microsoft.com/office/officeart/2005/8/layout/bProcess4"/>
    <dgm:cxn modelId="{B7A55F78-AEA1-463B-B958-70705FFEDEA1}" type="presParOf" srcId="{EBB13CD6-977A-4ADE-A0D3-33079941AAED}" destId="{B319EE48-79E6-47AE-B029-80F660EEA161}" srcOrd="1" destOrd="0" presId="urn:microsoft.com/office/officeart/2005/8/layout/bProcess4"/>
    <dgm:cxn modelId="{AA846A73-82AC-44D0-936E-0749EFA75E46}" type="presParOf" srcId="{760AC6FF-0E6F-49E3-B8EE-93E5F93F9EB5}" destId="{36801B1D-DC5B-4878-9C58-45E5F03EE0D6}" srcOrd="7" destOrd="0" presId="urn:microsoft.com/office/officeart/2005/8/layout/bProcess4"/>
    <dgm:cxn modelId="{E9116957-DAB0-48C4-A91A-725994A6DC61}" type="presParOf" srcId="{760AC6FF-0E6F-49E3-B8EE-93E5F93F9EB5}" destId="{BEC5ABB8-5E7B-49C2-8DEC-EF56BF088D2D}" srcOrd="8" destOrd="0" presId="urn:microsoft.com/office/officeart/2005/8/layout/bProcess4"/>
    <dgm:cxn modelId="{BE29C4CE-F564-4DE1-9A24-D77810C32DBF}" type="presParOf" srcId="{BEC5ABB8-5E7B-49C2-8DEC-EF56BF088D2D}" destId="{3B300EAB-4EE7-4677-8BE6-ECD34DEC1CE5}" srcOrd="0" destOrd="0" presId="urn:microsoft.com/office/officeart/2005/8/layout/bProcess4"/>
    <dgm:cxn modelId="{6BE8F3FD-B796-498F-8EB4-E01EA72B712C}" type="presParOf" srcId="{BEC5ABB8-5E7B-49C2-8DEC-EF56BF088D2D}" destId="{049B8053-4238-4F9E-B338-656DE1EE99D9}" srcOrd="1" destOrd="0" presId="urn:microsoft.com/office/officeart/2005/8/layout/bProcess4"/>
    <dgm:cxn modelId="{7C5D3AEB-600A-4544-B591-3D845DF50C39}" type="presParOf" srcId="{760AC6FF-0E6F-49E3-B8EE-93E5F93F9EB5}" destId="{E9137540-2D49-4712-83F0-BA107B92C39E}" srcOrd="9" destOrd="0" presId="urn:microsoft.com/office/officeart/2005/8/layout/bProcess4"/>
    <dgm:cxn modelId="{E6A636D0-01A3-4F1F-8B44-ABD6BCD443B2}" type="presParOf" srcId="{760AC6FF-0E6F-49E3-B8EE-93E5F93F9EB5}" destId="{2A41C079-49BF-481D-8C92-E491EB4095F6}" srcOrd="10" destOrd="0" presId="urn:microsoft.com/office/officeart/2005/8/layout/bProcess4"/>
    <dgm:cxn modelId="{7E852F25-886E-4C1F-98B9-94428C66DAF1}" type="presParOf" srcId="{2A41C079-49BF-481D-8C92-E491EB4095F6}" destId="{2EC73C7A-3E9B-4D46-BB06-08CFE72F025A}" srcOrd="0" destOrd="0" presId="urn:microsoft.com/office/officeart/2005/8/layout/bProcess4"/>
    <dgm:cxn modelId="{1303D241-BDD7-4F0E-9598-B5FE813E0949}" type="presParOf" srcId="{2A41C079-49BF-481D-8C92-E491EB4095F6}" destId="{E7C2E263-8AF8-47D6-BFAB-3E90311DEB0D}" srcOrd="1" destOrd="0" presId="urn:microsoft.com/office/officeart/2005/8/layout/bProcess4"/>
    <dgm:cxn modelId="{F18E1465-D9E7-4CAF-9AE1-1BF31C2EFDA4}" type="presParOf" srcId="{760AC6FF-0E6F-49E3-B8EE-93E5F93F9EB5}" destId="{FB825151-429D-4688-B9C7-F7C3A2793C47}" srcOrd="11" destOrd="0" presId="urn:microsoft.com/office/officeart/2005/8/layout/bProcess4"/>
    <dgm:cxn modelId="{7EA91540-3DD1-4BED-9FA0-4AA342E3A151}" type="presParOf" srcId="{760AC6FF-0E6F-49E3-B8EE-93E5F93F9EB5}" destId="{D9A81E3E-29A2-474B-B789-2977F12222EA}" srcOrd="12" destOrd="0" presId="urn:microsoft.com/office/officeart/2005/8/layout/bProcess4"/>
    <dgm:cxn modelId="{9B27DB4D-B46C-4F5E-B56F-4F4E59ACBDE4}" type="presParOf" srcId="{D9A81E3E-29A2-474B-B789-2977F12222EA}" destId="{08758EE8-1ABC-4370-A99C-88AA19C553A8}" srcOrd="0" destOrd="0" presId="urn:microsoft.com/office/officeart/2005/8/layout/bProcess4"/>
    <dgm:cxn modelId="{4DFFA5FA-EEAE-4096-ADE2-611D05012384}" type="presParOf" srcId="{D9A81E3E-29A2-474B-B789-2977F12222EA}" destId="{BC4E8F72-51C6-402B-BEEC-3862158BC2C2}" srcOrd="1" destOrd="0" presId="urn:microsoft.com/office/officeart/2005/8/layout/bProcess4"/>
    <dgm:cxn modelId="{1EC2E742-2E39-4B2A-A068-39340021810F}" type="presParOf" srcId="{760AC6FF-0E6F-49E3-B8EE-93E5F93F9EB5}" destId="{8CD1E4C1-9628-48A4-915F-3ECE6D46CDD3}" srcOrd="13" destOrd="0" presId="urn:microsoft.com/office/officeart/2005/8/layout/bProcess4"/>
    <dgm:cxn modelId="{1594B365-BA2C-4A4B-A685-E1845B5E4311}" type="presParOf" srcId="{760AC6FF-0E6F-49E3-B8EE-93E5F93F9EB5}" destId="{40950A91-77B9-44BE-958A-808D143F0849}" srcOrd="14" destOrd="0" presId="urn:microsoft.com/office/officeart/2005/8/layout/bProcess4"/>
    <dgm:cxn modelId="{28AFA425-4D49-4641-8CF7-A0E818E4205D}" type="presParOf" srcId="{40950A91-77B9-44BE-958A-808D143F0849}" destId="{58293CCD-380B-47ED-93DA-00874431DBF5}" srcOrd="0" destOrd="0" presId="urn:microsoft.com/office/officeart/2005/8/layout/bProcess4"/>
    <dgm:cxn modelId="{07CAC978-36C6-49ED-9F29-505497A2FAFA}" type="presParOf" srcId="{40950A91-77B9-44BE-958A-808D143F0849}" destId="{32F0BD70-5AC3-4900-8CE0-70A6F706F9D1}" srcOrd="1" destOrd="0" presId="urn:microsoft.com/office/officeart/2005/8/layout/bProcess4"/>
    <dgm:cxn modelId="{FB6DB33E-48CF-4624-A060-89E9ABA6B263}" type="presParOf" srcId="{760AC6FF-0E6F-49E3-B8EE-93E5F93F9EB5}" destId="{F2002959-1D3B-4AC9-803D-6EC6AEEDF36A}" srcOrd="15" destOrd="0" presId="urn:microsoft.com/office/officeart/2005/8/layout/bProcess4"/>
    <dgm:cxn modelId="{2257E258-7B14-476A-BF76-0CC25A87A474}" type="presParOf" srcId="{760AC6FF-0E6F-49E3-B8EE-93E5F93F9EB5}" destId="{A6E3DEC3-8120-45BF-88C6-54949D690D08}" srcOrd="16" destOrd="0" presId="urn:microsoft.com/office/officeart/2005/8/layout/bProcess4"/>
    <dgm:cxn modelId="{B0A64B0E-F8FC-49B7-85EC-34A9D967221F}" type="presParOf" srcId="{A6E3DEC3-8120-45BF-88C6-54949D690D08}" destId="{5934B286-4C90-4730-A6C7-B5C7FF18A4BC}" srcOrd="0" destOrd="0" presId="urn:microsoft.com/office/officeart/2005/8/layout/bProcess4"/>
    <dgm:cxn modelId="{71C3F570-9D67-486D-91DB-86EC53D8C13A}" type="presParOf" srcId="{A6E3DEC3-8120-45BF-88C6-54949D690D08}" destId="{258986DB-CFEE-4DD9-A4BE-BAE1ED8A3309}" srcOrd="1" destOrd="0" presId="urn:microsoft.com/office/officeart/2005/8/layout/bProcess4"/>
    <dgm:cxn modelId="{26C2ABA5-FB8A-41BC-8827-8A303F479105}" type="presParOf" srcId="{760AC6FF-0E6F-49E3-B8EE-93E5F93F9EB5}" destId="{310426C5-8060-4853-A1BE-805E31D2DB06}" srcOrd="17" destOrd="0" presId="urn:microsoft.com/office/officeart/2005/8/layout/bProcess4"/>
    <dgm:cxn modelId="{2888D2DD-7E6D-41F0-BEBC-AB02CBCAE8EC}" type="presParOf" srcId="{760AC6FF-0E6F-49E3-B8EE-93E5F93F9EB5}" destId="{3A93563D-A40D-4648-AE3B-BCFB5BDD24CF}" srcOrd="18" destOrd="0" presId="urn:microsoft.com/office/officeart/2005/8/layout/bProcess4"/>
    <dgm:cxn modelId="{BB2FB8E0-C36F-47FB-93CA-15E1A982E722}" type="presParOf" srcId="{3A93563D-A40D-4648-AE3B-BCFB5BDD24CF}" destId="{4B2EE9F4-96DF-491C-B7EC-38CC0E9C69A9}" srcOrd="0" destOrd="0" presId="urn:microsoft.com/office/officeart/2005/8/layout/bProcess4"/>
    <dgm:cxn modelId="{6497DA17-7EC2-4753-AB29-05A6943B01E3}" type="presParOf" srcId="{3A93563D-A40D-4648-AE3B-BCFB5BDD24CF}" destId="{5F94D4D7-721B-488F-B7E0-4B9B54965E40}" srcOrd="1" destOrd="0" presId="urn:microsoft.com/office/officeart/2005/8/layout/bProcess4"/>
    <dgm:cxn modelId="{D6B00469-6CB4-44EF-9903-1919DEC33D8E}" type="presParOf" srcId="{760AC6FF-0E6F-49E3-B8EE-93E5F93F9EB5}" destId="{6E3F32FD-2875-444B-82DA-A96624D81555}" srcOrd="19" destOrd="0" presId="urn:microsoft.com/office/officeart/2005/8/layout/bProcess4"/>
    <dgm:cxn modelId="{4546888B-AFEB-4179-9FF9-8006A50015A4}" type="presParOf" srcId="{760AC6FF-0E6F-49E3-B8EE-93E5F93F9EB5}" destId="{3B89A845-C4C1-4C6D-A388-95745861C56C}" srcOrd="20" destOrd="0" presId="urn:microsoft.com/office/officeart/2005/8/layout/bProcess4"/>
    <dgm:cxn modelId="{09C7D6A1-0B60-4CC6-BC9A-ADA5AFDFE6EF}" type="presParOf" srcId="{3B89A845-C4C1-4C6D-A388-95745861C56C}" destId="{69EAFA4B-F3E6-407C-9CF2-0876A86C1EEA}" srcOrd="0" destOrd="0" presId="urn:microsoft.com/office/officeart/2005/8/layout/bProcess4"/>
    <dgm:cxn modelId="{289AC907-C3FE-4A2F-93C2-96B8D11D9CC0}" type="presParOf" srcId="{3B89A845-C4C1-4C6D-A388-95745861C56C}" destId="{AE0D3038-AC91-487C-A4B6-0DB1801E01D5}" srcOrd="1" destOrd="0" presId="urn:microsoft.com/office/officeart/2005/8/layout/bProcess4"/>
    <dgm:cxn modelId="{145F3D6A-FD03-4C2B-B64F-CF71F1D44AEA}" type="presParOf" srcId="{760AC6FF-0E6F-49E3-B8EE-93E5F93F9EB5}" destId="{BAB05149-F614-43A8-BD2D-BF8726B7A0DF}" srcOrd="21" destOrd="0" presId="urn:microsoft.com/office/officeart/2005/8/layout/bProcess4"/>
    <dgm:cxn modelId="{CA7A081A-AD8A-4E69-B493-6AF037B4B4DF}" type="presParOf" srcId="{760AC6FF-0E6F-49E3-B8EE-93E5F93F9EB5}" destId="{62D0C0ED-4399-4AF3-894E-5A0615A841D6}" srcOrd="22" destOrd="0" presId="urn:microsoft.com/office/officeart/2005/8/layout/bProcess4"/>
    <dgm:cxn modelId="{3051FC1E-1DB4-487F-A133-6C614D8740D2}" type="presParOf" srcId="{62D0C0ED-4399-4AF3-894E-5A0615A841D6}" destId="{5B2D1002-C929-4D70-866A-49414E272414}" srcOrd="0" destOrd="0" presId="urn:microsoft.com/office/officeart/2005/8/layout/bProcess4"/>
    <dgm:cxn modelId="{DACBA440-3F1E-4B6D-83D4-5EBF580D8454}" type="presParOf" srcId="{62D0C0ED-4399-4AF3-894E-5A0615A841D6}" destId="{E16EC3D0-CA40-4C8F-A926-9604010730C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EC0A1-C295-4122-B0CD-B06A42FDE70F}">
      <dsp:nvSpPr>
        <dsp:cNvPr id="0" name=""/>
        <dsp:cNvSpPr/>
      </dsp:nvSpPr>
      <dsp:spPr>
        <a:xfrm>
          <a:off x="0" y="0"/>
          <a:ext cx="8893082" cy="1004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1" kern="1200" dirty="0" smtClean="0"/>
            <a:t>DISTRIBUIDORA ALBIS</a:t>
          </a:r>
          <a:endParaRPr lang="es-VE" sz="17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400" b="1" kern="1200" dirty="0" smtClean="0"/>
            <a:t>Empresa orientada a la salud, dedicada a la distribución de medicinas y productos de consumo a nivel nacional.</a:t>
          </a:r>
          <a:endParaRPr lang="es-VE" sz="1400" b="1" kern="1200" dirty="0"/>
        </a:p>
      </dsp:txBody>
      <dsp:txXfrm>
        <a:off x="1879033" y="0"/>
        <a:ext cx="7014048" cy="1004174"/>
      </dsp:txXfrm>
    </dsp:sp>
    <dsp:sp modelId="{69E94F30-868F-4045-889C-C27E6882B5E9}">
      <dsp:nvSpPr>
        <dsp:cNvPr id="0" name=""/>
        <dsp:cNvSpPr/>
      </dsp:nvSpPr>
      <dsp:spPr>
        <a:xfrm>
          <a:off x="100417" y="100417"/>
          <a:ext cx="1778616" cy="8033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2BB7A-73EF-4BFD-B4C9-2C66B28C691A}">
      <dsp:nvSpPr>
        <dsp:cNvPr id="0" name=""/>
        <dsp:cNvSpPr/>
      </dsp:nvSpPr>
      <dsp:spPr>
        <a:xfrm>
          <a:off x="0" y="1104591"/>
          <a:ext cx="8893082" cy="10041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1" kern="1200" dirty="0" smtClean="0"/>
            <a:t>REPRESENTACIONES DECO</a:t>
          </a:r>
          <a:endParaRPr lang="es-VE" sz="17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400" b="1" i="1" kern="1200" dirty="0" smtClean="0"/>
            <a:t>Representaciones </a:t>
          </a:r>
          <a:r>
            <a:rPr lang="es-VE" sz="1400" b="1" i="1" kern="1200" dirty="0" err="1" smtClean="0"/>
            <a:t>Deco</a:t>
          </a:r>
          <a:r>
            <a:rPr lang="es-VE" sz="1400" b="1" kern="1200" dirty="0" smtClean="0"/>
            <a:t> S.A.C. inició sus operaciones en Marzo de 1986. Su actividad principal es la distribución y venta de productos Farmacéuticos.</a:t>
          </a:r>
          <a:endParaRPr lang="es-VE" sz="1400" b="1" kern="1200" dirty="0"/>
        </a:p>
      </dsp:txBody>
      <dsp:txXfrm>
        <a:off x="1879033" y="1104591"/>
        <a:ext cx="7014048" cy="1004174"/>
      </dsp:txXfrm>
    </dsp:sp>
    <dsp:sp modelId="{2575E39D-DE9A-4F8A-AB43-968CE0EAB1AE}">
      <dsp:nvSpPr>
        <dsp:cNvPr id="0" name=""/>
        <dsp:cNvSpPr/>
      </dsp:nvSpPr>
      <dsp:spPr>
        <a:xfrm>
          <a:off x="100417" y="1205008"/>
          <a:ext cx="1778616" cy="8033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6AAE1-F632-4481-BEDD-DD4AB0342399}">
      <dsp:nvSpPr>
        <dsp:cNvPr id="0" name=""/>
        <dsp:cNvSpPr/>
      </dsp:nvSpPr>
      <dsp:spPr>
        <a:xfrm>
          <a:off x="0" y="2232248"/>
          <a:ext cx="8893082" cy="10041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1" kern="1200" dirty="0" smtClean="0"/>
            <a:t>DISTRIBUIDORA Y DROGUERIA ALFARO </a:t>
          </a:r>
          <a:endParaRPr lang="es-VE" sz="17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Inicia sus actividades en el año 1.992, hoy es una compañía comercializadora y distribuidora a nivel nacional de productos farmacéuticos, equipos, accesorios médicos y afines. </a:t>
          </a:r>
          <a:endParaRPr lang="es-VE" sz="1400" b="1" kern="1200" dirty="0"/>
        </a:p>
      </dsp:txBody>
      <dsp:txXfrm>
        <a:off x="1879033" y="2232248"/>
        <a:ext cx="7014048" cy="1004174"/>
      </dsp:txXfrm>
    </dsp:sp>
    <dsp:sp modelId="{D9540427-796C-4829-8AFC-B05FBF879537}">
      <dsp:nvSpPr>
        <dsp:cNvPr id="0" name=""/>
        <dsp:cNvSpPr/>
      </dsp:nvSpPr>
      <dsp:spPr>
        <a:xfrm>
          <a:off x="100417" y="2309600"/>
          <a:ext cx="1778616" cy="8033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FDE9-7C7A-45B3-B95E-609009F7DDA3}">
      <dsp:nvSpPr>
        <dsp:cNvPr id="0" name=""/>
        <dsp:cNvSpPr/>
      </dsp:nvSpPr>
      <dsp:spPr>
        <a:xfrm>
          <a:off x="0" y="3316305"/>
          <a:ext cx="8893082" cy="10041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1" kern="1200" dirty="0" smtClean="0"/>
            <a:t>DROGUERIA &amp; DISTRIBUIDORA DICAR</a:t>
          </a:r>
          <a:endParaRPr lang="es-VE" sz="17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400" b="1" kern="1200" dirty="0" smtClean="0"/>
            <a:t>Somos una empresa nacional dedicada a la comercialización y distribución de productos farmacéuticos y de cuidado personal.   Estamos en el mercado desde hace tres años, brindando a nuestros clientes un servicio de calidad.</a:t>
          </a:r>
          <a:endParaRPr lang="es-VE" sz="1400" b="1" kern="1200" dirty="0"/>
        </a:p>
      </dsp:txBody>
      <dsp:txXfrm>
        <a:off x="1879033" y="3316305"/>
        <a:ext cx="7014048" cy="1004174"/>
      </dsp:txXfrm>
    </dsp:sp>
    <dsp:sp modelId="{A559ADBC-A6B9-4FD6-A0EC-6D80CBE0D414}">
      <dsp:nvSpPr>
        <dsp:cNvPr id="0" name=""/>
        <dsp:cNvSpPr/>
      </dsp:nvSpPr>
      <dsp:spPr>
        <a:xfrm>
          <a:off x="100417" y="3414191"/>
          <a:ext cx="1778616" cy="8033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D7491-95DA-4017-89A6-42C186AC7F63}">
      <dsp:nvSpPr>
        <dsp:cNvPr id="0" name=""/>
        <dsp:cNvSpPr/>
      </dsp:nvSpPr>
      <dsp:spPr>
        <a:xfrm>
          <a:off x="1631157" y="-33032"/>
          <a:ext cx="5759221" cy="5759221"/>
        </a:xfrm>
        <a:prstGeom prst="circularArrow">
          <a:avLst>
            <a:gd name="adj1" fmla="val 5544"/>
            <a:gd name="adj2" fmla="val 330680"/>
            <a:gd name="adj3" fmla="val 14493368"/>
            <a:gd name="adj4" fmla="val 1696305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D1623-C391-475C-B53B-D09DDFCCDE5B}">
      <dsp:nvSpPr>
        <dsp:cNvPr id="0" name=""/>
        <dsp:cNvSpPr/>
      </dsp:nvSpPr>
      <dsp:spPr>
        <a:xfrm>
          <a:off x="3600024" y="4898"/>
          <a:ext cx="1821487" cy="9107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Modulo de Ventas</a:t>
          </a:r>
          <a:endParaRPr lang="es-VE" sz="1800" kern="1200" dirty="0"/>
        </a:p>
      </dsp:txBody>
      <dsp:txXfrm>
        <a:off x="3644483" y="49357"/>
        <a:ext cx="1732569" cy="821825"/>
      </dsp:txXfrm>
    </dsp:sp>
    <dsp:sp modelId="{E6C2D63D-296C-435B-99B9-3608CD8808DB}">
      <dsp:nvSpPr>
        <dsp:cNvPr id="0" name=""/>
        <dsp:cNvSpPr/>
      </dsp:nvSpPr>
      <dsp:spPr>
        <a:xfrm>
          <a:off x="5475150" y="1123377"/>
          <a:ext cx="1821487" cy="9107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Modulo de Caja</a:t>
          </a:r>
          <a:endParaRPr lang="es-VE" sz="1800" kern="1200" dirty="0"/>
        </a:p>
      </dsp:txBody>
      <dsp:txXfrm>
        <a:off x="5519609" y="1167836"/>
        <a:ext cx="1732569" cy="821825"/>
      </dsp:txXfrm>
    </dsp:sp>
    <dsp:sp modelId="{42D5F788-2927-4588-A2CD-5072BA656877}">
      <dsp:nvSpPr>
        <dsp:cNvPr id="0" name=""/>
        <dsp:cNvSpPr/>
      </dsp:nvSpPr>
      <dsp:spPr>
        <a:xfrm>
          <a:off x="5994406" y="3007358"/>
          <a:ext cx="1821487" cy="9107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Modulo de Precios</a:t>
          </a:r>
          <a:endParaRPr lang="es-VE" sz="1800" kern="1200" dirty="0"/>
        </a:p>
      </dsp:txBody>
      <dsp:txXfrm>
        <a:off x="6038865" y="3051817"/>
        <a:ext cx="1732569" cy="821825"/>
      </dsp:txXfrm>
    </dsp:sp>
    <dsp:sp modelId="{9582DCA3-E826-418D-8B6D-1821C5020939}">
      <dsp:nvSpPr>
        <dsp:cNvPr id="0" name=""/>
        <dsp:cNvSpPr/>
      </dsp:nvSpPr>
      <dsp:spPr>
        <a:xfrm>
          <a:off x="4665692" y="4410387"/>
          <a:ext cx="1821487" cy="9107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Modulo de Reposición</a:t>
          </a:r>
          <a:endParaRPr lang="es-VE" sz="1800" kern="1200" dirty="0"/>
        </a:p>
      </dsp:txBody>
      <dsp:txXfrm>
        <a:off x="4710151" y="4454846"/>
        <a:ext cx="1732569" cy="821825"/>
      </dsp:txXfrm>
    </dsp:sp>
    <dsp:sp modelId="{1F0A13D9-F733-4118-AD85-93869A2C0434}">
      <dsp:nvSpPr>
        <dsp:cNvPr id="0" name=""/>
        <dsp:cNvSpPr/>
      </dsp:nvSpPr>
      <dsp:spPr>
        <a:xfrm>
          <a:off x="2534500" y="4410381"/>
          <a:ext cx="1821487" cy="91074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Gestión de Promociones</a:t>
          </a:r>
          <a:endParaRPr lang="es-VE" sz="1800" kern="1200" dirty="0"/>
        </a:p>
      </dsp:txBody>
      <dsp:txXfrm>
        <a:off x="2578959" y="4454840"/>
        <a:ext cx="1732569" cy="821825"/>
      </dsp:txXfrm>
    </dsp:sp>
    <dsp:sp modelId="{BD79811F-3972-44EE-94CB-3FF1F237818B}">
      <dsp:nvSpPr>
        <dsp:cNvPr id="0" name=""/>
        <dsp:cNvSpPr/>
      </dsp:nvSpPr>
      <dsp:spPr>
        <a:xfrm>
          <a:off x="1205642" y="3007358"/>
          <a:ext cx="1821487" cy="9107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err="1" smtClean="0"/>
            <a:t>Codigos</a:t>
          </a:r>
          <a:r>
            <a:rPr lang="es-VE" sz="1800" kern="1200" dirty="0" smtClean="0"/>
            <a:t> de Barra</a:t>
          </a:r>
          <a:endParaRPr lang="es-VE" sz="1800" kern="1200" dirty="0"/>
        </a:p>
      </dsp:txBody>
      <dsp:txXfrm>
        <a:off x="1250101" y="3051817"/>
        <a:ext cx="1732569" cy="821825"/>
      </dsp:txXfrm>
    </dsp:sp>
    <dsp:sp modelId="{9645D4C1-7A60-4C65-8CF7-3BBB28D929C2}">
      <dsp:nvSpPr>
        <dsp:cNvPr id="0" name=""/>
        <dsp:cNvSpPr/>
      </dsp:nvSpPr>
      <dsp:spPr>
        <a:xfrm>
          <a:off x="1634859" y="1123383"/>
          <a:ext cx="1821487" cy="9107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Fraccionamiento</a:t>
          </a:r>
          <a:endParaRPr lang="es-VE" sz="1800" kern="1200" dirty="0"/>
        </a:p>
      </dsp:txBody>
      <dsp:txXfrm>
        <a:off x="1679318" y="1167842"/>
        <a:ext cx="1732569" cy="821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C4ECC-5AE6-4255-9F34-E962994708A5}">
      <dsp:nvSpPr>
        <dsp:cNvPr id="0" name=""/>
        <dsp:cNvSpPr/>
      </dsp:nvSpPr>
      <dsp:spPr>
        <a:xfrm rot="5400000">
          <a:off x="-118087" y="831645"/>
          <a:ext cx="1885047" cy="156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C72FB-B4E1-460D-8D00-8B2BFB9BE723}">
      <dsp:nvSpPr>
        <dsp:cNvPr id="0" name=""/>
        <dsp:cNvSpPr/>
      </dsp:nvSpPr>
      <dsp:spPr>
        <a:xfrm>
          <a:off x="80386" y="37"/>
          <a:ext cx="2527037" cy="1045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FIDELIZACION DE CLIENTES</a:t>
          </a:r>
          <a:endParaRPr lang="es-VE" sz="1900" kern="1200" dirty="0"/>
        </a:p>
      </dsp:txBody>
      <dsp:txXfrm>
        <a:off x="111022" y="30673"/>
        <a:ext cx="2465765" cy="984723"/>
      </dsp:txXfrm>
    </dsp:sp>
    <dsp:sp modelId="{E36BF09D-FC16-48A7-800B-B4E96BA16B45}">
      <dsp:nvSpPr>
        <dsp:cNvPr id="0" name=""/>
        <dsp:cNvSpPr/>
      </dsp:nvSpPr>
      <dsp:spPr>
        <a:xfrm rot="5400000">
          <a:off x="-118087" y="2139139"/>
          <a:ext cx="1885047" cy="156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BB81B-3C94-4F6C-A317-DBD7D6A92959}">
      <dsp:nvSpPr>
        <dsp:cNvPr id="0" name=""/>
        <dsp:cNvSpPr/>
      </dsp:nvSpPr>
      <dsp:spPr>
        <a:xfrm>
          <a:off x="80386" y="1307531"/>
          <a:ext cx="2527037" cy="1045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VENTAS CORPORATIVAS</a:t>
          </a:r>
          <a:endParaRPr lang="es-VE" sz="1900" kern="1200" dirty="0"/>
        </a:p>
      </dsp:txBody>
      <dsp:txXfrm>
        <a:off x="111022" y="1338167"/>
        <a:ext cx="2465765" cy="984723"/>
      </dsp:txXfrm>
    </dsp:sp>
    <dsp:sp modelId="{BF7B5DCC-0B77-4B66-B69E-1B9681D42F3C}">
      <dsp:nvSpPr>
        <dsp:cNvPr id="0" name=""/>
        <dsp:cNvSpPr/>
      </dsp:nvSpPr>
      <dsp:spPr>
        <a:xfrm rot="5400000">
          <a:off x="-118087" y="3446633"/>
          <a:ext cx="1885047" cy="156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A8992-AC8B-401C-8285-C98654BBBFCC}">
      <dsp:nvSpPr>
        <dsp:cNvPr id="0" name=""/>
        <dsp:cNvSpPr/>
      </dsp:nvSpPr>
      <dsp:spPr>
        <a:xfrm>
          <a:off x="80386" y="2615025"/>
          <a:ext cx="2527037" cy="1045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CONVENIOS</a:t>
          </a:r>
          <a:endParaRPr lang="es-VE" sz="1900" kern="1200" dirty="0"/>
        </a:p>
      </dsp:txBody>
      <dsp:txXfrm>
        <a:off x="111022" y="2645661"/>
        <a:ext cx="2465765" cy="984723"/>
      </dsp:txXfrm>
    </dsp:sp>
    <dsp:sp modelId="{36801B1D-DC5B-4878-9C58-45E5F03EE0D6}">
      <dsp:nvSpPr>
        <dsp:cNvPr id="0" name=""/>
        <dsp:cNvSpPr/>
      </dsp:nvSpPr>
      <dsp:spPr>
        <a:xfrm>
          <a:off x="134523" y="4100380"/>
          <a:ext cx="4482160" cy="156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9EE48-79E6-47AE-B029-80F660EEA161}">
      <dsp:nvSpPr>
        <dsp:cNvPr id="0" name=""/>
        <dsp:cNvSpPr/>
      </dsp:nvSpPr>
      <dsp:spPr>
        <a:xfrm>
          <a:off x="80386" y="3922519"/>
          <a:ext cx="2527037" cy="10459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DATA MINING METODOS PREDICTIVOS</a:t>
          </a:r>
          <a:endParaRPr lang="es-VE" sz="1900" kern="1200" dirty="0"/>
        </a:p>
      </dsp:txBody>
      <dsp:txXfrm>
        <a:off x="111022" y="3953155"/>
        <a:ext cx="2465765" cy="984723"/>
      </dsp:txXfrm>
    </dsp:sp>
    <dsp:sp modelId="{E9137540-2D49-4712-83F0-BA107B92C39E}">
      <dsp:nvSpPr>
        <dsp:cNvPr id="0" name=""/>
        <dsp:cNvSpPr/>
      </dsp:nvSpPr>
      <dsp:spPr>
        <a:xfrm rot="16200000">
          <a:off x="2984247" y="3446633"/>
          <a:ext cx="1885047" cy="156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B8053-4238-4F9E-B338-656DE1EE99D9}">
      <dsp:nvSpPr>
        <dsp:cNvPr id="0" name=""/>
        <dsp:cNvSpPr/>
      </dsp:nvSpPr>
      <dsp:spPr>
        <a:xfrm>
          <a:off x="3182721" y="3922519"/>
          <a:ext cx="2527037" cy="10459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PROMOCOINES DIRIGIDAS </a:t>
          </a:r>
          <a:endParaRPr lang="es-VE" sz="1900" kern="1200" dirty="0"/>
        </a:p>
      </dsp:txBody>
      <dsp:txXfrm>
        <a:off x="3213357" y="3953155"/>
        <a:ext cx="2465765" cy="984723"/>
      </dsp:txXfrm>
    </dsp:sp>
    <dsp:sp modelId="{FB825151-429D-4688-B9C7-F7C3A2793C47}">
      <dsp:nvSpPr>
        <dsp:cNvPr id="0" name=""/>
        <dsp:cNvSpPr/>
      </dsp:nvSpPr>
      <dsp:spPr>
        <a:xfrm rot="16200000">
          <a:off x="2984247" y="2139139"/>
          <a:ext cx="1885047" cy="156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2E263-8AF8-47D6-BFAB-3E90311DEB0D}">
      <dsp:nvSpPr>
        <dsp:cNvPr id="0" name=""/>
        <dsp:cNvSpPr/>
      </dsp:nvSpPr>
      <dsp:spPr>
        <a:xfrm>
          <a:off x="3182721" y="2615025"/>
          <a:ext cx="2527037" cy="1045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DELIVERY</a:t>
          </a:r>
          <a:endParaRPr lang="es-VE" sz="1900" kern="1200" dirty="0"/>
        </a:p>
      </dsp:txBody>
      <dsp:txXfrm>
        <a:off x="3213357" y="2645661"/>
        <a:ext cx="2465765" cy="984723"/>
      </dsp:txXfrm>
    </dsp:sp>
    <dsp:sp modelId="{8CD1E4C1-9628-48A4-915F-3ECE6D46CDD3}">
      <dsp:nvSpPr>
        <dsp:cNvPr id="0" name=""/>
        <dsp:cNvSpPr/>
      </dsp:nvSpPr>
      <dsp:spPr>
        <a:xfrm rot="16200000">
          <a:off x="2984247" y="831645"/>
          <a:ext cx="1885047" cy="156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8F72-51C6-402B-BEEC-3862158BC2C2}">
      <dsp:nvSpPr>
        <dsp:cNvPr id="0" name=""/>
        <dsp:cNvSpPr/>
      </dsp:nvSpPr>
      <dsp:spPr>
        <a:xfrm>
          <a:off x="3182721" y="1307531"/>
          <a:ext cx="2527037" cy="1045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APLICACIONES MOBILES</a:t>
          </a:r>
          <a:endParaRPr lang="es-VE" sz="1900" kern="1200" dirty="0"/>
        </a:p>
      </dsp:txBody>
      <dsp:txXfrm>
        <a:off x="3213357" y="1338167"/>
        <a:ext cx="2465765" cy="984723"/>
      </dsp:txXfrm>
    </dsp:sp>
    <dsp:sp modelId="{F2002959-1D3B-4AC9-803D-6EC6AEEDF36A}">
      <dsp:nvSpPr>
        <dsp:cNvPr id="0" name=""/>
        <dsp:cNvSpPr/>
      </dsp:nvSpPr>
      <dsp:spPr>
        <a:xfrm>
          <a:off x="3236858" y="177898"/>
          <a:ext cx="4482160" cy="156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0BD70-5AC3-4900-8CE0-70A6F706F9D1}">
      <dsp:nvSpPr>
        <dsp:cNvPr id="0" name=""/>
        <dsp:cNvSpPr/>
      </dsp:nvSpPr>
      <dsp:spPr>
        <a:xfrm>
          <a:off x="3182721" y="37"/>
          <a:ext cx="2527037" cy="1045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GESTION DE INDICADORES MOBILES</a:t>
          </a:r>
          <a:endParaRPr lang="es-VE" sz="1900" kern="1200" dirty="0"/>
        </a:p>
      </dsp:txBody>
      <dsp:txXfrm>
        <a:off x="3213357" y="30673"/>
        <a:ext cx="2465765" cy="984723"/>
      </dsp:txXfrm>
    </dsp:sp>
    <dsp:sp modelId="{310426C5-8060-4853-A1BE-805E31D2DB06}">
      <dsp:nvSpPr>
        <dsp:cNvPr id="0" name=""/>
        <dsp:cNvSpPr/>
      </dsp:nvSpPr>
      <dsp:spPr>
        <a:xfrm rot="5400000">
          <a:off x="6086582" y="831645"/>
          <a:ext cx="1885047" cy="156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986DB-CFEE-4DD9-A4BE-BAE1ED8A3309}">
      <dsp:nvSpPr>
        <dsp:cNvPr id="0" name=""/>
        <dsp:cNvSpPr/>
      </dsp:nvSpPr>
      <dsp:spPr>
        <a:xfrm>
          <a:off x="6285056" y="37"/>
          <a:ext cx="2527037" cy="10459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GESTION DE INDICADORES  CIE-10</a:t>
          </a:r>
          <a:endParaRPr lang="es-VE" sz="1900" kern="1200" dirty="0"/>
        </a:p>
      </dsp:txBody>
      <dsp:txXfrm>
        <a:off x="6315692" y="30673"/>
        <a:ext cx="2465765" cy="984723"/>
      </dsp:txXfrm>
    </dsp:sp>
    <dsp:sp modelId="{6E3F32FD-2875-444B-82DA-A96624D81555}">
      <dsp:nvSpPr>
        <dsp:cNvPr id="0" name=""/>
        <dsp:cNvSpPr/>
      </dsp:nvSpPr>
      <dsp:spPr>
        <a:xfrm rot="5400000">
          <a:off x="6086582" y="2139139"/>
          <a:ext cx="1885047" cy="156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D4D7-721B-488F-B7E0-4B9B54965E40}">
      <dsp:nvSpPr>
        <dsp:cNvPr id="0" name=""/>
        <dsp:cNvSpPr/>
      </dsp:nvSpPr>
      <dsp:spPr>
        <a:xfrm>
          <a:off x="6285056" y="1307531"/>
          <a:ext cx="2527037" cy="10459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FORMACION DE CLUB DE PACIENTES CRONICOS</a:t>
          </a:r>
          <a:endParaRPr lang="es-VE" sz="1900" kern="1200" dirty="0"/>
        </a:p>
      </dsp:txBody>
      <dsp:txXfrm>
        <a:off x="6315692" y="1338167"/>
        <a:ext cx="2465765" cy="984723"/>
      </dsp:txXfrm>
    </dsp:sp>
    <dsp:sp modelId="{BAB05149-F614-43A8-BD2D-BF8726B7A0DF}">
      <dsp:nvSpPr>
        <dsp:cNvPr id="0" name=""/>
        <dsp:cNvSpPr/>
      </dsp:nvSpPr>
      <dsp:spPr>
        <a:xfrm rot="5400000">
          <a:off x="6086582" y="3446633"/>
          <a:ext cx="1885047" cy="156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3038-AC91-487C-A4B6-0DB1801E01D5}">
      <dsp:nvSpPr>
        <dsp:cNvPr id="0" name=""/>
        <dsp:cNvSpPr/>
      </dsp:nvSpPr>
      <dsp:spPr>
        <a:xfrm>
          <a:off x="6285056" y="2615025"/>
          <a:ext cx="2527037" cy="1045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RECORDATORIO DE RECETAS</a:t>
          </a:r>
          <a:endParaRPr lang="es-VE" sz="1900" kern="1200" dirty="0"/>
        </a:p>
      </dsp:txBody>
      <dsp:txXfrm>
        <a:off x="6315692" y="2645661"/>
        <a:ext cx="2465765" cy="984723"/>
      </dsp:txXfrm>
    </dsp:sp>
    <dsp:sp modelId="{E16EC3D0-CA40-4C8F-A926-9604010730C6}">
      <dsp:nvSpPr>
        <dsp:cNvPr id="0" name=""/>
        <dsp:cNvSpPr/>
      </dsp:nvSpPr>
      <dsp:spPr>
        <a:xfrm>
          <a:off x="6285056" y="3922519"/>
          <a:ext cx="2527037" cy="1045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900" kern="1200" dirty="0" smtClean="0"/>
            <a:t>SINERGIAS ENTRE LOS SOCIOS DEL CLUB ATUX</a:t>
          </a:r>
          <a:endParaRPr lang="es-VE" sz="1900" kern="1200" dirty="0"/>
        </a:p>
      </dsp:txBody>
      <dsp:txXfrm>
        <a:off x="6315692" y="3953155"/>
        <a:ext cx="2465765" cy="984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4BC2-245F-47C5-9690-D09A6FB12180}" type="datetimeFigureOut">
              <a:rPr lang="es-PE" smtClean="0"/>
              <a:t>24/02/2015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D40D-F640-4258-BB94-60C78DDCC8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54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46E3-562D-40B4-9DE0-56CF4F2722C2}" type="datetimeFigureOut">
              <a:rPr lang="es-PE" smtClean="0"/>
              <a:pPr/>
              <a:t>24/02/2015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D473-2DAD-4372-B6BC-9A84DE2074A9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6429396"/>
            <a:ext cx="9144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0" y="647880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Dirección: Elias Aguirre 141 Of. 308 Miraflores - Lima – Perú                      Telefono: 241-0815                    www.atuxperu.com</a:t>
            </a:r>
          </a:p>
        </p:txBody>
      </p:sp>
      <p:sp>
        <p:nvSpPr>
          <p:cNvPr id="7" name="Title 3"/>
          <p:cNvSpPr>
            <a:spLocks/>
          </p:cNvSpPr>
          <p:nvPr/>
        </p:nvSpPr>
        <p:spPr bwMode="auto">
          <a:xfrm>
            <a:off x="251520" y="188640"/>
            <a:ext cx="5041900" cy="60483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>
              <a:spcBef>
                <a:spcPct val="20000"/>
              </a:spcBef>
            </a:pPr>
            <a:endParaRPr lang="es-P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endParaRPr lang="es-P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endParaRPr lang="es-P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endParaRPr lang="es-PE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r>
              <a:rPr lang="es-PE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del Modelo: </a:t>
            </a:r>
          </a:p>
          <a:p>
            <a:pPr algn="ctr">
              <a:spcBef>
                <a:spcPct val="20000"/>
              </a:spcBef>
            </a:pPr>
            <a:r>
              <a:rPr lang="es-PE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Proceso de Ventas</a:t>
            </a:r>
          </a:p>
          <a:p>
            <a:pPr algn="ctr">
              <a:spcBef>
                <a:spcPct val="20000"/>
              </a:spcBef>
            </a:pPr>
            <a:r>
              <a:rPr lang="es-PE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Logístico</a:t>
            </a:r>
          </a:p>
          <a:p>
            <a:pPr algn="ctr">
              <a:spcBef>
                <a:spcPct val="20000"/>
              </a:spcBef>
            </a:pPr>
            <a:endParaRPr lang="es-PE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r>
              <a:rPr lang="es-PE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2015.</a:t>
            </a:r>
            <a:endParaRPr lang="es-PE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95536" y="764704"/>
            <a:ext cx="4860032" cy="167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Implementación de Sistema de Gestión de Ventas y Distribución Asistida de Productos</a:t>
            </a:r>
            <a:endParaRPr lang="es-P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518" y="1772816"/>
            <a:ext cx="8589962" cy="30083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5400" dirty="0">
                <a:solidFill>
                  <a:schemeClr val="tx1"/>
                </a:solidFill>
              </a:rPr>
              <a:t>Pedido de </a:t>
            </a:r>
            <a:r>
              <a:rPr lang="es-MX" sz="5400" dirty="0" smtClean="0">
                <a:solidFill>
                  <a:schemeClr val="tx1"/>
                </a:solidFill>
              </a:rPr>
              <a:t>Reposición Distribución Asistida</a:t>
            </a:r>
            <a:endParaRPr lang="es-PE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9" y="1150218"/>
            <a:ext cx="7191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4454" y="5085184"/>
            <a:ext cx="8728025" cy="139717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es-VE" sz="2000" b="1" dirty="0"/>
              <a:t>VARIABLES DEL PROCESO DE  </a:t>
            </a:r>
            <a:r>
              <a:rPr lang="es-VE" sz="2000" b="1" dirty="0" smtClean="0"/>
              <a:t>REPOSICION: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VE" sz="2000" dirty="0" smtClean="0"/>
              <a:t>Si </a:t>
            </a:r>
            <a:r>
              <a:rPr lang="es-VE" sz="2000" dirty="0"/>
              <a:t>se generan varios archivos el mismo </a:t>
            </a:r>
            <a:r>
              <a:rPr lang="es-VE" sz="2000" dirty="0" smtClean="0"/>
              <a:t>día, </a:t>
            </a:r>
            <a:r>
              <a:rPr lang="es-VE" sz="2000" dirty="0"/>
              <a:t>se trabaja con el ultimo enviado</a:t>
            </a:r>
            <a:r>
              <a:rPr lang="es-VE" sz="2000" dirty="0" smtClean="0"/>
              <a:t>.</a:t>
            </a:r>
          </a:p>
          <a:p>
            <a:pPr lvl="0" algn="just">
              <a:spcBef>
                <a:spcPct val="20000"/>
              </a:spcBef>
              <a:defRPr/>
            </a:pPr>
            <a:r>
              <a:rPr kumimoji="0" lang="es-V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TS =</a:t>
            </a:r>
            <a:r>
              <a:rPr lang="es-VE" sz="2000" dirty="0"/>
              <a:t> Tiempo de </a:t>
            </a:r>
            <a:r>
              <a:rPr lang="es-VE" sz="2000" dirty="0" smtClean="0"/>
              <a:t>Suministro expresado en días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VE" sz="2000" dirty="0"/>
              <a:t>TR = Tiempo de </a:t>
            </a:r>
            <a:r>
              <a:rPr lang="es-VE" sz="2000" dirty="0" smtClean="0"/>
              <a:t>Reposición expresado en días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5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" y="1097448"/>
            <a:ext cx="9113093" cy="57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3898" y="1412776"/>
            <a:ext cx="8998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2400" b="1" dirty="0">
                <a:solidFill>
                  <a:srgbClr val="333333"/>
                </a:solidFill>
                <a:sym typeface="Helvetica Neue Light"/>
              </a:rPr>
              <a:t>Reglas de Negocio preferenciales</a:t>
            </a:r>
            <a:r>
              <a:rPr lang="es-VE" sz="2400" b="1" dirty="0" smtClean="0">
                <a:solidFill>
                  <a:srgbClr val="333333"/>
                </a:solidFill>
                <a:sym typeface="Helvetica Neue Light"/>
              </a:rPr>
              <a:t>:</a:t>
            </a:r>
          </a:p>
          <a:p>
            <a:pPr marL="0" lvl="1"/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1.- Selección 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Proveedor por Preferencia.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2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.- Se tendrá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asociaciones producto -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proveedor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carácter preferente.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3.- Selección de Proveedor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por Convenio.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4.- Selección de Proveedor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por Forma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Pago.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5.- Se contara con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información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de las listas de precios de los productos por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proveedor.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6.- El Pedido o Orden de Compra se realizara al proveedor que tenga el menor precio 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venta.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7.- Se crearan paquetes de Ordenes de Compra para cada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proveedor-cliente.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3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3898" y="1412776"/>
            <a:ext cx="899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2400" b="1" dirty="0">
                <a:solidFill>
                  <a:srgbClr val="333333"/>
                </a:solidFill>
                <a:sym typeface="Helvetica Neue Light"/>
              </a:rPr>
              <a:t>Reglas de Negocio preferenciales</a:t>
            </a:r>
            <a:r>
              <a:rPr lang="es-VE" sz="2400" b="1" dirty="0" smtClean="0">
                <a:solidFill>
                  <a:srgbClr val="333333"/>
                </a:solidFill>
                <a:sym typeface="Helvetica Neue Light"/>
              </a:rPr>
              <a:t>:</a:t>
            </a:r>
          </a:p>
          <a:p>
            <a:pPr marL="0" lvl="1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Archivo generado para envió a proveedores:</a:t>
            </a:r>
            <a:endParaRPr lang="es-VE" sz="2400" dirty="0">
              <a:solidFill>
                <a:srgbClr val="333333"/>
              </a:solidFill>
              <a:sym typeface="Helvetica Neue Light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1" y="2708920"/>
            <a:ext cx="889635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3898" y="1412776"/>
            <a:ext cx="8998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2400" b="1" dirty="0" smtClean="0">
                <a:solidFill>
                  <a:srgbClr val="333333"/>
                </a:solidFill>
                <a:sym typeface="Helvetica Neue Light"/>
              </a:rPr>
              <a:t>Reglas de Negocio preferenciales:</a:t>
            </a:r>
          </a:p>
          <a:p>
            <a:pPr marL="0" lvl="1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Todos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los </a:t>
            </a:r>
            <a:r>
              <a:rPr lang="es-VE" sz="2400" dirty="0" err="1">
                <a:solidFill>
                  <a:srgbClr val="333333"/>
                </a:solidFill>
                <a:sym typeface="Helvetica Neue Light"/>
              </a:rPr>
              <a:t>Items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 del Proveedor, pueden ser considerados dentro del convenio o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preferencia o por diverso motivo puede excluir a algunos </a:t>
            </a:r>
            <a:r>
              <a:rPr lang="es-VE" sz="2400" dirty="0" err="1" smtClean="0">
                <a:solidFill>
                  <a:srgbClr val="333333"/>
                </a:solidFill>
                <a:sym typeface="Helvetica Neue Light"/>
              </a:rPr>
              <a:t>items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.</a:t>
            </a:r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Asignar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un porcentaje de atención por Proveedor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que atienten un mismo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producto, la distribución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debe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totalizar siempre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100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% 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atención.</a:t>
            </a:r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r>
              <a:rPr lang="es-VE" sz="2400" dirty="0">
                <a:solidFill>
                  <a:srgbClr val="333333"/>
                </a:solidFill>
                <a:sym typeface="Helvetica Neue Light"/>
              </a:rPr>
              <a:t>Seleccionar la mejor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 oferta según</a:t>
            </a:r>
          </a:p>
          <a:p>
            <a:pPr marL="0" lvl="1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Su Forma </a:t>
            </a:r>
            <a:r>
              <a:rPr lang="es-VE" sz="2400" dirty="0">
                <a:solidFill>
                  <a:srgbClr val="333333"/>
                </a:solidFill>
                <a:sym typeface="Helvetica Neue Light"/>
              </a:rPr>
              <a:t>de </a:t>
            </a:r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Pago. 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09962"/>
              </p:ext>
            </p:extLst>
          </p:nvPr>
        </p:nvGraphicFramePr>
        <p:xfrm>
          <a:off x="1777405" y="2956605"/>
          <a:ext cx="4630763" cy="478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859"/>
                <a:gridCol w="1258535"/>
                <a:gridCol w="1226265"/>
                <a:gridCol w="968104"/>
              </a:tblGrid>
              <a:tr h="216839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 err="1">
                          <a:effectLst/>
                        </a:rPr>
                        <a:t>Tot</a:t>
                      </a:r>
                      <a:r>
                        <a:rPr lang="es-VE" sz="1400" b="1" u="none" strike="noStrike" dirty="0" smtClean="0">
                          <a:effectLst/>
                        </a:rPr>
                        <a:t>. </a:t>
                      </a:r>
                      <a:r>
                        <a:rPr lang="es-VE" sz="1400" b="1" u="none" strike="noStrike" dirty="0" err="1" smtClean="0">
                          <a:effectLst/>
                        </a:rPr>
                        <a:t>Items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x Convenio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x Preferente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Libre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556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50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25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15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10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2302"/>
              </p:ext>
            </p:extLst>
          </p:nvPr>
        </p:nvGraphicFramePr>
        <p:xfrm>
          <a:off x="2195736" y="4445868"/>
          <a:ext cx="3386956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197"/>
                <a:gridCol w="1163800"/>
                <a:gridCol w="113395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 err="1">
                          <a:effectLst/>
                        </a:rPr>
                        <a:t>Item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Proveedor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 smtClean="0">
                          <a:effectLst/>
                        </a:rPr>
                        <a:t>%Atención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0000A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0001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20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0000A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>
                          <a:effectLst/>
                        </a:rPr>
                        <a:t>0002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30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0000A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0003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50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95349"/>
              </p:ext>
            </p:extLst>
          </p:nvPr>
        </p:nvGraphicFramePr>
        <p:xfrm>
          <a:off x="5076056" y="5522753"/>
          <a:ext cx="3600399" cy="107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152128"/>
                <a:gridCol w="1368151"/>
              </a:tblGrid>
              <a:tr h="259386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 err="1">
                          <a:effectLst/>
                        </a:rPr>
                        <a:t>Item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Proveedor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none" strike="noStrike" dirty="0">
                          <a:effectLst/>
                        </a:rPr>
                        <a:t>Forma de Pago</a:t>
                      </a:r>
                      <a:endParaRPr lang="es-V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1738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0000A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>
                          <a:effectLst/>
                        </a:rPr>
                        <a:t>0001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30d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738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0000A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>
                          <a:effectLst/>
                        </a:rPr>
                        <a:t>0002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15d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738"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0000A</a:t>
                      </a:r>
                      <a:endParaRPr lang="es-VE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0003</a:t>
                      </a:r>
                      <a:endParaRPr lang="es-VE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14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45d</a:t>
                      </a:r>
                      <a:endParaRPr lang="es-VE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554" y="1268760"/>
            <a:ext cx="8998696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2400" b="1" dirty="0" smtClean="0">
                <a:solidFill>
                  <a:srgbClr val="333333"/>
                </a:solidFill>
                <a:sym typeface="Helvetica Neue Light"/>
              </a:rPr>
              <a:t>Reglas de Negocio preferenciales:</a:t>
            </a:r>
          </a:p>
          <a:p>
            <a:pPr marL="0" lvl="1"/>
            <a:endParaRPr lang="es-VE" sz="23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Proveedores</a:t>
            </a:r>
            <a:r>
              <a:rPr lang="es-VE" sz="2300" dirty="0">
                <a:solidFill>
                  <a:srgbClr val="333333"/>
                </a:solidFill>
                <a:sym typeface="Helvetica Neue Light"/>
              </a:rPr>
              <a:t>: 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Deben considerar enviar un </a:t>
            </a:r>
            <a:r>
              <a:rPr lang="es-VE" sz="2300" dirty="0">
                <a:solidFill>
                  <a:srgbClr val="333333"/>
                </a:solidFill>
                <a:sym typeface="Helvetica Neue Light"/>
              </a:rPr>
              <a:t>archivo con el  Stock 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actualizado a fin no crear o disminuir  ineficiencias en el abastecimiento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.</a:t>
            </a:r>
          </a:p>
          <a:p>
            <a:pPr marL="0" lvl="1" algn="just"/>
            <a:endParaRPr lang="es-VE" sz="23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Es importante tener en cuenta la hora de proceso de las OC por parte del proveedor así como la hora de envió del stock del proveedor a fin de generar una mayor precisión a la demanda.</a:t>
            </a:r>
            <a:endParaRPr lang="es-VE" sz="2300" dirty="0" smtClean="0">
              <a:solidFill>
                <a:srgbClr val="333333"/>
              </a:solidFill>
              <a:sym typeface="Helvetica Neue Light"/>
            </a:endParaRPr>
          </a:p>
          <a:p>
            <a:pPr marL="0" lvl="1"/>
            <a:endParaRPr lang="es-VE" sz="2300" dirty="0">
              <a:solidFill>
                <a:srgbClr val="333333"/>
              </a:solidFill>
              <a:sym typeface="Helvetica Neue Light"/>
            </a:endParaRPr>
          </a:p>
          <a:p>
            <a:pPr marL="0" lvl="1"/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En la tabla </a:t>
            </a:r>
            <a:r>
              <a:rPr lang="es-VE" sz="2300" dirty="0">
                <a:solidFill>
                  <a:srgbClr val="333333"/>
                </a:solidFill>
                <a:sym typeface="Helvetica Neue Light"/>
              </a:rPr>
              <a:t>de listas de Precio 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Proveedor se cuenta con estos campos: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Proveedor Preferente</a:t>
            </a:r>
            <a:endParaRPr lang="es-VE" sz="2300" dirty="0">
              <a:solidFill>
                <a:srgbClr val="333333"/>
              </a:solidFill>
              <a:sym typeface="Helvetica Neue Light"/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Proveedor Convenio</a:t>
            </a:r>
            <a:endParaRPr lang="es-VE" sz="2300" dirty="0">
              <a:solidFill>
                <a:srgbClr val="333333"/>
              </a:solidFill>
              <a:sym typeface="Helvetica Neue Light"/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Forma </a:t>
            </a:r>
            <a:r>
              <a:rPr lang="es-VE" sz="2300" dirty="0">
                <a:solidFill>
                  <a:srgbClr val="333333"/>
                </a:solidFill>
                <a:sym typeface="Helvetica Neue Light"/>
              </a:rPr>
              <a:t>de 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Pago</a:t>
            </a:r>
            <a:endParaRPr lang="es-VE" sz="2300" dirty="0">
              <a:solidFill>
                <a:srgbClr val="333333"/>
              </a:solidFill>
              <a:sym typeface="Helvetica Neue Light"/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%Atención</a:t>
            </a:r>
            <a:endParaRPr lang="es-VE" sz="2300" dirty="0">
              <a:solidFill>
                <a:srgbClr val="333333"/>
              </a:solidFill>
              <a:sym typeface="Helvetica Neue Light"/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Stock </a:t>
            </a:r>
            <a:r>
              <a:rPr lang="es-VE" sz="2300" dirty="0">
                <a:solidFill>
                  <a:srgbClr val="333333"/>
                </a:solidFill>
                <a:sym typeface="Helvetica Neue Light"/>
              </a:rPr>
              <a:t>x Proveedor </a:t>
            </a:r>
            <a:r>
              <a:rPr lang="es-VE" sz="2300" dirty="0" smtClean="0">
                <a:solidFill>
                  <a:srgbClr val="333333"/>
                </a:solidFill>
                <a:sym typeface="Helvetica Neue Light"/>
              </a:rPr>
              <a:t>Producto</a:t>
            </a:r>
            <a:endParaRPr lang="es-VE" sz="2300" dirty="0">
              <a:solidFill>
                <a:srgbClr val="333333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7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Pedido de Reposición – Distribución Asistida </a:t>
            </a:r>
            <a:endParaRPr lang="es-PE" sz="3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3898" y="1412776"/>
            <a:ext cx="8998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2400" b="1" dirty="0" smtClean="0">
                <a:solidFill>
                  <a:srgbClr val="333333"/>
                </a:solidFill>
                <a:sym typeface="Helvetica Neue Light"/>
              </a:rPr>
              <a:t>Reglas de Negocio preferenciales:</a:t>
            </a:r>
          </a:p>
          <a:p>
            <a:pPr marL="0" lvl="1" algn="just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Todos los productos solicitados mediante el pedido de reposición que no sean atendidos en forma asistida podrán ser solicitados:</a:t>
            </a:r>
          </a:p>
          <a:p>
            <a:pPr marL="0" lvl="1" algn="just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01.- Mediante el proceso de Orden de Compra a un proveedor X.</a:t>
            </a:r>
          </a:p>
          <a:p>
            <a:pPr marL="0" lvl="1" algn="just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02.- Mediante el proceso de envió de productos a Locales GDP si el Cliente del Club ATUX contara con un almacén central.</a:t>
            </a:r>
          </a:p>
          <a:p>
            <a:pPr marL="0" lvl="1" algn="just"/>
            <a:endParaRPr lang="es-VE" sz="2400" dirty="0" smtClean="0">
              <a:solidFill>
                <a:srgbClr val="333333"/>
              </a:solidFill>
              <a:sym typeface="Helvetica Neue Light"/>
            </a:endParaRPr>
          </a:p>
          <a:p>
            <a:pPr marL="0" lvl="1" algn="just"/>
            <a:r>
              <a:rPr lang="es-VE" sz="2400" dirty="0" smtClean="0">
                <a:solidFill>
                  <a:srgbClr val="333333"/>
                </a:solidFill>
                <a:sym typeface="Helvetica Neue Light"/>
              </a:rPr>
              <a:t>El Tiempo de vigencia del pedido de reposición es de 03 días y/o será reemplazado con el siguiente pedido de reposición asistido no atendido.</a:t>
            </a:r>
          </a:p>
        </p:txBody>
      </p:sp>
    </p:spTree>
    <p:extLst>
      <p:ext uri="{BB962C8B-B14F-4D97-AF65-F5344CB8AC3E}">
        <p14:creationId xmlns:p14="http://schemas.microsoft.com/office/powerpoint/2010/main" val="30112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</a:rPr>
              <a:t>Iniciativas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2456855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s-MX" sz="3600" dirty="0" smtClean="0">
                <a:solidFill>
                  <a:srgbClr val="333333"/>
                </a:solidFill>
                <a:sym typeface="Helvetica Neue Light"/>
              </a:rPr>
              <a:t>Iniciativas.</a:t>
            </a:r>
            <a:endParaRPr lang="es-MX" sz="3600" dirty="0">
              <a:solidFill>
                <a:srgbClr val="333333"/>
              </a:solidFill>
              <a:sym typeface="Helvetica Neue Light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s-MX" sz="3600" dirty="0">
                <a:solidFill>
                  <a:srgbClr val="333333"/>
                </a:solidFill>
                <a:sym typeface="Helvetica Neue Light"/>
              </a:rPr>
              <a:t>Procesos de </a:t>
            </a:r>
            <a:r>
              <a:rPr lang="es-MX" sz="3600" dirty="0" smtClean="0">
                <a:solidFill>
                  <a:srgbClr val="333333"/>
                </a:solidFill>
                <a:sym typeface="Helvetica Neue Light"/>
              </a:rPr>
              <a:t>Negocio.</a:t>
            </a:r>
            <a:endParaRPr lang="es-MX" sz="3600" dirty="0">
              <a:solidFill>
                <a:srgbClr val="333333"/>
              </a:solidFill>
              <a:sym typeface="Helvetica Neue Light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s-MX" sz="3600" dirty="0" smtClean="0">
                <a:solidFill>
                  <a:srgbClr val="333333"/>
                </a:solidFill>
                <a:sym typeface="Helvetica Neue Light"/>
              </a:rPr>
              <a:t>Acciones.</a:t>
            </a:r>
            <a:endParaRPr lang="es-MX" sz="3600" dirty="0">
              <a:solidFill>
                <a:srgbClr val="333333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518" y="1772816"/>
            <a:ext cx="8589962" cy="30083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5400" b="1" dirty="0" smtClean="0">
                <a:solidFill>
                  <a:schemeClr val="tx1"/>
                </a:solidFill>
              </a:rPr>
              <a:t>Iniciativas</a:t>
            </a:r>
            <a:endParaRPr lang="es-MX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8991942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r"/>
            <a:r>
              <a:rPr lang="es-MX" sz="4400" dirty="0" smtClean="0">
                <a:solidFill>
                  <a:schemeClr val="tx1"/>
                </a:solidFill>
              </a:rPr>
              <a:t>Droguería ATUX PERU EIRL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949" y="1556792"/>
            <a:ext cx="8496300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50000"/>
              </a:spcBef>
              <a:buClr>
                <a:srgbClr val="7FBA31"/>
              </a:buClr>
              <a:buSzPct val="150000"/>
              <a:buFont typeface="Helvetica Neue Light"/>
              <a:buNone/>
            </a:pPr>
            <a:r>
              <a:rPr lang="es-PE" sz="2500" dirty="0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Droguería ATUX PERU es una empresa dedicada a la comercialización de productos </a:t>
            </a:r>
            <a:r>
              <a:rPr lang="es-PE" sz="2500" dirty="0" err="1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Farma</a:t>
            </a:r>
            <a:r>
              <a:rPr lang="es-PE" sz="2500" dirty="0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, así como asesoría y consultoría a la dirección comercial – administrativa de las empresas del sector </a:t>
            </a:r>
            <a:r>
              <a:rPr lang="es-PE" sz="2500" dirty="0" err="1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retail</a:t>
            </a:r>
            <a:r>
              <a:rPr lang="es-PE" sz="2500" dirty="0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.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rgbClr val="7FBA31"/>
              </a:buClr>
              <a:buSzPct val="150000"/>
              <a:buFont typeface="Helvetica Neue Light"/>
              <a:buNone/>
            </a:pPr>
            <a:r>
              <a:rPr lang="es-PE" sz="2500" dirty="0" smtClean="0">
                <a:solidFill>
                  <a:srgbClr val="333333"/>
                </a:solidFill>
                <a:ea typeface="ヒラギノ角ゴ ProN W3"/>
                <a:cs typeface="ヒラギノ角ゴ ProN W3"/>
                <a:sym typeface="Helvetica Neue Light"/>
              </a:rPr>
              <a:t>Presente siempre con nuevas propuestas e innovación en el servicio, por su alta experiencia en el rubro farmacéutico, conocimiento y uso de tecnología de punta, cuenta con un equipo de profesionales multidisciplinarios además de su permanente capacitación y todos comprometidos en el logro de sus objetivos, para satisfacer la exigente demanda de nuestros socios estratégicos.</a:t>
            </a:r>
          </a:p>
        </p:txBody>
      </p:sp>
      <p:pic>
        <p:nvPicPr>
          <p:cNvPr id="6" name="5 Imagen" descr="C:\Users\USER\Pictures\logo ATUX 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581" y="128480"/>
            <a:ext cx="2362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99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</a:rPr>
              <a:t>Iniciativas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/>
          </p:cNvSpPr>
          <p:nvPr/>
        </p:nvSpPr>
        <p:spPr bwMode="auto">
          <a:xfrm>
            <a:off x="251520" y="1700808"/>
            <a:ext cx="8640960" cy="4752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1" tIns="267881" rIns="267881" bIns="267881" anchor="ctr"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/>
              <a:t>Automatizar las operaciones de nuestros socio comerciales, utilizando tecnología que aporte al crecimiento del Cliente</a:t>
            </a:r>
            <a:r>
              <a:rPr lang="es-PE" sz="2200" dirty="0" smtClean="0"/>
              <a:t>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Mejorar </a:t>
            </a:r>
            <a:r>
              <a:rPr lang="es-PE" sz="2200" dirty="0"/>
              <a:t>la planificación de compra así como la distribución a nuestros </a:t>
            </a:r>
            <a:r>
              <a:rPr lang="es-PE" sz="2200" dirty="0" smtClean="0"/>
              <a:t>clientes.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Lograr mejor beneficio a nivel de costo de productos.</a:t>
            </a:r>
          </a:p>
          <a:p>
            <a:pPr algn="just">
              <a:spcBef>
                <a:spcPct val="20000"/>
              </a:spcBef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Ser reconocidos por tener productos de garantía, un mejor servicio al precio adecuado de calidad y óptimo para nuestra sociedad.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Mejorar </a:t>
            </a:r>
            <a:r>
              <a:rPr lang="es-PE" sz="2200" dirty="0"/>
              <a:t>la eficiencia en el proceso de recepción.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518" y="1772816"/>
            <a:ext cx="8589962" cy="30083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5400" b="1" dirty="0">
                <a:solidFill>
                  <a:schemeClr val="tx1"/>
                </a:solidFill>
              </a:rPr>
              <a:t>Procesos de Negocio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4400" dirty="0" smtClean="0">
                <a:solidFill>
                  <a:schemeClr val="tx1"/>
                </a:solidFill>
              </a:rPr>
              <a:t>Procesos del Negocio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/>
          </p:cNvSpPr>
          <p:nvPr/>
        </p:nvSpPr>
        <p:spPr bwMode="auto">
          <a:xfrm>
            <a:off x="251520" y="1700808"/>
            <a:ext cx="8640960" cy="4752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1" tIns="267881" rIns="267881" bIns="267881" anchor="ctr"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Revisión e Implementación de la arquitectura y software base a usar.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Capacitación y entrenamiento en el uso del SGV-ATUXPRO.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Implementación </a:t>
            </a:r>
            <a:r>
              <a:rPr lang="es-PE" sz="2200" dirty="0"/>
              <a:t>del Sistema de Gestión de Ventas </a:t>
            </a:r>
            <a:r>
              <a:rPr lang="es-PE" sz="2200" dirty="0" smtClean="0"/>
              <a:t>ATUXPRO.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Mejorar el servicio de atención de ventas.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Gestionar y sugerir los parámetros y variables de calculo para lograr calcular con mayor exactitud la reposición de productos.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s-PE" sz="2200" dirty="0" smtClean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PE" sz="2200" dirty="0" smtClean="0"/>
              <a:t>Mejorar </a:t>
            </a:r>
            <a:r>
              <a:rPr lang="es-PE" sz="2200" dirty="0"/>
              <a:t>la eficiencia en el proceso de </a:t>
            </a:r>
            <a:r>
              <a:rPr lang="es-PE" sz="2200" dirty="0" smtClean="0"/>
              <a:t>distribución.</a:t>
            </a:r>
          </a:p>
        </p:txBody>
      </p:sp>
    </p:spTree>
    <p:extLst>
      <p:ext uri="{BB962C8B-B14F-4D97-AF65-F5344CB8AC3E}">
        <p14:creationId xmlns:p14="http://schemas.microsoft.com/office/powerpoint/2010/main" val="6455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3100" dirty="0" smtClean="0">
                <a:solidFill>
                  <a:schemeClr val="tx1"/>
                </a:solidFill>
              </a:rPr>
              <a:t>ABASTECIMIENTO Y DISTRIBUCION DE PRODUCTOS A SOCIOS CLUB ATUX</a:t>
            </a:r>
            <a:endParaRPr lang="es-PE" sz="31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1700808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PE" dirty="0" smtClean="0"/>
              <a:t> Está dado por la rotación de los productos de tal forma que dependiendo de las dimensiones del local, parámetros de cálculo, costo, forma de pago y establecer que proveedor otorga mejores condiciones de compra se le remite la solicitud del pedido.</a:t>
            </a:r>
          </a:p>
          <a:p>
            <a:pPr algn="just">
              <a:buFont typeface="Wingdings" pitchFamily="2" charset="2"/>
              <a:buChar char="Ø"/>
            </a:pPr>
            <a:endParaRPr lang="es-PE" dirty="0" smtClean="0"/>
          </a:p>
          <a:p>
            <a:pPr algn="just">
              <a:buFont typeface="Wingdings" pitchFamily="2" charset="2"/>
              <a:buChar char="Ø"/>
            </a:pPr>
            <a:r>
              <a:rPr lang="es-PE" dirty="0" smtClean="0"/>
              <a:t> Se establece un calendario de abastecimiento en función a los acuerdos SLA-Acuerdo de Nivel de Servicio, ATUX-Cliente, mencionados anteriormente.</a:t>
            </a:r>
          </a:p>
          <a:p>
            <a:pPr algn="just">
              <a:buFont typeface="Wingdings" pitchFamily="2" charset="2"/>
              <a:buChar char="Ø"/>
            </a:pPr>
            <a:endParaRPr lang="es-PE" dirty="0" smtClean="0"/>
          </a:p>
          <a:p>
            <a:pPr algn="just">
              <a:buFont typeface="Wingdings" pitchFamily="2" charset="2"/>
              <a:buChar char="Ø"/>
            </a:pPr>
            <a:r>
              <a:rPr lang="es-PE" dirty="0" smtClean="0"/>
              <a:t> Estos acuerdos, llamados ANS (SLA en inglés) que son las siglas para Acuerdo de Nivel de Servicio, son pactados entre un proveedor de servicio y sus clientes, para cubrir puntos como: Tipo de servicio, soporte al cliente, garantías del sistema y tiempos de respuesta, etc.</a:t>
            </a:r>
          </a:p>
          <a:p>
            <a:endParaRPr lang="es-PE" dirty="0" smtClean="0"/>
          </a:p>
          <a:p>
            <a:pPr>
              <a:buFont typeface="Wingdings" pitchFamily="2" charset="2"/>
              <a:buChar char="Ø"/>
            </a:pPr>
            <a:endParaRPr lang="es-P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13176"/>
            <a:ext cx="7488832" cy="136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3100" dirty="0" smtClean="0">
                <a:solidFill>
                  <a:schemeClr val="tx1"/>
                </a:solidFill>
              </a:rPr>
              <a:t>ABASTECIMIENTO Y DISTRIBUCION DE PRODUCTOS A SOCIOS CLUB ATUX</a:t>
            </a:r>
            <a:endParaRPr lang="es-PE" sz="31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0" y="1700808"/>
            <a:ext cx="8567982" cy="4968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568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/>
          </p:cNvSpPr>
          <p:nvPr/>
        </p:nvSpPr>
        <p:spPr bwMode="auto">
          <a:xfrm>
            <a:off x="285750" y="2420938"/>
            <a:ext cx="8599488" cy="16525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3500" dirty="0" smtClean="0">
                <a:solidFill>
                  <a:schemeClr val="tx1"/>
                </a:solidFill>
              </a:rPr>
              <a:t>CRECIMIENTO DEL SISTEMA DE GESTION DE POS ATUXPRO &amp; ATUXCENTER</a:t>
            </a:r>
            <a:endParaRPr lang="es-PE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6876000" cy="15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200" dirty="0">
                <a:solidFill>
                  <a:schemeClr val="tx1"/>
                </a:solidFill>
              </a:rPr>
              <a:t>SISTEMA DE GESTION DE POS </a:t>
            </a:r>
            <a:r>
              <a:rPr lang="es-MX" sz="3200" dirty="0" smtClean="0">
                <a:solidFill>
                  <a:schemeClr val="tx1"/>
                </a:solidFill>
              </a:rPr>
              <a:t>ATUXPRO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" y="1615152"/>
            <a:ext cx="9036496" cy="5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3100" dirty="0" smtClean="0">
                <a:solidFill>
                  <a:schemeClr val="tx1"/>
                </a:solidFill>
              </a:rPr>
              <a:t>ACTUALIZACION PERMANENTE DEL SGV- ATUXPRO</a:t>
            </a:r>
            <a:endParaRPr lang="es-PE" sz="3100" dirty="0">
              <a:solidFill>
                <a:schemeClr val="tx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881041525"/>
              </p:ext>
            </p:extLst>
          </p:nvPr>
        </p:nvGraphicFramePr>
        <p:xfrm>
          <a:off x="251520" y="1700808"/>
          <a:ext cx="88924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80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518" y="1772816"/>
            <a:ext cx="8589962" cy="30083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5400" b="1" dirty="0" smtClean="0">
                <a:solidFill>
                  <a:schemeClr val="tx1"/>
                </a:solidFill>
              </a:rPr>
              <a:t>Acciones</a:t>
            </a:r>
            <a:endParaRPr lang="es-MX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564904"/>
            <a:ext cx="8229600" cy="226298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Mejorar la eficiencia en el proceso de recepción.</a:t>
            </a:r>
          </a:p>
          <a:p>
            <a:pPr marL="457200" marR="0" lvl="1" indent="-2968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Integrar el proceso de recepción, el cual permitirá contar con información exacta en cantidades, productos y lotes.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6876000" cy="15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Acciones</a:t>
            </a:r>
            <a:endParaRPr kumimoji="0" lang="es-PE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PE" sz="4400" dirty="0" smtClean="0">
                <a:solidFill>
                  <a:schemeClr val="tx1"/>
                </a:solidFill>
              </a:rPr>
              <a:t>Propuesta General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528" y="2132856"/>
            <a:ext cx="84963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MX" sz="3000" dirty="0" smtClean="0">
                <a:solidFill>
                  <a:srgbClr val="333333"/>
                </a:solidFill>
                <a:sym typeface="Helvetica Neue Light"/>
              </a:rPr>
              <a:t>Nivel de Servicio y Acuerdos Comerciales.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000" dirty="0" smtClean="0">
                <a:solidFill>
                  <a:srgbClr val="333333"/>
                </a:solidFill>
                <a:sym typeface="Helvetica Neue Light"/>
              </a:rPr>
              <a:t>Sistema de Gestión de Ventas         – ATUXPRO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000" dirty="0" smtClean="0">
                <a:solidFill>
                  <a:srgbClr val="333333"/>
                </a:solidFill>
                <a:sym typeface="Helvetica Neue Light"/>
              </a:rPr>
              <a:t>Sistema de Administración Central - ATUXCENTER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VE" sz="3000" dirty="0" smtClean="0"/>
              <a:t>Cuadros de Mando e Indicadores </a:t>
            </a:r>
            <a:r>
              <a:rPr lang="es-VE" sz="3000" dirty="0"/>
              <a:t>de Gestión de </a:t>
            </a:r>
            <a:r>
              <a:rPr lang="es-VE" sz="3000" dirty="0" smtClean="0"/>
              <a:t>Ventas - Inteligencia de Negocios.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VE" sz="3000" dirty="0" smtClean="0"/>
              <a:t>Sistema </a:t>
            </a:r>
            <a:r>
              <a:rPr lang="es-VE" sz="3000" dirty="0"/>
              <a:t>de Interconexión de Locales</a:t>
            </a:r>
            <a:r>
              <a:rPr lang="es-VE" sz="30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VE" sz="3000" b="1" u="sng" dirty="0" smtClean="0"/>
              <a:t>Pedido de reposición – Distribución asistida</a:t>
            </a:r>
            <a:r>
              <a:rPr lang="es-VE" sz="30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1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8553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Mejorar la planificación de compra y la distribución a los Clientes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Mincho" pitchFamily="49" charset="-128"/>
                <a:cs typeface="Times New Roman" pitchFamily="18" charset="0"/>
              </a:rPr>
              <a:t>Mostrar ultimas compras a fin contar con información de precios y descuentos otorgados por nuestros proveedores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MS Mincho" pitchFamily="49" charset="-128"/>
              <a:cs typeface="Times New Roman" pitchFamily="18" charset="0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Mincho" pitchFamily="49" charset="-128"/>
                <a:cs typeface="Times New Roman" pitchFamily="18" charset="0"/>
              </a:rPr>
              <a:t>Mostrar ultimas ventas a fin contar con información referencial de  precios y descuentos otorgados a nuestros clientes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6876000" cy="15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Acciones</a:t>
            </a:r>
            <a:endParaRPr kumimoji="0" lang="es-PE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768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P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Control de despacho a los Clientes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Mincho" pitchFamily="49" charset="-128"/>
                <a:cs typeface="Times New Roman" pitchFamily="18" charset="0"/>
              </a:rPr>
              <a:t>Registro de información de despacho guía de salida y facturas de venta  productos, cantidad, lotes, precio de venta.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6876000" cy="15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Acciones</a:t>
            </a:r>
            <a:endParaRPr kumimoji="0" lang="es-PE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1"/>
          <p:cNvSpPr>
            <a:spLocks/>
          </p:cNvSpPr>
          <p:nvPr/>
        </p:nvSpPr>
        <p:spPr bwMode="auto">
          <a:xfrm>
            <a:off x="285750" y="2420938"/>
            <a:ext cx="8599488" cy="16525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6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FIN DE LA PRESENTACION</a:t>
            </a:r>
            <a:endParaRPr lang="es-PE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850" y="4371975"/>
            <a:ext cx="8497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 b="1" i="1" dirty="0"/>
              <a:t>El optimista dice: 'Puede ser muy difícil pero es posible'. El pesimista dice: 'Puede ser posible, pero es muy difícil.</a:t>
            </a:r>
            <a:r>
              <a:rPr lang="es-ES" sz="2800" b="1" i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7gkrPhM_M8EP8HUQPZvOSyliD5xq_FHaTES5UfjpENe970hq5Z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" y="1138392"/>
            <a:ext cx="9028040" cy="56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4400" dirty="0" smtClean="0">
                <a:solidFill>
                  <a:schemeClr val="tx1"/>
                </a:solidFill>
              </a:rPr>
              <a:t>Consultas</a:t>
            </a:r>
            <a:endParaRPr lang="es-PE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pPr algn="ctr"/>
            <a:r>
              <a:rPr lang="es-MX" sz="4400" dirty="0" smtClean="0">
                <a:solidFill>
                  <a:schemeClr val="tx1"/>
                </a:solidFill>
              </a:rPr>
              <a:t>Consultas y/o Preguntas</a:t>
            </a:r>
            <a:endParaRPr lang="es-PE" sz="4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512" y="1395348"/>
            <a:ext cx="871296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Esta conforme con su Sistema de Gestión - POS?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Cuantos años conserva su POS?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Recuerda cuantos locales tenia cuando lo instalo?</a:t>
            </a:r>
            <a:endParaRPr lang="es-MX" sz="3200" dirty="0">
              <a:solidFill>
                <a:srgbClr val="333333"/>
              </a:solidFill>
              <a:sym typeface="Helvetica Neue Ligh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Porque cambiar de Sistema?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Cual es la plataforma que utiliza, SGBD y LP?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3200" dirty="0" smtClean="0">
                <a:solidFill>
                  <a:srgbClr val="333333"/>
                </a:solidFill>
                <a:sym typeface="Helvetica Neue Light"/>
              </a:rPr>
              <a:t>Costo de los aplicativos ATUX?</a:t>
            </a:r>
          </a:p>
          <a:p>
            <a:pPr marL="2628900" lvl="5" indent="-342900">
              <a:buFont typeface="Wingdings" pitchFamily="2" charset="2"/>
              <a:buChar char="ü"/>
            </a:pPr>
            <a:r>
              <a:rPr lang="es-MX" sz="5400" dirty="0" smtClean="0">
                <a:solidFill>
                  <a:srgbClr val="333333"/>
                </a:solidFill>
                <a:sym typeface="Helvetica Neue Light"/>
              </a:rPr>
              <a:t>S/.  0.00</a:t>
            </a:r>
          </a:p>
        </p:txBody>
      </p:sp>
      <p:pic>
        <p:nvPicPr>
          <p:cNvPr id="2050" name="Picture 2" descr="http://www.verti.es/img2/preguntas-frecuente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8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06" y="3931173"/>
            <a:ext cx="2684318" cy="2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2800" dirty="0">
                <a:solidFill>
                  <a:srgbClr val="333333"/>
                </a:solidFill>
                <a:sym typeface="Helvetica Neue Light"/>
              </a:rPr>
              <a:t>Nivel de Servicio y Acuerdos </a:t>
            </a:r>
            <a:r>
              <a:rPr lang="es-MX" sz="2800" dirty="0" smtClean="0">
                <a:solidFill>
                  <a:srgbClr val="333333"/>
                </a:solidFill>
                <a:sym typeface="Helvetica Neue Light"/>
              </a:rPr>
              <a:t>Comerciales</a:t>
            </a:r>
            <a:endParaRPr lang="es-MX" sz="2800" dirty="0">
              <a:solidFill>
                <a:srgbClr val="333333"/>
              </a:solidFill>
              <a:sym typeface="Helvetica Neue Light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272" y="1268760"/>
            <a:ext cx="901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333333"/>
                </a:solidFill>
                <a:sym typeface="Helvetica Neue Light"/>
              </a:rPr>
              <a:t>Nivel de Servicio 24x7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333333"/>
                </a:solidFill>
                <a:sym typeface="Helvetica Neue Light"/>
              </a:rPr>
              <a:t>Acuerdos con Laboratorios y Distribuidoras 2015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333333"/>
                </a:solidFill>
                <a:sym typeface="Helvetica Neue Light"/>
              </a:rPr>
              <a:t>Asegurar vigencia de los precios unitarios – Costo de Productos</a:t>
            </a:r>
          </a:p>
          <a:p>
            <a:pPr marL="342900" indent="-342900">
              <a:buFont typeface="Wingdings" pitchFamily="2" charset="2"/>
              <a:buChar char="ü"/>
            </a:pPr>
            <a:endParaRPr lang="es-MX" dirty="0">
              <a:solidFill>
                <a:srgbClr val="333333"/>
              </a:solidFill>
              <a:sym typeface="Helvetica Neue Light"/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245687575"/>
              </p:ext>
            </p:extLst>
          </p:nvPr>
        </p:nvGraphicFramePr>
        <p:xfrm>
          <a:off x="179512" y="2420888"/>
          <a:ext cx="889308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80167704"/>
              </p:ext>
            </p:extLst>
          </p:nvPr>
        </p:nvGraphicFramePr>
        <p:xfrm>
          <a:off x="0" y="1178854"/>
          <a:ext cx="9021537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2800" dirty="0" smtClean="0">
                <a:solidFill>
                  <a:schemeClr val="tx1"/>
                </a:solidFill>
              </a:rPr>
              <a:t>Sistema de Gestión de Ventas - ATUXPRO</a:t>
            </a:r>
            <a:endParaRPr lang="es-PE" sz="26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7704" y="3212976"/>
            <a:ext cx="48965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s-ES" sz="2800" dirty="0"/>
              <a:t>Establecer un modelo para la </a:t>
            </a:r>
            <a:r>
              <a:rPr lang="es-ES" sz="2800" dirty="0" smtClean="0"/>
              <a:t>Gestión </a:t>
            </a:r>
            <a:r>
              <a:rPr lang="es-ES" sz="2800" dirty="0"/>
              <a:t>del </a:t>
            </a:r>
            <a:r>
              <a:rPr lang="es-ES" sz="2800" dirty="0" smtClean="0"/>
              <a:t>Punto </a:t>
            </a:r>
            <a:r>
              <a:rPr lang="es-ES" sz="2800" dirty="0"/>
              <a:t>de V</a:t>
            </a:r>
            <a:r>
              <a:rPr lang="es-ES" sz="2800" dirty="0" smtClean="0"/>
              <a:t>enta.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585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2800" dirty="0" smtClean="0">
                <a:solidFill>
                  <a:schemeClr val="tx1"/>
                </a:solidFill>
              </a:rPr>
              <a:t>Sistema de Gestión de Ventas - ATUXPRO</a:t>
            </a:r>
            <a:endParaRPr lang="es-PE" sz="26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" y="1224137"/>
            <a:ext cx="9099446" cy="558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4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10799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2800" dirty="0" smtClean="0">
                <a:solidFill>
                  <a:schemeClr val="tx1"/>
                </a:solidFill>
              </a:rPr>
              <a:t>Cuadros de Mando e Inteligencia de Negocios</a:t>
            </a:r>
            <a:endParaRPr lang="es-PE" sz="2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" b="99455" l="474" r="985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9" y="1150268"/>
            <a:ext cx="5309245" cy="30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818" y="3717032"/>
            <a:ext cx="889308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VE" sz="4800" b="1" dirty="0"/>
              <a:t>Soluciones</a:t>
            </a:r>
          </a:p>
          <a:p>
            <a:pPr algn="just"/>
            <a:r>
              <a:rPr lang="es-VE" sz="2400" dirty="0"/>
              <a:t>“Con </a:t>
            </a:r>
            <a:r>
              <a:rPr lang="es-VE" sz="2400" dirty="0" err="1"/>
              <a:t>QlikView</a:t>
            </a:r>
            <a:r>
              <a:rPr lang="es-VE" sz="2400" dirty="0"/>
              <a:t>, podemos elaborar informes y cuadros de gestión con </a:t>
            </a:r>
            <a:r>
              <a:rPr lang="es-VE" sz="2400" dirty="0" smtClean="0"/>
              <a:t>rapidez y </a:t>
            </a:r>
            <a:r>
              <a:rPr lang="es-VE" sz="2400" dirty="0"/>
              <a:t>detectar cambios en el mercado y ventas de productos en </a:t>
            </a:r>
            <a:r>
              <a:rPr lang="es-VE" sz="2400" dirty="0" smtClean="0"/>
              <a:t>tiempo real.</a:t>
            </a:r>
          </a:p>
          <a:p>
            <a:pPr algn="just"/>
            <a:r>
              <a:rPr lang="es-VE" sz="2400" dirty="0" smtClean="0"/>
              <a:t>De </a:t>
            </a:r>
            <a:r>
              <a:rPr lang="es-VE" sz="2400" dirty="0"/>
              <a:t>esta forma, el personal de ventas puede responder </a:t>
            </a:r>
            <a:r>
              <a:rPr lang="es-VE" sz="2400" dirty="0" smtClean="0"/>
              <a:t>inmediatamente ante nuevas </a:t>
            </a:r>
            <a:r>
              <a:rPr lang="es-VE" sz="2400" dirty="0"/>
              <a:t>oportunidades y mejorar el rendimiento del negocio</a:t>
            </a:r>
            <a:r>
              <a:rPr lang="es-VE" sz="2400" dirty="0" smtClean="0"/>
              <a:t>.”</a:t>
            </a:r>
            <a:endParaRPr lang="es-VE" sz="2400" dirty="0"/>
          </a:p>
        </p:txBody>
      </p:sp>
      <p:grpSp>
        <p:nvGrpSpPr>
          <p:cNvPr id="7" name="6 Grupo"/>
          <p:cNvGrpSpPr/>
          <p:nvPr/>
        </p:nvGrpSpPr>
        <p:grpSpPr>
          <a:xfrm>
            <a:off x="319086" y="1556792"/>
            <a:ext cx="2856455" cy="1739503"/>
            <a:chOff x="319086" y="1556792"/>
            <a:chExt cx="2856455" cy="17395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1556792"/>
              <a:ext cx="2839315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6" y="2772420"/>
              <a:ext cx="285645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3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0" y="0"/>
            <a:ext cx="6876000" cy="151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200" dirty="0">
                <a:solidFill>
                  <a:schemeClr val="tx1"/>
                </a:solidFill>
              </a:rPr>
              <a:t>Sistema de </a:t>
            </a:r>
            <a:r>
              <a:rPr lang="es-MX" sz="3200" dirty="0" smtClean="0">
                <a:solidFill>
                  <a:schemeClr val="tx1"/>
                </a:solidFill>
              </a:rPr>
              <a:t>Interconexión </a:t>
            </a:r>
            <a:r>
              <a:rPr lang="es-MX" sz="3200" dirty="0">
                <a:solidFill>
                  <a:schemeClr val="tx1"/>
                </a:solidFill>
              </a:rPr>
              <a:t>de </a:t>
            </a:r>
            <a:r>
              <a:rPr lang="es-MX" sz="3200" dirty="0" smtClean="0">
                <a:solidFill>
                  <a:schemeClr val="tx1"/>
                </a:solidFill>
              </a:rPr>
              <a:t>locales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191683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/>
              <a:t>Hoy requerimos de infraestructura tecnológicas flexibles y escalables  que nos acompañe  en el crecimiento y que nunca sean una limitación.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 smtClean="0"/>
              <a:t>Se trata de poner al alcance de individuos,  emprendedores,  PYMES y grandes empresas una potencia computacional que hasta hace 01 año estaba solo al alcance de las grandes </a:t>
            </a:r>
            <a:r>
              <a:rPr lang="es-PE" sz="2400" dirty="0" err="1" smtClean="0"/>
              <a:t>Megacorporaciones</a:t>
            </a:r>
            <a:r>
              <a:rPr lang="es-PE" sz="2400" dirty="0" smtClean="0"/>
              <a:t>, es decir la infraestructura se convierte  en elástica y flexible. </a:t>
            </a:r>
          </a:p>
        </p:txBody>
      </p:sp>
    </p:spTree>
    <p:extLst>
      <p:ext uri="{BB962C8B-B14F-4D97-AF65-F5344CB8AC3E}">
        <p14:creationId xmlns:p14="http://schemas.microsoft.com/office/powerpoint/2010/main" val="12181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cabeceraatu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115051"/>
            <a:ext cx="1785950" cy="670743"/>
          </a:xfrm>
          <a:prstGeom prst="rect">
            <a:avLst/>
          </a:prstGeom>
        </p:spPr>
      </p:pic>
      <p:sp>
        <p:nvSpPr>
          <p:cNvPr id="3" name="Title 3"/>
          <p:cNvSpPr>
            <a:spLocks/>
          </p:cNvSpPr>
          <p:nvPr/>
        </p:nvSpPr>
        <p:spPr bwMode="auto">
          <a:xfrm>
            <a:off x="44554" y="44792"/>
            <a:ext cx="6876000" cy="9359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67881" tIns="267881" rIns="267881" bIns="267881" anchor="ctr"/>
          <a:lstStyle/>
          <a:p>
            <a:r>
              <a:rPr lang="es-MX" sz="3400" dirty="0" smtClean="0">
                <a:solidFill>
                  <a:schemeClr val="tx1"/>
                </a:solidFill>
              </a:rPr>
              <a:t>Sistema de Interconexión de locales</a:t>
            </a:r>
            <a:endParaRPr lang="es-PE" sz="3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" y="1268760"/>
            <a:ext cx="90582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1506</Words>
  <Application>Microsoft Office PowerPoint</Application>
  <PresentationFormat>Presentación en pantalla (4:3)</PresentationFormat>
  <Paragraphs>213</Paragraphs>
  <Slides>34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JPonce</dc:creator>
  <cp:lastModifiedBy>Cesar Ruiz  PC</cp:lastModifiedBy>
  <cp:revision>100</cp:revision>
  <dcterms:created xsi:type="dcterms:W3CDTF">2014-08-19T18:25:00Z</dcterms:created>
  <dcterms:modified xsi:type="dcterms:W3CDTF">2015-02-24T18:21:42Z</dcterms:modified>
</cp:coreProperties>
</file>