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短视频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汇报人：胡昊源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难点攻坚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balabla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汇报人：胡昊源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成员信息</a:t>
            </a:r>
            <a:endParaRPr lang="zh-CN" altLang="en-US"/>
          </a:p>
          <a:p>
            <a:r>
              <a:rPr lang="zh-CN" altLang="en-US"/>
              <a:t>实现功能</a:t>
            </a:r>
            <a:endParaRPr lang="zh-CN" altLang="en-US"/>
          </a:p>
          <a:p>
            <a:r>
              <a:rPr lang="zh-CN" altLang="en-US"/>
              <a:t>亮点实现</a:t>
            </a:r>
            <a:endParaRPr lang="zh-CN" altLang="en-US"/>
          </a:p>
          <a:p>
            <a:r>
              <a:rPr lang="zh-CN" altLang="en-US"/>
              <a:t>难点攻坚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成员信息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胡昊源：负责主页实现，框架搭建，汇报演讲。</a:t>
            </a:r>
            <a:endParaRPr lang="zh-CN" altLang="en-US"/>
          </a:p>
          <a:p>
            <a:r>
              <a:rPr lang="zh-CN" altLang="en-US"/>
              <a:t>程可：负责视频页实现，动效实现。</a:t>
            </a:r>
            <a:endParaRPr lang="zh-CN" altLang="en-US"/>
          </a:p>
          <a:p>
            <a:r>
              <a:rPr lang="zh-CN" altLang="en-US"/>
              <a:t>蓝浩宁：复制视频拍摄与上传。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视频信息流列表显示(包含封面图) </a:t>
            </a:r>
            <a:endParaRPr lang="zh-CN" altLang="en-US"/>
          </a:p>
          <a:p>
            <a:r>
              <a:rPr lang="zh-CN" altLang="en-US"/>
              <a:t>视频播放</a:t>
            </a:r>
            <a:endParaRPr lang="zh-CN" altLang="en-US"/>
          </a:p>
          <a:p>
            <a:r>
              <a:rPr lang="zh-CN" altLang="en-US"/>
              <a:t>视频拍摄录制 </a:t>
            </a:r>
            <a:endParaRPr lang="zh-CN" altLang="en-US"/>
          </a:p>
          <a:p>
            <a:r>
              <a:rPr lang="zh-CN" altLang="en-US"/>
              <a:t>视频上传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视频信息流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使用RecyclerView显示视频列表</a:t>
            </a:r>
            <a:endParaRPr lang="zh-CN" altLang="en-US"/>
          </a:p>
          <a:p>
            <a:r>
              <a:rPr lang="zh-CN" altLang="en-US"/>
              <a:t>使用Glide加载封面图</a:t>
            </a:r>
            <a:endParaRPr lang="zh-CN" altLang="en-US"/>
          </a:p>
          <a:p>
            <a:r>
              <a:rPr lang="zh-CN" altLang="en-US"/>
              <a:t>显示每个视频必要的信息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视频播放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从视频信息流点击某个视频封面进入播放页面 </a:t>
            </a:r>
            <a:endParaRPr lang="zh-CN" altLang="en-US"/>
          </a:p>
          <a:p>
            <a:r>
              <a:rPr lang="zh-CN" altLang="en-US"/>
              <a:t>根据视频信息的url播放视频</a:t>
            </a:r>
            <a:endParaRPr lang="zh-CN" altLang="en-US"/>
          </a:p>
          <a:p>
            <a:r>
              <a:rPr lang="zh-CN" altLang="en-US"/>
              <a:t>单击视频窗口暂停/继续</a:t>
            </a:r>
            <a:endParaRPr lang="zh-CN" altLang="en-US"/>
          </a:p>
          <a:p>
            <a:r>
              <a:rPr lang="zh-CN" altLang="en-US"/>
              <a:t>双击视频窗口弹出点赞爱心图标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视频拍摄录制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从首页点击”拍摄”按钮进入拍摄页面 </a:t>
            </a:r>
            <a:endParaRPr lang="zh-CN" altLang="en-US"/>
          </a:p>
          <a:p>
            <a:r>
              <a:rPr lang="zh-CN" altLang="en-US"/>
              <a:t>预览摄像头内容</a:t>
            </a:r>
            <a:endParaRPr lang="zh-CN" altLang="en-US"/>
          </a:p>
          <a:p>
            <a:r>
              <a:rPr lang="zh-CN" altLang="en-US"/>
              <a:t>点击“录制”/”停止”按钮开始/停止录制 </a:t>
            </a:r>
            <a:endParaRPr lang="zh-CN" altLang="en-US"/>
          </a:p>
          <a:p>
            <a:r>
              <a:rPr lang="zh-CN" altLang="en-US"/>
              <a:t>录像保存到文件里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视频上传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首页点击”发布”按钮进入上传页面。选择视频文件，选择封面图，上传视频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亮点实现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balabla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PowerPoint 演示文稿</vt:lpstr>
      <vt:lpstr>大纲</vt:lpstr>
      <vt:lpstr>成员信息</vt:lpstr>
      <vt:lpstr>实现功能</vt:lpstr>
      <vt:lpstr>视频信息流</vt:lpstr>
      <vt:lpstr>视频播放</vt:lpstr>
      <vt:lpstr>视频拍摄录制</vt:lpstr>
      <vt:lpstr>视频上传</vt:lpstr>
      <vt:lpstr>视频上传</vt:lpstr>
      <vt:lpstr>亮点实现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2</cp:revision>
  <dcterms:created xsi:type="dcterms:W3CDTF">2021-05-08T01:51:16Z</dcterms:created>
  <dcterms:modified xsi:type="dcterms:W3CDTF">2021-05-08T01:51:16Z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