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5D96C-26F1-4F84-8310-C1D0625C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2357DE-2054-48D7-A1E7-2C5B2465C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593B8-ED72-4467-B490-5FF93923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80332-8B82-4115-A599-B0BDBFEC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5BE2D-364F-4ACC-BEA3-673C8517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4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89889-D611-4FFC-8736-312B07D2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3376F-7492-45C6-AC07-2BE540C2F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7DA44-C99B-4DD7-85C9-43DCA316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E5BD5-9F51-47A4-8217-EBFE7C60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6323A-8B7A-4A6E-904F-D8962F27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10A3DE-9596-49DB-8D29-D6243C95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07A32-3BA8-43F9-AFD3-195E12EFD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3A5DC-AE6D-4157-84BE-6FFEC230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1163C-D89D-4A28-8CCA-703E2F10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C3228-ADCB-4D25-9191-57DD945C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5B209-13B1-4FF3-9C76-65FD247D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A468D-648D-493B-B59C-3848DF6F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F1E15-7D20-40C5-A17E-5DCCEF5D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81392-4209-4D66-BD6A-8B2B13F9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0267C-775B-4C23-AEA0-05122B3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4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D5506-CB16-4800-B81A-A19EF3FC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776FD-9F5D-4248-8549-B5DACA87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AC398-7E8A-471B-958D-19D2A494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42262-28A2-4DFB-B159-61E47223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53A63-BE82-4653-8B0F-BCFCCC4C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0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FE5E7-1DA6-4941-90AA-AE184722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12D24-8170-4E8F-9BC9-36D4187A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FDEC9-E3AF-405C-839A-D4DCCB9D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99007-C6B0-4055-94DA-9DFFBDD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B2550-1034-4A30-9A36-8A3D151E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03AFC-1C9F-4CC8-AAB2-459325E7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A6507-C01F-4C95-9A59-C6E0CECB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BE1D1-2952-43E4-9B1E-A9F63F7F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74087-F497-4092-ACD0-7946101E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F6519D-3378-4460-B6DB-406636905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EBC4A-8F3F-473A-9587-06B1E0A5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EEA91-8547-449F-A263-D61C3105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CBA73-6A01-42F5-AB33-784815B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A40ED7-7A2A-420F-AC4E-215CDE12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B120D-A6EA-47A6-8ED1-60745089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81C24F-1D52-461C-929C-150C5AC2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D886FB-5618-4E66-8BE3-830C6605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070200-2E6A-4312-97C4-6BCC8914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8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735E82-3BD6-42AC-8BEB-FB5FA4EB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D85347-A67F-4708-B386-18388C9D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AB6CB-61C9-4A63-9C14-F25AB7C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0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863FF-6E8D-4077-AF1B-5AF15E22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21547-ADE2-4DD4-8473-92024312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12C11-0EFF-4AA5-A97C-610A2E6B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9C550-627F-45BA-943C-28FEA17E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A0662-3207-4E67-B4C5-53E1E7A5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F8D2B-3A18-48C7-B13E-08A02456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9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F7BF9-591D-449C-B6F1-AF37669A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22083E-2E55-4D4D-8D1F-49F78596E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F525F-C129-4E44-8179-7DC43377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B5AE9-3CBA-4C68-BC4D-CB29D9A2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718CE-4409-4EB6-B181-77EADF5A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0E5DA-A6B3-4ABD-B40E-F159B358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2DBD4A-F00E-4FAE-933F-944237C4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55C76-C44F-4C0A-91B2-286F80CE2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9E4CF-42F6-45D8-98A7-1D5FF4BEF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7B8B-0D63-4E2D-9CAE-774C516437B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E354D-B8CA-4072-9F53-7C45E886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EC1EB-0B28-402F-AC32-3FC77C231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C38D-F878-413C-8DBE-6E4DA7D34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204CC43-F120-4A64-830A-66A6881D5544}"/>
              </a:ext>
            </a:extLst>
          </p:cNvPr>
          <p:cNvSpPr/>
          <p:nvPr/>
        </p:nvSpPr>
        <p:spPr>
          <a:xfrm>
            <a:off x="3117380" y="2561133"/>
            <a:ext cx="1585566" cy="774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DFEAD0-3028-47FF-8DEE-1C2E0566C269}"/>
              </a:ext>
            </a:extLst>
          </p:cNvPr>
          <p:cNvSpPr txBox="1"/>
          <p:nvPr/>
        </p:nvSpPr>
        <p:spPr>
          <a:xfrm>
            <a:off x="3416277" y="275680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446637-DA66-4CF0-BF41-66430D9BDCC2}"/>
              </a:ext>
            </a:extLst>
          </p:cNvPr>
          <p:cNvSpPr/>
          <p:nvPr/>
        </p:nvSpPr>
        <p:spPr>
          <a:xfrm>
            <a:off x="7085047" y="2549530"/>
            <a:ext cx="1585566" cy="774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339A38-E90C-443F-98EA-B25B5BA68CB5}"/>
              </a:ext>
            </a:extLst>
          </p:cNvPr>
          <p:cNvSpPr txBox="1"/>
          <p:nvPr/>
        </p:nvSpPr>
        <p:spPr>
          <a:xfrm>
            <a:off x="7166769" y="2767078"/>
            <a:ext cx="14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COMMENT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E772F3D0-F1C2-44D2-8843-B2C04D8B0CFE}"/>
              </a:ext>
            </a:extLst>
          </p:cNvPr>
          <p:cNvCxnSpPr>
            <a:stCxn id="4" idx="7"/>
            <a:endCxn id="7" idx="1"/>
          </p:cNvCxnSpPr>
          <p:nvPr/>
        </p:nvCxnSpPr>
        <p:spPr>
          <a:xfrm rot="5400000" flipH="1" flipV="1">
            <a:off x="5888195" y="1245495"/>
            <a:ext cx="11603" cy="2846503"/>
          </a:xfrm>
          <a:prstGeom prst="curvedConnector3">
            <a:avLst>
              <a:gd name="adj1" fmla="val 3047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10200B8-8F05-49E0-9355-9BB25ED571FD}"/>
              </a:ext>
            </a:extLst>
          </p:cNvPr>
          <p:cNvSpPr txBox="1"/>
          <p:nvPr/>
        </p:nvSpPr>
        <p:spPr>
          <a:xfrm>
            <a:off x="5651652" y="190344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\*</a:t>
            </a:r>
            <a:endParaRPr lang="zh-CN" altLang="en-US" b="1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D66417AF-9F40-441B-984E-8F1F2165B11D}"/>
              </a:ext>
            </a:extLst>
          </p:cNvPr>
          <p:cNvCxnSpPr>
            <a:cxnSpLocks/>
            <a:stCxn id="7" idx="3"/>
            <a:endCxn id="4" idx="5"/>
          </p:cNvCxnSpPr>
          <p:nvPr/>
        </p:nvCxnSpPr>
        <p:spPr>
          <a:xfrm rot="5400000">
            <a:off x="5888196" y="1793107"/>
            <a:ext cx="11603" cy="2846503"/>
          </a:xfrm>
          <a:prstGeom prst="curvedConnector3">
            <a:avLst>
              <a:gd name="adj1" fmla="val 3047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D55D45D-305F-48C2-A4FB-6BAE2FD4837B}"/>
              </a:ext>
            </a:extLst>
          </p:cNvPr>
          <p:cNvSpPr txBox="1"/>
          <p:nvPr/>
        </p:nvSpPr>
        <p:spPr>
          <a:xfrm>
            <a:off x="4542254" y="3545007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*\ &amp;&amp;comment_level==0</a:t>
            </a:r>
            <a:endParaRPr lang="zh-CN" altLang="en-US" b="1" dirty="0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3DF7C02-4626-4983-BA76-FEB39F3D5635}"/>
              </a:ext>
            </a:extLst>
          </p:cNvPr>
          <p:cNvCxnSpPr>
            <a:cxnSpLocks/>
            <a:stCxn id="7" idx="7"/>
            <a:endCxn id="7" idx="6"/>
          </p:cNvCxnSpPr>
          <p:nvPr/>
        </p:nvCxnSpPr>
        <p:spPr>
          <a:xfrm rot="16200000" flipH="1">
            <a:off x="8417608" y="2683747"/>
            <a:ext cx="273807" cy="232201"/>
          </a:xfrm>
          <a:prstGeom prst="curvedConnector4">
            <a:avLst>
              <a:gd name="adj1" fmla="val -124911"/>
              <a:gd name="adj2" fmla="val 4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8A7ACF8-CEC9-4B61-840D-C1984E034CD1}"/>
              </a:ext>
            </a:extLst>
          </p:cNvPr>
          <p:cNvSpPr txBox="1"/>
          <p:nvPr/>
        </p:nvSpPr>
        <p:spPr>
          <a:xfrm>
            <a:off x="9563376" y="215819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</a:t>
            </a:r>
            <a:endParaRPr lang="zh-CN" altLang="en-US" b="1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665D62B-30FB-4C01-A0BB-F429EBB57EA7}"/>
              </a:ext>
            </a:extLst>
          </p:cNvPr>
          <p:cNvCxnSpPr>
            <a:cxnSpLocks/>
            <a:stCxn id="7" idx="0"/>
            <a:endCxn id="7" idx="7"/>
          </p:cNvCxnSpPr>
          <p:nvPr/>
        </p:nvCxnSpPr>
        <p:spPr>
          <a:xfrm rot="16200000" flipH="1">
            <a:off x="8101414" y="2325946"/>
            <a:ext cx="113414" cy="560582"/>
          </a:xfrm>
          <a:prstGeom prst="curvedConnector3">
            <a:avLst>
              <a:gd name="adj1" fmla="val -399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CA665BD-1C04-4B26-9B2B-D714FF5FB31D}"/>
              </a:ext>
            </a:extLst>
          </p:cNvPr>
          <p:cNvSpPr txBox="1"/>
          <p:nvPr/>
        </p:nvSpPr>
        <p:spPr>
          <a:xfrm>
            <a:off x="6990173" y="171877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\*;comment_level++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041052D-4D10-4A62-8DB6-909A75B3A705}"/>
              </a:ext>
            </a:extLst>
          </p:cNvPr>
          <p:cNvSpPr txBox="1"/>
          <p:nvPr/>
        </p:nvSpPr>
        <p:spPr>
          <a:xfrm>
            <a:off x="7317248" y="3950709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*\;comment_level--</a:t>
            </a:r>
            <a:endParaRPr lang="zh-CN" altLang="en-US" b="1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773A37DB-814E-4D4D-A213-EC0F1321FB0B}"/>
              </a:ext>
            </a:extLst>
          </p:cNvPr>
          <p:cNvCxnSpPr>
            <a:cxnSpLocks/>
            <a:stCxn id="7" idx="5"/>
            <a:endCxn id="7" idx="4"/>
          </p:cNvCxnSpPr>
          <p:nvPr/>
        </p:nvCxnSpPr>
        <p:spPr>
          <a:xfrm rot="5400000">
            <a:off x="8101414" y="2986973"/>
            <a:ext cx="113414" cy="560582"/>
          </a:xfrm>
          <a:prstGeom prst="curvedConnector3">
            <a:avLst>
              <a:gd name="adj1" fmla="val 6306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2CFBB1CE-1ACD-43B4-86E2-DB6750DBA5D8}"/>
              </a:ext>
            </a:extLst>
          </p:cNvPr>
          <p:cNvCxnSpPr>
            <a:cxnSpLocks/>
            <a:stCxn id="4" idx="4"/>
            <a:endCxn id="4" idx="3"/>
          </p:cNvCxnSpPr>
          <p:nvPr/>
        </p:nvCxnSpPr>
        <p:spPr>
          <a:xfrm rot="5400000" flipH="1">
            <a:off x="3573165" y="2998576"/>
            <a:ext cx="113414" cy="560582"/>
          </a:xfrm>
          <a:prstGeom prst="curvedConnector3">
            <a:avLst>
              <a:gd name="adj1" fmla="val -4977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BB39677-96E7-4CF9-B8F3-6CEA072EC82A}"/>
              </a:ext>
            </a:extLst>
          </p:cNvPr>
          <p:cNvSpPr txBox="1"/>
          <p:nvPr/>
        </p:nvSpPr>
        <p:spPr>
          <a:xfrm>
            <a:off x="2739644" y="393910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reserved words</a:t>
            </a:r>
            <a:endParaRPr lang="zh-CN" altLang="en-US" b="1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0401536C-8D05-4458-83A6-0A47CF3FAEDF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rot="5400000" flipH="1">
            <a:off x="3096578" y="2969157"/>
            <a:ext cx="273806" cy="232201"/>
          </a:xfrm>
          <a:prstGeom prst="curvedConnector4">
            <a:avLst>
              <a:gd name="adj1" fmla="val -124911"/>
              <a:gd name="adj2" fmla="val 3029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C6698CD-4019-45F1-A691-1823994E455C}"/>
              </a:ext>
            </a:extLst>
          </p:cNvPr>
          <p:cNvSpPr txBox="1"/>
          <p:nvPr/>
        </p:nvSpPr>
        <p:spPr>
          <a:xfrm>
            <a:off x="340964" y="305966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punctuation symbols</a:t>
            </a:r>
            <a:endParaRPr lang="zh-CN" altLang="en-US" b="1" dirty="0"/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66035FA1-53EA-4D09-9753-04ABAF5E1DBD}"/>
              </a:ext>
            </a:extLst>
          </p:cNvPr>
          <p:cNvCxnSpPr>
            <a:cxnSpLocks/>
            <a:stCxn id="4" idx="2"/>
            <a:endCxn id="4" idx="1"/>
          </p:cNvCxnSpPr>
          <p:nvPr/>
        </p:nvCxnSpPr>
        <p:spPr>
          <a:xfrm rot="10800000" flipH="1">
            <a:off x="3117379" y="2674548"/>
            <a:ext cx="232201" cy="273807"/>
          </a:xfrm>
          <a:prstGeom prst="curvedConnector4">
            <a:avLst>
              <a:gd name="adj1" fmla="val -98449"/>
              <a:gd name="adj2" fmla="val 2249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FBCDE19-0A9C-416D-B1C7-47F86F1696A3}"/>
              </a:ext>
            </a:extLst>
          </p:cNvPr>
          <p:cNvSpPr txBox="1"/>
          <p:nvPr/>
        </p:nvSpPr>
        <p:spPr>
          <a:xfrm>
            <a:off x="1245180" y="208628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ID,INT,STRING</a:t>
            </a:r>
            <a:endParaRPr lang="zh-CN" altLang="en-US" b="1" dirty="0"/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7261A73B-6622-4665-AEA8-3A8A2441BDEE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5400000" flipH="1" flipV="1">
            <a:off x="3573165" y="2337549"/>
            <a:ext cx="113414" cy="560582"/>
          </a:xfrm>
          <a:prstGeom prst="curvedConnector3">
            <a:avLst>
              <a:gd name="adj1" fmla="val 6882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C406AB8-DDF4-45F4-8BE2-0EED886CA4C6}"/>
              </a:ext>
            </a:extLst>
          </p:cNvPr>
          <p:cNvSpPr txBox="1"/>
          <p:nvPr/>
        </p:nvSpPr>
        <p:spPr>
          <a:xfrm>
            <a:off x="2320860" y="148223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blank symbols</a:t>
            </a:r>
            <a:endParaRPr lang="zh-CN" altLang="en-US" b="1" dirty="0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6204EA0-9D24-43C1-B7DB-A5C4A1FB58DF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670613" y="2936751"/>
            <a:ext cx="1821520" cy="977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48939EB8-CCDE-4BC5-803F-215A91D1FD03}"/>
              </a:ext>
            </a:extLst>
          </p:cNvPr>
          <p:cNvSpPr txBox="1"/>
          <p:nvPr/>
        </p:nvSpPr>
        <p:spPr>
          <a:xfrm>
            <a:off x="9683762" y="34255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EOF</a:t>
            </a:r>
            <a:endParaRPr lang="zh-CN" altLang="en-US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ACB28B5-F09B-4B80-BA33-212848E36DAC}"/>
              </a:ext>
            </a:extLst>
          </p:cNvPr>
          <p:cNvSpPr txBox="1"/>
          <p:nvPr/>
        </p:nvSpPr>
        <p:spPr>
          <a:xfrm>
            <a:off x="10477830" y="372265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error</a:t>
            </a:r>
            <a:endParaRPr lang="zh-CN" altLang="en-US" b="1" dirty="0"/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17841B45-C1F3-4D97-AF95-08AFBDCC5804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889200" y="1515186"/>
            <a:ext cx="1066910" cy="10249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3D0711C7-2259-4395-83D0-4E65FE246574}"/>
              </a:ext>
            </a:extLst>
          </p:cNvPr>
          <p:cNvSpPr txBox="1"/>
          <p:nvPr/>
        </p:nvSpPr>
        <p:spPr>
          <a:xfrm>
            <a:off x="4096726" y="168622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EOF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39768F1-9B67-4E17-AF9F-5B2C8A89CE02}"/>
              </a:ext>
            </a:extLst>
          </p:cNvPr>
          <p:cNvSpPr txBox="1"/>
          <p:nvPr/>
        </p:nvSpPr>
        <p:spPr>
          <a:xfrm>
            <a:off x="4470745" y="110745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return 0</a:t>
            </a:r>
            <a:endParaRPr lang="zh-CN" altLang="en-US" b="1" dirty="0"/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49DFDCDA-B4D2-44C3-99D3-D15DCBF7F105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3796269" y="3449468"/>
            <a:ext cx="1343430" cy="1115642"/>
          </a:xfrm>
          <a:prstGeom prst="curvedConnector3">
            <a:avLst>
              <a:gd name="adj1" fmla="val 391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6833F93B-42CB-4AC9-84E0-E3B5B3441F79}"/>
              </a:ext>
            </a:extLst>
          </p:cNvPr>
          <p:cNvSpPr txBox="1"/>
          <p:nvPr/>
        </p:nvSpPr>
        <p:spPr>
          <a:xfrm>
            <a:off x="4658859" y="390732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92CF245-DC45-4A3C-8C80-ADC297C6F5E8}"/>
              </a:ext>
            </a:extLst>
          </p:cNvPr>
          <p:cNvSpPr txBox="1"/>
          <p:nvPr/>
        </p:nvSpPr>
        <p:spPr>
          <a:xfrm>
            <a:off x="4731716" y="45664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error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6400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UI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蓝浩宁</dc:creator>
  <cp:lastModifiedBy>蓝浩宁</cp:lastModifiedBy>
  <cp:revision>3</cp:revision>
  <dcterms:created xsi:type="dcterms:W3CDTF">2020-09-19T12:52:31Z</dcterms:created>
  <dcterms:modified xsi:type="dcterms:W3CDTF">2020-09-19T13:22:14Z</dcterms:modified>
</cp:coreProperties>
</file>