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4" autoAdjust="0"/>
    <p:restoredTop sz="94660"/>
  </p:normalViewPr>
  <p:slideViewPr>
    <p:cSldViewPr snapToGrid="0">
      <p:cViewPr>
        <p:scale>
          <a:sx n="125" d="100"/>
          <a:sy n="125" d="100"/>
        </p:scale>
        <p:origin x="1392" y="-1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21E14-AE34-4A86-9953-AD6AB2180C85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0F01-3A54-46BF-B814-819FC8F4A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6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8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2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6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6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9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57CC5-389C-4FA1-B8E3-395B9073ED9A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E4438-A4F1-42F7-9600-A164CD4B8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E85C4-9D74-32FD-83B2-1651E3A4F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00748-2E37-8089-5243-2229B5803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08156-A45A-3A82-AEB9-CCFAF7398773}"/>
              </a:ext>
            </a:extLst>
          </p:cNvPr>
          <p:cNvSpPr/>
          <p:nvPr/>
        </p:nvSpPr>
        <p:spPr>
          <a:xfrm>
            <a:off x="-56073" y="-121921"/>
            <a:ext cx="6974006" cy="100990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093E5-CE6F-DA1E-301F-BBE4DE77E453}"/>
              </a:ext>
            </a:extLst>
          </p:cNvPr>
          <p:cNvSpPr/>
          <p:nvPr/>
        </p:nvSpPr>
        <p:spPr>
          <a:xfrm>
            <a:off x="2395959" y="1"/>
            <a:ext cx="4462041" cy="2548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573AC-D98D-ACAF-487A-AFED5A1D31C7}"/>
              </a:ext>
            </a:extLst>
          </p:cNvPr>
          <p:cNvSpPr/>
          <p:nvPr/>
        </p:nvSpPr>
        <p:spPr>
          <a:xfrm>
            <a:off x="2395958" y="2804161"/>
            <a:ext cx="4462041" cy="4279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50000"/>
                  <a:lumOff val="50000"/>
                </a:schemeClr>
              </a:buClr>
              <a:buSzPct val="121000"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6FD6F-344D-9C5C-FE6C-D738486F6EF6}"/>
              </a:ext>
            </a:extLst>
          </p:cNvPr>
          <p:cNvSpPr/>
          <p:nvPr/>
        </p:nvSpPr>
        <p:spPr>
          <a:xfrm>
            <a:off x="2395958" y="7325574"/>
            <a:ext cx="4462041" cy="238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AE96C8-94DD-2EE6-770B-D91A82A736AE}"/>
              </a:ext>
            </a:extLst>
          </p:cNvPr>
          <p:cNvSpPr txBox="1"/>
          <p:nvPr/>
        </p:nvSpPr>
        <p:spPr>
          <a:xfrm>
            <a:off x="2453961" y="2504906"/>
            <a:ext cx="446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  EXPÉRIENCES PROFESSIONNELLES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4DC3F9-BE9F-4F08-C08C-81DE961D4671}"/>
              </a:ext>
            </a:extLst>
          </p:cNvPr>
          <p:cNvSpPr txBox="1"/>
          <p:nvPr/>
        </p:nvSpPr>
        <p:spPr>
          <a:xfrm>
            <a:off x="2597101" y="7029682"/>
            <a:ext cx="417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FORMATIONS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B5916F-B27D-9E0E-A5C7-B417D53AF9E3}"/>
              </a:ext>
            </a:extLst>
          </p:cNvPr>
          <p:cNvSpPr txBox="1"/>
          <p:nvPr/>
        </p:nvSpPr>
        <p:spPr>
          <a:xfrm>
            <a:off x="204131" y="2503984"/>
            <a:ext cx="19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</a:t>
            </a:r>
            <a:r>
              <a:rPr lang="fr-FR" sz="1600" b="1" dirty="0">
                <a:solidFill>
                  <a:schemeClr val="bg1"/>
                </a:solidFill>
              </a:rPr>
              <a:t>INFORMATIONS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FFF1F0-D2EE-FA81-534D-03609F0C8DEC}"/>
              </a:ext>
            </a:extLst>
          </p:cNvPr>
          <p:cNvSpPr txBox="1"/>
          <p:nvPr/>
        </p:nvSpPr>
        <p:spPr>
          <a:xfrm>
            <a:off x="292320" y="2857114"/>
            <a:ext cx="1995271" cy="136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Permis B</a:t>
            </a:r>
          </a:p>
          <a:p>
            <a:r>
              <a:rPr lang="fr-FR" sz="1100" dirty="0">
                <a:solidFill>
                  <a:schemeClr val="bg1"/>
                </a:solidFill>
              </a:rPr>
              <a:t>0670650010	</a:t>
            </a:r>
          </a:p>
          <a:p>
            <a:r>
              <a:rPr lang="fr-FR" sz="1100" dirty="0">
                <a:solidFill>
                  <a:schemeClr val="bg1"/>
                </a:solidFill>
              </a:rPr>
              <a:t>Ahid.adil21@gmail.com </a:t>
            </a:r>
          </a:p>
          <a:p>
            <a:r>
              <a:rPr lang="fr-FR" sz="1100" dirty="0">
                <a:solidFill>
                  <a:schemeClr val="bg1"/>
                </a:solidFill>
              </a:rPr>
              <a:t>Rue du pot de beurre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25530 </a:t>
            </a:r>
            <a:r>
              <a:rPr lang="fr-FR" sz="1100" dirty="0" err="1">
                <a:solidFill>
                  <a:schemeClr val="bg1"/>
                </a:solidFill>
              </a:rPr>
              <a:t>Vercel</a:t>
            </a:r>
            <a:endParaRPr lang="fr-FR" sz="11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Github.com/MA21500 ?????.????.OVH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8A99C17-3C57-D7D7-08A4-F06945BAA528}"/>
              </a:ext>
            </a:extLst>
          </p:cNvPr>
          <p:cNvCxnSpPr/>
          <p:nvPr/>
        </p:nvCxnSpPr>
        <p:spPr>
          <a:xfrm>
            <a:off x="-20681" y="4699446"/>
            <a:ext cx="25119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D9CF023-FEC4-A8B2-7983-1F1255901A86}"/>
              </a:ext>
            </a:extLst>
          </p:cNvPr>
          <p:cNvSpPr txBox="1"/>
          <p:nvPr/>
        </p:nvSpPr>
        <p:spPr>
          <a:xfrm>
            <a:off x="289931" y="4837232"/>
            <a:ext cx="169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3362E6-6ECD-281D-1884-4B4B801ED69F}"/>
              </a:ext>
            </a:extLst>
          </p:cNvPr>
          <p:cNvSpPr txBox="1"/>
          <p:nvPr/>
        </p:nvSpPr>
        <p:spPr>
          <a:xfrm>
            <a:off x="285556" y="5229290"/>
            <a:ext cx="2103121" cy="190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Maintenance Informatique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Maîtrise du Pack Office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Hardware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Maîtrise des outils bureautiques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Maîtrise logiciel ERP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Windows / Linux</a:t>
            </a:r>
          </a:p>
          <a:p>
            <a:pPr>
              <a:lnSpc>
                <a:spcPct val="120000"/>
              </a:lnSpc>
            </a:pPr>
            <a:endParaRPr lang="fr-FR" sz="11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fr-FR" sz="11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C12A915-8DEB-24B2-4290-FFF99D720F9B}"/>
              </a:ext>
            </a:extLst>
          </p:cNvPr>
          <p:cNvCxnSpPr/>
          <p:nvPr/>
        </p:nvCxnSpPr>
        <p:spPr>
          <a:xfrm flipH="1">
            <a:off x="-112196" y="6604000"/>
            <a:ext cx="2508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B6D36C1-335E-E866-4AFF-F3E4B4BB47ED}"/>
              </a:ext>
            </a:extLst>
          </p:cNvPr>
          <p:cNvSpPr txBox="1"/>
          <p:nvPr/>
        </p:nvSpPr>
        <p:spPr>
          <a:xfrm>
            <a:off x="285556" y="6789589"/>
            <a:ext cx="169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LANGUES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4D65E1-7FE9-263D-6FAB-00F12B76E87C}"/>
              </a:ext>
            </a:extLst>
          </p:cNvPr>
          <p:cNvSpPr txBox="1"/>
          <p:nvPr/>
        </p:nvSpPr>
        <p:spPr>
          <a:xfrm>
            <a:off x="285556" y="7115084"/>
            <a:ext cx="1955686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Français ( courant ) 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Anglais ( avancé )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Espagnol ( scolaire 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5643D84-098B-C88F-3D81-F3A70D6A3434}"/>
              </a:ext>
            </a:extLst>
          </p:cNvPr>
          <p:cNvCxnSpPr/>
          <p:nvPr/>
        </p:nvCxnSpPr>
        <p:spPr>
          <a:xfrm>
            <a:off x="-112196" y="8097520"/>
            <a:ext cx="250815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D31DD14-2AD2-89FF-EC28-1C65BC302294}"/>
              </a:ext>
            </a:extLst>
          </p:cNvPr>
          <p:cNvSpPr txBox="1"/>
          <p:nvPr/>
        </p:nvSpPr>
        <p:spPr>
          <a:xfrm>
            <a:off x="285556" y="8189008"/>
            <a:ext cx="168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INTERÊTS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1DB6B3D-826D-9437-C00C-F67E513DF1F7}"/>
              </a:ext>
            </a:extLst>
          </p:cNvPr>
          <p:cNvSpPr txBox="1"/>
          <p:nvPr/>
        </p:nvSpPr>
        <p:spPr>
          <a:xfrm>
            <a:off x="292320" y="8486758"/>
            <a:ext cx="1371600" cy="89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Lecture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Musique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Football </a:t>
            </a:r>
          </a:p>
          <a:p>
            <a:pPr>
              <a:lnSpc>
                <a:spcPct val="120000"/>
              </a:lnSpc>
            </a:pPr>
            <a:r>
              <a:rPr lang="fr-FR" sz="1100" dirty="0">
                <a:solidFill>
                  <a:schemeClr val="bg1"/>
                </a:solidFill>
              </a:rPr>
              <a:t>Informatique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837AF0-61EF-2706-F688-F7A09B041393}"/>
              </a:ext>
            </a:extLst>
          </p:cNvPr>
          <p:cNvSpPr txBox="1"/>
          <p:nvPr/>
        </p:nvSpPr>
        <p:spPr>
          <a:xfrm>
            <a:off x="2597101" y="353832"/>
            <a:ext cx="366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Ahid</a:t>
            </a:r>
            <a:r>
              <a:rPr lang="fr-F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Adil</a:t>
            </a:r>
          </a:p>
          <a:p>
            <a:r>
              <a:rPr lang="fr-F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TECHNICIEN INFORMATIQUE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2FC663-F8EA-0524-A8E3-208EDB2D69D6}"/>
              </a:ext>
            </a:extLst>
          </p:cNvPr>
          <p:cNvSpPr txBox="1"/>
          <p:nvPr/>
        </p:nvSpPr>
        <p:spPr>
          <a:xfrm>
            <a:off x="2597101" y="1265754"/>
            <a:ext cx="4133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Technicien informatique avec plusieurs années d’expérience dans la gestion de parc informatique, la mise en œuvre et le déploiement des différents logiciels. </a:t>
            </a:r>
          </a:p>
          <a:p>
            <a:r>
              <a:rPr lang="fr-FR" sz="1100" dirty="0"/>
              <a:t>Excellente capacité à gérer l’outil informatique de manière procédurale ou en autonomie. </a:t>
            </a:r>
          </a:p>
          <a:p>
            <a:endParaRPr lang="fr-FR" sz="1100" dirty="0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83E1D9CB-4AFC-349F-B7AD-307153812416}"/>
              </a:ext>
            </a:extLst>
          </p:cNvPr>
          <p:cNvSpPr/>
          <p:nvPr/>
        </p:nvSpPr>
        <p:spPr>
          <a:xfrm>
            <a:off x="2734212" y="3187075"/>
            <a:ext cx="146148" cy="1543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94E715F-0874-60B4-806F-E730851DFB1B}"/>
              </a:ext>
            </a:extLst>
          </p:cNvPr>
          <p:cNvSpPr txBox="1"/>
          <p:nvPr/>
        </p:nvSpPr>
        <p:spPr>
          <a:xfrm>
            <a:off x="2991681" y="3126205"/>
            <a:ext cx="354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Opérateur de production - PSA Sochaux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FB2420-2539-2070-DE61-19FF5A2A8DDC}"/>
              </a:ext>
            </a:extLst>
          </p:cNvPr>
          <p:cNvSpPr txBox="1"/>
          <p:nvPr/>
        </p:nvSpPr>
        <p:spPr>
          <a:xfrm>
            <a:off x="3049684" y="3392925"/>
            <a:ext cx="3681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MAI 2011 – JUILLET 2011</a:t>
            </a:r>
          </a:p>
          <a:p>
            <a:r>
              <a:rPr lang="fr-FR" sz="1100" dirty="0"/>
              <a:t>Installation toit panoramique / toit ouvrant sur véhicule Peugeot</a:t>
            </a:r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D2CCD0EB-43FB-76CF-F868-4E668F0184B2}"/>
              </a:ext>
            </a:extLst>
          </p:cNvPr>
          <p:cNvSpPr/>
          <p:nvPr/>
        </p:nvSpPr>
        <p:spPr>
          <a:xfrm>
            <a:off x="2740048" y="4231949"/>
            <a:ext cx="146148" cy="1543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A08B409-8469-AC58-133B-CCFFB192527F}"/>
              </a:ext>
            </a:extLst>
          </p:cNvPr>
          <p:cNvSpPr txBox="1"/>
          <p:nvPr/>
        </p:nvSpPr>
        <p:spPr>
          <a:xfrm>
            <a:off x="2985621" y="4166793"/>
            <a:ext cx="354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Technicien Informatique – JDC Dijon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9CD942-F41F-584D-029F-A88912014669}"/>
              </a:ext>
            </a:extLst>
          </p:cNvPr>
          <p:cNvSpPr txBox="1"/>
          <p:nvPr/>
        </p:nvSpPr>
        <p:spPr>
          <a:xfrm>
            <a:off x="3049684" y="4471624"/>
            <a:ext cx="36812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MARS 2021 – NOVEMBRE 2021</a:t>
            </a:r>
          </a:p>
          <a:p>
            <a:r>
              <a:rPr lang="fr-FR" sz="1100" dirty="0"/>
              <a:t>Installation de nouveau poste informatique, mise à jour OS ( Windows / Linux ), mise à jour base de donnée, maintenance informatique à distance et sur site</a:t>
            </a:r>
          </a:p>
          <a:p>
            <a:endParaRPr lang="fr-FR" sz="1100" dirty="0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5E2E14F2-BC48-74A7-4C2C-E29C77E4795D}"/>
              </a:ext>
            </a:extLst>
          </p:cNvPr>
          <p:cNvSpPr/>
          <p:nvPr/>
        </p:nvSpPr>
        <p:spPr>
          <a:xfrm>
            <a:off x="2732580" y="7533104"/>
            <a:ext cx="146148" cy="1543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A1946CE-10A5-F4C3-72C0-6D86CDBB7C76}"/>
              </a:ext>
            </a:extLst>
          </p:cNvPr>
          <p:cNvSpPr txBox="1"/>
          <p:nvPr/>
        </p:nvSpPr>
        <p:spPr>
          <a:xfrm>
            <a:off x="2991681" y="7471757"/>
            <a:ext cx="354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Baccalauréat professionnel en comptabilité et gestion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8C0693F-066E-E9E3-EC30-E657E296EF14}"/>
              </a:ext>
            </a:extLst>
          </p:cNvPr>
          <p:cNvSpPr txBox="1"/>
          <p:nvPr/>
        </p:nvSpPr>
        <p:spPr>
          <a:xfrm>
            <a:off x="3047861" y="7962370"/>
            <a:ext cx="368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2010</a:t>
            </a:r>
          </a:p>
          <a:p>
            <a:r>
              <a:rPr lang="fr-FR" sz="1100" dirty="0"/>
              <a:t>LYCEE SAINTE FAMILLE - BESANCON</a:t>
            </a:r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9FBC7E-3ACF-4957-B6B2-B28277BD331F}"/>
              </a:ext>
            </a:extLst>
          </p:cNvPr>
          <p:cNvSpPr txBox="1"/>
          <p:nvPr/>
        </p:nvSpPr>
        <p:spPr>
          <a:xfrm>
            <a:off x="2985622" y="8590493"/>
            <a:ext cx="354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Licence en Informatique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9CA785E9-E402-11B0-506A-9CC8EF6DB4B1}"/>
              </a:ext>
            </a:extLst>
          </p:cNvPr>
          <p:cNvSpPr/>
          <p:nvPr/>
        </p:nvSpPr>
        <p:spPr>
          <a:xfrm>
            <a:off x="2746997" y="8651840"/>
            <a:ext cx="146148" cy="1543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8A563F-4160-1B3E-0F10-4E9C2D625AA5}"/>
              </a:ext>
            </a:extLst>
          </p:cNvPr>
          <p:cNvSpPr txBox="1"/>
          <p:nvPr/>
        </p:nvSpPr>
        <p:spPr>
          <a:xfrm>
            <a:off x="3047861" y="8964269"/>
            <a:ext cx="368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2012 - 2015</a:t>
            </a:r>
          </a:p>
          <a:p>
            <a:r>
              <a:rPr lang="fr-FR" sz="1100" dirty="0"/>
              <a:t>UFR ST Besançon</a:t>
            </a:r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F402A-676B-BFD4-6A90-ED79A8954CBC}"/>
              </a:ext>
            </a:extLst>
          </p:cNvPr>
          <p:cNvSpPr txBox="1"/>
          <p:nvPr/>
        </p:nvSpPr>
        <p:spPr>
          <a:xfrm>
            <a:off x="2985621" y="5537769"/>
            <a:ext cx="354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Technicien Informatique – Facility Park</a:t>
            </a: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32D8A31E-4CA5-4A82-A5C4-37D82A392835}"/>
              </a:ext>
            </a:extLst>
          </p:cNvPr>
          <p:cNvSpPr/>
          <p:nvPr/>
        </p:nvSpPr>
        <p:spPr>
          <a:xfrm>
            <a:off x="2740048" y="5597213"/>
            <a:ext cx="146148" cy="1543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C7F71A-D17C-4030-0553-1FD937562BDB}"/>
              </a:ext>
            </a:extLst>
          </p:cNvPr>
          <p:cNvSpPr txBox="1"/>
          <p:nvPr/>
        </p:nvSpPr>
        <p:spPr>
          <a:xfrm>
            <a:off x="3049684" y="5904885"/>
            <a:ext cx="368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MAI 2022 – AOUT 2023</a:t>
            </a:r>
          </a:p>
          <a:p>
            <a:r>
              <a:rPr lang="fr-FR" sz="1100" dirty="0"/>
              <a:t>Installation switch, migration </a:t>
            </a:r>
            <a:r>
              <a:rPr lang="fr-FR" sz="1100" dirty="0" err="1"/>
              <a:t>windows</a:t>
            </a:r>
            <a:r>
              <a:rPr lang="fr-FR" sz="1100" dirty="0"/>
              <a:t> server, installation et maintenance parc informatique </a:t>
            </a:r>
          </a:p>
          <a:p>
            <a:endParaRPr lang="fr-FR" sz="1100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5EC9AEF-58A5-4769-06DE-BE492A43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02890"/>
            <a:ext cx="1309257" cy="13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9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210</Words>
  <Application>Microsoft Office PowerPoint</Application>
  <PresentationFormat>Format A4 (210 x 297 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puissan</dc:creator>
  <cp:lastModifiedBy>max</cp:lastModifiedBy>
  <cp:revision>31</cp:revision>
  <dcterms:created xsi:type="dcterms:W3CDTF">2024-06-20T21:55:38Z</dcterms:created>
  <dcterms:modified xsi:type="dcterms:W3CDTF">2025-03-03T16:20:55Z</dcterms:modified>
</cp:coreProperties>
</file>