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DM Sans Medium" pitchFamily="2" charset="0"/>
      <p:regular r:id="rId11"/>
    </p:embeddedFont>
    <p:embeddedFont>
      <p:font typeface="Inter" panose="020B0604020202020204" charset="0"/>
      <p:regular r:id="rId12"/>
    </p:embeddedFont>
  </p:embeddedFontLst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31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0211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AirGuard - Plataforma Educativa de Monitoreo de Calidad del Aire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6861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Presentamos AirGuard, una SPA modular que monitorea y educa sobre calidad del aire.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449116"/>
            <a:ext cx="7556421" cy="18345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40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Diseñada para usuarios en Ecuador, con datos en tiempo real y recomendaciones personalizadas.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91570"/>
            <a:ext cx="115845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Problema de la Contaminación Atmosférica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40511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4C5052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Impacto Global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757743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90% de la población mundial respira aire contaminado según la OMS.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40511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4C5052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5267325"/>
            <a:ext cx="28595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Contaminantes Clave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757743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Partículas PM2.5 y PM10 causan enfermedades respiratorias y cardiovasculares.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40511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4C5052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Falta de Información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5757743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mayoría no accede a datos claros ni tiempo real sobre calidad del aire.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5207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Objetivo General del Proyecto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0979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3187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Educación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678079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Informar sobre contaminación atmosférica mediante artículos e infografías.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10979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8" name="Text 5"/>
          <p:cNvSpPr/>
          <p:nvPr/>
        </p:nvSpPr>
        <p:spPr>
          <a:xfrm>
            <a:off x="5450919" y="3187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Visualización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678079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Dashboard interactivo con datos simulados en tiempo real usando APIs.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5833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6611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Recomendaciones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151602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Proveer consejos personalizados para reducir exposición a contaminantes.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90841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Requisitos Técnicos y Funcionales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Web Components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 menos 5 Custom Elements con Shadow DOM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Encapsulamiento total de lógica y estilos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Uso de lifecycle methods como connectedCallback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Interactividad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Consumo de APIs externas simuladas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CRUD completo para manejar recomendaciones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Diseño UI/UX moderno con animaciones CSS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4370" y="793909"/>
            <a:ext cx="7795260" cy="1204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Arquitectura y Componentes Principales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" y="2287072"/>
            <a:ext cx="963335" cy="141815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26669" y="2479715"/>
            <a:ext cx="2408515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Dashboard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1926669" y="2896314"/>
            <a:ext cx="6542961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Panel principal que consume datos de calidad del aire con APIs simuladas.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70" y="3705225"/>
            <a:ext cx="963335" cy="141815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26669" y="3897868"/>
            <a:ext cx="2408515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Sidebar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1926669" y="4314468"/>
            <a:ext cx="6542961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Navegación lateral para acceder a secciones: dashboard, recomendaciones y educativas.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70" y="5123378"/>
            <a:ext cx="963335" cy="115609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26669" y="5316022"/>
            <a:ext cx="2806422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CRUD Recomendaciones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1926669" y="5732621"/>
            <a:ext cx="6542961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Gestiona la creación, edición y eliminación de consejos personalizados.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370" y="6279475"/>
            <a:ext cx="963335" cy="115609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926669" y="6472118"/>
            <a:ext cx="2408515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Sección Educativa</a:t>
            </a:r>
            <a:endParaRPr lang="en-US" sz="1850" dirty="0"/>
          </a:p>
        </p:txBody>
      </p:sp>
      <p:sp>
        <p:nvSpPr>
          <p:cNvPr id="15" name="Text 8"/>
          <p:cNvSpPr/>
          <p:nvPr/>
        </p:nvSpPr>
        <p:spPr>
          <a:xfrm>
            <a:off x="1926669" y="6888718"/>
            <a:ext cx="6542961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Muestra información detallada de PM2.5, PM10 y cómo protegerse.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16519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Visualización y Consumo de APIs Simuladas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Obtención Datos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Fetch de clima y calidad del aire con async/await y fetch API.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1411" y="420909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770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Procesamiento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26124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Procesa PM2.5, PM10, CO, NO₂ y O₃ para indicadores de AQI.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70307" y="325802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0419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Renderizado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532358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Actualiza dinámicamente el contenido dentro de Shadow DOM con render().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94533" y="598420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2321" y="371118"/>
            <a:ext cx="6691789" cy="421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Educación Ambiental y Recomendaciones</a:t>
            </a:r>
            <a:endParaRPr lang="en-US" sz="2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1" y="1062752"/>
            <a:ext cx="3374231" cy="20853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15264" y="1348859"/>
            <a:ext cx="1687116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36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PM2.5 y PM10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4015265" y="1668303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Partículas microscópicas que </a:t>
            </a:r>
            <a:r>
              <a:rPr lang="en-US" sz="2000" dirty="0" err="1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afectan</a:t>
            </a:r>
            <a:r>
              <a:rPr lang="en-US" sz="20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salud respiratoria.</a:t>
            </a:r>
            <a:endParaRPr lang="en-US" sz="20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286" y="3261064"/>
            <a:ext cx="3374231" cy="208538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103533" y="3674507"/>
            <a:ext cx="1830824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3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Medidas de Protección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4656239" y="3925848"/>
            <a:ext cx="5317922" cy="1766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Uso de </a:t>
            </a:r>
            <a:r>
              <a:rPr lang="en-US" sz="2000" dirty="0" err="1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mascarillas</a:t>
            </a:r>
            <a:r>
              <a:rPr lang="en-US" sz="20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dirty="0" err="1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purificadores</a:t>
            </a:r>
            <a:r>
              <a:rPr lang="en-US" sz="20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y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 err="1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evitar</a:t>
            </a:r>
            <a:r>
              <a:rPr lang="en-US" sz="20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dirty="0" err="1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actividades</a:t>
            </a:r>
            <a:r>
              <a:rPr lang="en-US" sz="20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 días contaminados.</a:t>
            </a:r>
            <a:endParaRPr lang="en-US" sz="2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21" y="5773341"/>
            <a:ext cx="3374231" cy="20853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015264" y="5773341"/>
            <a:ext cx="1687116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36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Monitoreo</a:t>
            </a:r>
            <a:endParaRPr lang="en-US" sz="3600" dirty="0"/>
          </a:p>
        </p:txBody>
      </p:sp>
      <p:sp>
        <p:nvSpPr>
          <p:cNvPr id="11" name="Text 6"/>
          <p:cNvSpPr/>
          <p:nvPr/>
        </p:nvSpPr>
        <p:spPr>
          <a:xfrm>
            <a:off x="4015265" y="6065163"/>
            <a:ext cx="5838184" cy="1766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Estaciones instaladas para medir y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 err="1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reportar</a:t>
            </a:r>
            <a:r>
              <a:rPr lang="en-US" sz="20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calidad del aire en tiempo real.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45411" y="1104424"/>
            <a:ext cx="7825978" cy="11768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7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Conclusiones y Recomendaciones Futuras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6145411" y="2563654"/>
            <a:ext cx="7825978" cy="2186583"/>
          </a:xfrm>
          <a:prstGeom prst="roundRect">
            <a:avLst>
              <a:gd name="adj" fmla="val 1292"/>
            </a:avLst>
          </a:prstGeom>
          <a:solidFill>
            <a:srgbClr val="4C5052"/>
          </a:solidFill>
          <a:ln/>
        </p:spPr>
      </p:sp>
      <p:sp>
        <p:nvSpPr>
          <p:cNvPr id="5" name="Text 2"/>
          <p:cNvSpPr/>
          <p:nvPr/>
        </p:nvSpPr>
        <p:spPr>
          <a:xfrm>
            <a:off x="6333649" y="2751892"/>
            <a:ext cx="2353985" cy="2942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Conclusiones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33649" y="3159085"/>
            <a:ext cx="7449503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Modularidad con Web Components mejora mantenibilidad y escalabilidad.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6333649" y="3526274"/>
            <a:ext cx="7449503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Datos interactivos facilitan comprensión del impacto ambiental.</a:t>
            </a:r>
            <a:endParaRPr lang="en-US" sz="1450" dirty="0"/>
          </a:p>
        </p:txBody>
      </p:sp>
      <p:sp>
        <p:nvSpPr>
          <p:cNvPr id="8" name="Text 5"/>
          <p:cNvSpPr/>
          <p:nvPr/>
        </p:nvSpPr>
        <p:spPr>
          <a:xfrm>
            <a:off x="6333649" y="3893463"/>
            <a:ext cx="7449503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CRUD y sección educativa fomentan la participación del usuario.</a:t>
            </a:r>
            <a:endParaRPr lang="en-US" sz="1450" dirty="0"/>
          </a:p>
        </p:txBody>
      </p:sp>
      <p:sp>
        <p:nvSpPr>
          <p:cNvPr id="9" name="Text 6"/>
          <p:cNvSpPr/>
          <p:nvPr/>
        </p:nvSpPr>
        <p:spPr>
          <a:xfrm>
            <a:off x="6333649" y="4260652"/>
            <a:ext cx="7449503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Prácticas modernas de JavaScript garantizan calidad y rendimiento.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6145411" y="4938474"/>
            <a:ext cx="7825978" cy="2186583"/>
          </a:xfrm>
          <a:prstGeom prst="roundRect">
            <a:avLst>
              <a:gd name="adj" fmla="val 1292"/>
            </a:avLst>
          </a:prstGeom>
          <a:solidFill>
            <a:srgbClr val="4C5052"/>
          </a:solidFill>
          <a:ln/>
        </p:spPr>
      </p:sp>
      <p:sp>
        <p:nvSpPr>
          <p:cNvPr id="11" name="Text 8"/>
          <p:cNvSpPr/>
          <p:nvPr/>
        </p:nvSpPr>
        <p:spPr>
          <a:xfrm>
            <a:off x="6333649" y="5126712"/>
            <a:ext cx="2353985" cy="2942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Recomendaciones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6333649" y="5533906"/>
            <a:ext cx="7449503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Incorporar base de datos real con backend Node.js para persistencia.</a:t>
            </a:r>
            <a:endParaRPr lang="en-US" sz="1450" dirty="0"/>
          </a:p>
        </p:txBody>
      </p:sp>
      <p:sp>
        <p:nvSpPr>
          <p:cNvPr id="13" name="Text 10"/>
          <p:cNvSpPr/>
          <p:nvPr/>
        </p:nvSpPr>
        <p:spPr>
          <a:xfrm>
            <a:off x="6333649" y="5901095"/>
            <a:ext cx="7449503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Implementar servicios globales como OpenAQ e IQAir para datos reales.</a:t>
            </a:r>
            <a:endParaRPr lang="en-US" sz="1450" dirty="0"/>
          </a:p>
        </p:txBody>
      </p:sp>
      <p:sp>
        <p:nvSpPr>
          <p:cNvPr id="14" name="Text 11"/>
          <p:cNvSpPr/>
          <p:nvPr/>
        </p:nvSpPr>
        <p:spPr>
          <a:xfrm>
            <a:off x="6333649" y="6268283"/>
            <a:ext cx="7449503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Optimizar con lazy loading y accesibilidad mejorada.</a:t>
            </a:r>
            <a:endParaRPr lang="en-US" sz="1450" dirty="0"/>
          </a:p>
        </p:txBody>
      </p:sp>
      <p:sp>
        <p:nvSpPr>
          <p:cNvPr id="15" name="Text 12"/>
          <p:cNvSpPr/>
          <p:nvPr/>
        </p:nvSpPr>
        <p:spPr>
          <a:xfrm>
            <a:off x="6333649" y="6635472"/>
            <a:ext cx="7449503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Adoptar pruebas automatizadas y despliegue en plataformas modernas.</a:t>
            </a:r>
            <a:endParaRPr lang="en-US" sz="1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419</Words>
  <Application>Microsoft Office PowerPoint</Application>
  <PresentationFormat>Personalizado</PresentationFormat>
  <Paragraphs>74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Inter</vt:lpstr>
      <vt:lpstr>DM Sans Medium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Alan Herrera Araujo</cp:lastModifiedBy>
  <cp:revision>2</cp:revision>
  <dcterms:created xsi:type="dcterms:W3CDTF">2025-05-27T16:28:57Z</dcterms:created>
  <dcterms:modified xsi:type="dcterms:W3CDTF">2025-05-27T16:34:03Z</dcterms:modified>
</cp:coreProperties>
</file>