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EB88-1481-4A48-80E3-909C54319999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919A-6ECD-EE40-9619-04B0D480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EB88-1481-4A48-80E3-909C54319999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919A-6ECD-EE40-9619-04B0D480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8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EB88-1481-4A48-80E3-909C54319999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919A-6ECD-EE40-9619-04B0D480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5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EB88-1481-4A48-80E3-909C54319999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919A-6ECD-EE40-9619-04B0D480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EB88-1481-4A48-80E3-909C54319999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919A-6ECD-EE40-9619-04B0D480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8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EB88-1481-4A48-80E3-909C54319999}" type="datetimeFigureOut">
              <a:rPr lang="en-US" smtClean="0"/>
              <a:t>6/24/13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919A-6ECD-EE40-9619-04B0D480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EB88-1481-4A48-80E3-909C54319999}" type="datetimeFigureOut">
              <a:rPr lang="en-US" smtClean="0"/>
              <a:t>6/24/13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919A-6ECD-EE40-9619-04B0D480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EB88-1481-4A48-80E3-909C54319999}" type="datetimeFigureOut">
              <a:rPr lang="en-US" smtClean="0"/>
              <a:t>6/24/13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919A-6ECD-EE40-9619-04B0D480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9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EB88-1481-4A48-80E3-909C54319999}" type="datetimeFigureOut">
              <a:rPr lang="en-US" smtClean="0"/>
              <a:t>6/24/13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919A-6ECD-EE40-9619-04B0D480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EB88-1481-4A48-80E3-909C54319999}" type="datetimeFigureOut">
              <a:rPr lang="en-US" smtClean="0"/>
              <a:t>6/24/13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919A-6ECD-EE40-9619-04B0D480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2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EB88-1481-4A48-80E3-909C54319999}" type="datetimeFigureOut">
              <a:rPr lang="en-US" smtClean="0"/>
              <a:t>6/24/13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919A-6ECD-EE40-9619-04B0D480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0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4EB88-1481-4A48-80E3-909C54319999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E919A-6ECD-EE40-9619-04B0D480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9144000" cy="665648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944500" y="4200983"/>
            <a:ext cx="1437363" cy="544313"/>
          </a:xfrm>
          <a:prstGeom prst="wedgeRoundRectCallout">
            <a:avLst>
              <a:gd name="adj1" fmla="val -81998"/>
              <a:gd name="adj2" fmla="val 368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944500" y="3502021"/>
            <a:ext cx="1437363" cy="544313"/>
          </a:xfrm>
          <a:prstGeom prst="wedgeRoundRectCallout">
            <a:avLst>
              <a:gd name="adj1" fmla="val -115979"/>
              <a:gd name="adj2" fmla="val -10160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0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835" t="3005" r="15910" b="11094"/>
          <a:stretch/>
        </p:blipFill>
        <p:spPr>
          <a:xfrm>
            <a:off x="20171" y="97696"/>
            <a:ext cx="9109874" cy="6676562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2804951" y="2580875"/>
            <a:ext cx="4172539" cy="698962"/>
          </a:xfrm>
          <a:prstGeom prst="wedgeRoundRectCallout">
            <a:avLst>
              <a:gd name="adj1" fmla="val 21226"/>
              <a:gd name="adj2" fmla="val -19586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Handles everything required to run the application using the ‘main’ in this class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957351" y="3766075"/>
            <a:ext cx="4172539" cy="698962"/>
          </a:xfrm>
          <a:prstGeom prst="wedgeRoundRectCallout">
            <a:avLst>
              <a:gd name="adj1" fmla="val 4838"/>
              <a:gd name="adj2" fmla="val 14958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 window (input and output)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4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9144000" cy="6656485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4186493" y="1771384"/>
            <a:ext cx="1437363" cy="544313"/>
          </a:xfrm>
          <a:prstGeom prst="wedgeRoundRectCallout">
            <a:avLst>
              <a:gd name="adj1" fmla="val -115979"/>
              <a:gd name="adj2" fmla="val -10160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186493" y="2468097"/>
            <a:ext cx="1437363" cy="544313"/>
          </a:xfrm>
          <a:prstGeom prst="wedgeRoundRectCallout">
            <a:avLst>
              <a:gd name="adj1" fmla="val -186853"/>
              <a:gd name="adj2" fmla="val -19903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stack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962429" y="1923784"/>
            <a:ext cx="1437363" cy="544313"/>
          </a:xfrm>
          <a:prstGeom prst="wedgeRoundRectCallout">
            <a:avLst>
              <a:gd name="adj1" fmla="val -168406"/>
              <a:gd name="adj2" fmla="val -15288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4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44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44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44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44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44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44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28</Words>
  <Application>Microsoft Macintosh PowerPoint</Application>
  <PresentationFormat>On-screen Show (4:3)</PresentationFormat>
  <Paragraphs>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Lockheed Martin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Hohn</dc:creator>
  <cp:lastModifiedBy>Alan Hohn</cp:lastModifiedBy>
  <cp:revision>4</cp:revision>
  <dcterms:created xsi:type="dcterms:W3CDTF">2013-06-24T16:53:59Z</dcterms:created>
  <dcterms:modified xsi:type="dcterms:W3CDTF">2013-06-24T17:47:07Z</dcterms:modified>
</cp:coreProperties>
</file>