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7" r:id="rId12"/>
    <p:sldId id="274" r:id="rId13"/>
    <p:sldId id="275" r:id="rId14"/>
    <p:sldId id="276" r:id="rId15"/>
    <p:sldId id="262" r:id="rId16"/>
    <p:sldId id="277" r:id="rId17"/>
    <p:sldId id="278" r:id="rId18"/>
    <p:sldId id="279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6671"/>
  </p:normalViewPr>
  <p:slideViewPr>
    <p:cSldViewPr snapToGrid="0">
      <p:cViewPr varScale="1">
        <p:scale>
          <a:sx n="116" d="100"/>
          <a:sy n="116" d="100"/>
        </p:scale>
        <p:origin x="216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F20EB-1818-344F-89FF-2550C5D234E3}" type="datetimeFigureOut">
              <a:rPr kumimoji="1" lang="zh-CN" altLang="en-US" smtClean="0"/>
              <a:t>2025/6/1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02B-8415-6C49-872F-55F8EEFD70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25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02B-8415-6C49-872F-55F8EEFD705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158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408D-CD41-468D-B127-3485E79E9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dirty="0">
                <a:solidFill/>
              </a:rPr>
              <a:t>iPhone 16 Pro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F6AD7-357B-4E96-B74A-2D5F0322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12707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Discover the Future of Innovation</a:t>
            </a:r>
          </a:p>
          <a:p>
            <a:pPr>
              <a:defRPr>
                <a:solidFill/>
              </a:defRPr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8902F-EDE9-0C7D-A1C3-FA5E02FAD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CCDD-5CFE-CB62-84DA-3916AD03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学习目标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50243-D6AE-9FA3-F140-38D172E439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2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介绍语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</a:p>
          <a:p>
            <a:pPr lvl="0"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52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10CC-2D9C-4AE5-A4E9-0FE369EB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680"/>
            <a:ext cx="8596668" cy="719585"/>
          </a:xfrm>
        </p:spPr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dirty="0" err="1">
                <a:solidFill/>
              </a:rPr>
              <a:t>知识与能力</a:t>
            </a:r>
            <a:endParaRPr lang="en-IN" dirty="0">
              <a:solidFill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68F9-DBFD-422A-918C-F44607DF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2840"/>
            <a:ext cx="8596668" cy="5382260"/>
          </a:xfrm>
        </p:spPr>
        <p:txBody>
          <a:bodyPr>
            <a:noAutofit/>
          </a:bodyPr>
          <a:lstStyle>
            <a:lvl1pPr>
              <a:defRPr>
                <a:solidFill/>
              </a:defRPr>
            </a:lvl1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CA1EA-3844-B7EE-53A7-F495D8B0C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4CEE7B6-66C5-A755-AAE0-B9326504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822853"/>
            <a:ext cx="8596668" cy="704595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solidFill>
                  <a:schemeClr val="accent2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请您单击此处添加合适文字加以说明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91B27DA-A06E-42EC-A10B-CF40A1042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6D019B-D775-6F5F-F6A6-E04F4FA90499}"/>
              </a:ext>
            </a:extLst>
          </p:cNvPr>
          <p:cNvSpPr txBox="1"/>
          <p:nvPr/>
        </p:nvSpPr>
        <p:spPr>
          <a:xfrm>
            <a:off x="4231715" y="2736995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Part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03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84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EDC1F-FDE2-1A43-E527-DC9CEC1F7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743AE-537A-E476-A08A-BB2D1A1C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引导问题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4B1BAD-A772-5F7A-94B6-3B6F91A411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2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引导词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zh-CN" altLang="en-US" sz="12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3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0D0B5-E7C2-77D0-9B17-9F06DE5C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C646-125E-1905-373C-F5A81D82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价值与意义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C4320B-A206-CD1E-3215-04F0B2700D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2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介绍语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zh-CN" altLang="en-US" sz="12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3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B38C-0E0A-475E-AAF1-5C4557C3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725112"/>
          </a:xfrm>
        </p:spPr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dirty="0" err="1">
                <a:solidFill/>
              </a:rPr>
              <a:t>高精尖价值</a:t>
            </a:r>
            <a:endParaRPr lang="en-IN" dirty="0">
              <a:solidFill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A416-4688-43F4-BBB6-AFE1E134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4440"/>
            <a:ext cx="8596668" cy="5623559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 marL="0" indent="0">
              <a:buNone/>
              <a:defRPr>
                <a:solidFill/>
              </a:defRPr>
            </a:pPr>
            <a:endParaRPr lang="en-IN" dirty="0"/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1B35D-D0AA-BA77-416C-6BB585B1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90E7D82-328E-1A12-2101-50292BF9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822853"/>
            <a:ext cx="8596668" cy="704595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solidFill>
                  <a:schemeClr val="accent2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请您单击此处添加合适文字加以说明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503B140-6322-48A9-52C7-368AC8B68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4C8C5C-26C8-4E99-688C-3A64623ED414}"/>
              </a:ext>
            </a:extLst>
          </p:cNvPr>
          <p:cNvSpPr txBox="1"/>
          <p:nvPr/>
        </p:nvSpPr>
        <p:spPr>
          <a:xfrm>
            <a:off x="4231715" y="2736995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Part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04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02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EAF9F-60C1-D1C9-8D81-325B82616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A93FB22-F905-F029-F14B-3093D710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目标与任务导学设计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1AB2F4-0561-99AD-AAE7-7A996258E9B6}"/>
              </a:ext>
            </a:extLst>
          </p:cNvPr>
          <p:cNvSpPr txBox="1"/>
          <p:nvPr/>
        </p:nvSpPr>
        <p:spPr>
          <a:xfrm>
            <a:off x="727387" y="1553944"/>
            <a:ext cx="84965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引导词：鉴往如来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67AD4B-6299-E000-D222-9C64767E9BBC}"/>
              </a:ext>
            </a:extLst>
          </p:cNvPr>
          <p:cNvSpPr txBox="1"/>
          <p:nvPr/>
        </p:nvSpPr>
        <p:spPr>
          <a:xfrm>
            <a:off x="727387" y="3804479"/>
            <a:ext cx="6696428" cy="75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回答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itchFamily="2" charset="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itchFamily="2" charset="2"/>
              </a:rPr>
              <a:t>（留白）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0"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00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E6694-EF3B-A647-6972-49935C9D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373"/>
          </a:xfrm>
        </p:spPr>
        <p:txBody>
          <a:bodyPr/>
          <a:lstStyle/>
          <a:p>
            <a:r>
              <a:rPr kumimoji="1" lang="zh-CN" altLang="en-US" dirty="0"/>
              <a:t>名人与案例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9A13E7-126E-D823-8523-22ACBC10BC8E}"/>
              </a:ext>
            </a:extLst>
          </p:cNvPr>
          <p:cNvSpPr txBox="1"/>
          <p:nvPr/>
        </p:nvSpPr>
        <p:spPr>
          <a:xfrm>
            <a:off x="677334" y="1142328"/>
            <a:ext cx="107523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引导词：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212E4F-4E78-3DFA-EBCA-EFD450AE0DFA}"/>
              </a:ext>
            </a:extLst>
          </p:cNvPr>
          <p:cNvSpPr txBox="1"/>
          <p:nvPr/>
        </p:nvSpPr>
        <p:spPr>
          <a:xfrm>
            <a:off x="677334" y="2837521"/>
            <a:ext cx="3783087" cy="272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成功案例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j-ea"/>
                <a:ea typeface="+mj-ea"/>
              </a:rPr>
              <a:t>标题</a:t>
            </a:r>
            <a:r>
              <a:rPr lang="zh-CN" altLang="en-US" sz="1600" dirty="0">
                <a:latin typeface="+mj-ea"/>
                <a:ea typeface="+mj-ea"/>
              </a:rPr>
              <a:t>：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j-ea"/>
                <a:ea typeface="+mj-ea"/>
              </a:rPr>
              <a:t>标题</a:t>
            </a:r>
            <a:r>
              <a:rPr lang="zh-CN" altLang="en-US" sz="1600" dirty="0">
                <a:latin typeface="+mj-ea"/>
                <a:ea typeface="+mj-ea"/>
              </a:rPr>
              <a:t>：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en-US" altLang="zh-CN" sz="1600" dirty="0">
              <a:latin typeface="+mj-ea"/>
              <a:ea typeface="+mj-ea"/>
            </a:endParaRPr>
          </a:p>
          <a:p>
            <a:endParaRPr lang="en-US" altLang="zh-CN" sz="1600" dirty="0">
              <a:latin typeface="+mj-ea"/>
              <a:ea typeface="+mj-ea"/>
            </a:endParaRPr>
          </a:p>
          <a:p>
            <a:endParaRPr lang="en-US" altLang="zh-CN" sz="1600" dirty="0">
              <a:latin typeface="+mj-ea"/>
              <a:ea typeface="+mj-ea"/>
            </a:endParaRPr>
          </a:p>
          <a:p>
            <a:r>
              <a:rPr lang="zh-CN" altLang="en-US" sz="1600" b="1" dirty="0">
                <a:latin typeface="+mj-ea"/>
                <a:ea typeface="+mj-ea"/>
              </a:rPr>
              <a:t>总结</a:t>
            </a:r>
            <a:r>
              <a:rPr lang="zh-CN" altLang="en-US" sz="1600" dirty="0">
                <a:latin typeface="+mj-ea"/>
                <a:ea typeface="+mj-ea"/>
              </a:rPr>
              <a:t>：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zh-CN" altLang="en-US" sz="1600" dirty="0">
              <a:latin typeface="+mj-ea"/>
              <a:ea typeface="+mj-ea"/>
            </a:endParaRPr>
          </a:p>
          <a:p>
            <a:pPr lvl="0"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BA65BA-83E0-0FD3-82B5-9C93BD812596}"/>
              </a:ext>
            </a:extLst>
          </p:cNvPr>
          <p:cNvSpPr txBox="1"/>
          <p:nvPr/>
        </p:nvSpPr>
        <p:spPr>
          <a:xfrm>
            <a:off x="6664869" y="2837521"/>
            <a:ext cx="346982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失败案例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j-ea"/>
                <a:ea typeface="+mj-ea"/>
              </a:rPr>
              <a:t>标题</a:t>
            </a:r>
            <a:r>
              <a:rPr lang="zh-CN" altLang="en-US" sz="1600" dirty="0">
                <a:latin typeface="+mj-ea"/>
                <a:ea typeface="+mj-ea"/>
              </a:rPr>
              <a:t>：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j-ea"/>
                <a:ea typeface="+mj-ea"/>
              </a:rPr>
              <a:t>标题：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en-US" altLang="zh-CN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+mj-ea"/>
              <a:ea typeface="+mj-ea"/>
            </a:endParaRPr>
          </a:p>
          <a:p>
            <a:endParaRPr lang="en-US" altLang="zh-CN" sz="1600" dirty="0">
              <a:latin typeface="+mj-ea"/>
              <a:ea typeface="+mj-ea"/>
            </a:endParaRPr>
          </a:p>
          <a:p>
            <a:r>
              <a:rPr lang="zh-CN" altLang="en-US" sz="1600" b="1" dirty="0">
                <a:latin typeface="+mj-ea"/>
                <a:ea typeface="+mj-ea"/>
              </a:rPr>
              <a:t>总结：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97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CB56-235C-408C-9DC7-10D03944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875"/>
            <a:ext cx="8596668" cy="1320800"/>
          </a:xfrm>
        </p:spPr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dirty="0">
                <a:solidFill/>
              </a:rPr>
              <a:t>Thank You for Joining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22D8-88E4-4422-838D-71DFE6BB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6201"/>
            <a:ext cx="8596668" cy="5368923"/>
          </a:xfrm>
        </p:spPr>
        <p:txBody>
          <a:bodyPr>
            <a:noAutofit/>
          </a:bodyPr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hope you enjoyed learning about the iPhone 16 Pro.</a:t>
            </a:r>
          </a:p>
          <a:p>
            <a:pPr>
              <a:defRPr>
                <a:solidFill/>
              </a:defRPr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further inquiries, please contact:</a:t>
            </a:r>
          </a:p>
          <a:p>
            <a:pPr>
              <a:defRPr>
                <a:solidFill/>
              </a:defRPr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Support: support@apple.com</a:t>
            </a:r>
          </a:p>
          <a:p>
            <a:pPr>
              <a:defRPr>
                <a:solidFill/>
              </a:defRPr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Stay tuned for more exciting updates from Apple!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B8BA6-B38C-2217-9EE1-EA1DBBD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目录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D1413F-E7AC-DE36-0387-5D2E26A7B6D4}"/>
              </a:ext>
            </a:extLst>
          </p:cNvPr>
          <p:cNvSpPr/>
          <p:nvPr/>
        </p:nvSpPr>
        <p:spPr>
          <a:xfrm>
            <a:off x="2927681" y="1930400"/>
            <a:ext cx="478349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2323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lt"/>
              </a:rPr>
              <a:t>01</a:t>
            </a:r>
            <a:r>
              <a:rPr lang="zh-CN" altLang="en-US" b="1" dirty="0">
                <a:solidFill>
                  <a:srgbClr val="32323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lt"/>
              </a:rPr>
              <a:t> 添加标题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4E5576-80ED-D7D8-15D4-5E809B6E2278}"/>
              </a:ext>
            </a:extLst>
          </p:cNvPr>
          <p:cNvSpPr/>
          <p:nvPr/>
        </p:nvSpPr>
        <p:spPr>
          <a:xfrm>
            <a:off x="2927681" y="2787130"/>
            <a:ext cx="478349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2323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lt"/>
              </a:rPr>
              <a:t>02</a:t>
            </a:r>
            <a:r>
              <a:rPr lang="zh-CN" altLang="en-US" b="1" dirty="0">
                <a:solidFill>
                  <a:srgbClr val="32323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lt"/>
              </a:rPr>
              <a:t> 添加标题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2E979F-BDF7-437D-7FA2-0D4EAEF87B4F}"/>
              </a:ext>
            </a:extLst>
          </p:cNvPr>
          <p:cNvSpPr/>
          <p:nvPr/>
        </p:nvSpPr>
        <p:spPr>
          <a:xfrm>
            <a:off x="2940393" y="3643860"/>
            <a:ext cx="478349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2323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lt"/>
              </a:rPr>
              <a:t>03</a:t>
            </a:r>
            <a:r>
              <a:rPr lang="zh-CN" altLang="en-US" b="1" dirty="0">
                <a:solidFill>
                  <a:srgbClr val="32323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lt"/>
              </a:rPr>
              <a:t> 添加标题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25A9DB-C5A8-991B-3269-324DDD8B2415}"/>
              </a:ext>
            </a:extLst>
          </p:cNvPr>
          <p:cNvSpPr/>
          <p:nvPr/>
        </p:nvSpPr>
        <p:spPr>
          <a:xfrm>
            <a:off x="2940393" y="4500590"/>
            <a:ext cx="478349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2323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lt"/>
              </a:rPr>
              <a:t>04</a:t>
            </a:r>
            <a:r>
              <a:rPr lang="zh-CN" altLang="en-US" b="1" dirty="0">
                <a:solidFill>
                  <a:srgbClr val="32323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lt"/>
              </a:rPr>
              <a:t> 添加标题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925CBC-080C-C377-E8EB-9EC90770FD94}"/>
              </a:ext>
            </a:extLst>
          </p:cNvPr>
          <p:cNvSpPr/>
          <p:nvPr/>
        </p:nvSpPr>
        <p:spPr>
          <a:xfrm>
            <a:off x="2917998" y="5357320"/>
            <a:ext cx="478349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2323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lt"/>
              </a:rPr>
              <a:t>05</a:t>
            </a:r>
            <a:r>
              <a:rPr lang="zh-CN" altLang="en-US" b="1" dirty="0">
                <a:solidFill>
                  <a:srgbClr val="32323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lt"/>
              </a:rPr>
              <a:t> 添加标题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70D1BB-6707-D764-39B0-C4C8442543BE}"/>
              </a:ext>
            </a:extLst>
          </p:cNvPr>
          <p:cNvSpPr txBox="1"/>
          <p:nvPr/>
        </p:nvSpPr>
        <p:spPr>
          <a:xfrm>
            <a:off x="3835864" y="1145570"/>
            <a:ext cx="227960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EFCF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>
                  <a:outerShdw blurRad="330200" sx="102000" sy="102000" algn="ctr" rotWithShape="0">
                    <a:prstClr val="black">
                      <a:alpha val="10000"/>
                    </a:prst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10971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7CB0938-3CE9-B9FB-FE42-7AA75828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800819"/>
            <a:ext cx="8596668" cy="72662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请您单击此处添加合适文字加以说明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E2875F3-3660-C963-7CAB-C521D7C8A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B40035-F291-C2B4-535B-7D660BD01D4A}"/>
              </a:ext>
            </a:extLst>
          </p:cNvPr>
          <p:cNvSpPr txBox="1"/>
          <p:nvPr/>
        </p:nvSpPr>
        <p:spPr>
          <a:xfrm>
            <a:off x="4231715" y="2736995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Part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01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493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7CF4A44-3053-5436-F14A-4AC0EBD0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目标与任务导学设计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510B72-F6C0-4663-DF45-5E3A0E279421}"/>
              </a:ext>
            </a:extLst>
          </p:cNvPr>
          <p:cNvSpPr txBox="1"/>
          <p:nvPr/>
        </p:nvSpPr>
        <p:spPr>
          <a:xfrm>
            <a:off x="727387" y="1553944"/>
            <a:ext cx="84965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引导词：看一看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7A1B14-D419-100A-FC75-858AF525C401}"/>
              </a:ext>
            </a:extLst>
          </p:cNvPr>
          <p:cNvSpPr txBox="1"/>
          <p:nvPr/>
        </p:nvSpPr>
        <p:spPr>
          <a:xfrm>
            <a:off x="727387" y="3804479"/>
            <a:ext cx="6696428" cy="75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回答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itchFamily="2" charset="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itchFamily="2" charset="2"/>
              </a:rPr>
              <a:t>（留白）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0"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64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58BC-6D0A-7CCF-64C6-F07D53D5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学习目标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F6A827-A0F4-264A-91B7-4716C58129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2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介绍语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zh-CN" altLang="en-US" sz="12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80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3A5A7-715C-842E-A3BC-62DEDA66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学习目标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6263A8-C5B0-0963-A5C9-AE7059AD1B89}"/>
              </a:ext>
            </a:extLst>
          </p:cNvPr>
          <p:cNvSpPr/>
          <p:nvPr/>
        </p:nvSpPr>
        <p:spPr>
          <a:xfrm>
            <a:off x="677334" y="1474742"/>
            <a:ext cx="9098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引导句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538E5AF-5230-00F2-607B-35D69135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3338513"/>
            <a:ext cx="8596312" cy="320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：请您单击此处添加合适文字加以说明</a:t>
            </a:r>
            <a:endParaRPr lang="zh-CN" altLang="en-US" sz="12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736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16667E-6 2.96296E-6 L -0.04011 2.96296E-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91667E-6 -1.85185E-6 L -0.0401 -1.85185E-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9216B-15FC-9AD2-FC87-95248B80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学习任务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3120C-0E28-A256-5FC8-CA476A2A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675816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zh-CN" altLang="en-US" sz="12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zh-CN" altLang="en-US" sz="12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zh-CN" altLang="en-US" sz="12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893E34-FFAA-597B-5FA7-DE91C5CC2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10" y="5335583"/>
            <a:ext cx="861499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+mj-ea"/>
                <a:ea typeface="+mj-ea"/>
              </a:rPr>
              <a:t>你的任务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zh-CN" altLang="en-US" sz="11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4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FCBCB-8953-59CE-3F59-2EED8C0CF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23291F-6822-6BBD-7A88-AB2CA200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667048"/>
            <a:ext cx="8596668" cy="860400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solidFill>
                  <a:schemeClr val="accent2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请您单击此处添加合适文字加以说明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6280B98-CD34-3BC1-32F3-147A992C4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9EB8E4-D3EC-CF05-DAFC-CB45F7F941A1}"/>
              </a:ext>
            </a:extLst>
          </p:cNvPr>
          <p:cNvSpPr txBox="1"/>
          <p:nvPr/>
        </p:nvSpPr>
        <p:spPr>
          <a:xfrm>
            <a:off x="4231715" y="2736995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Part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02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060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ADE30-AFE9-580D-3DB6-EB8CC5A2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8AA0C89-4E5C-E110-4E71-E9379E14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目标与任务导学设计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29B281-0DB5-028D-0D84-6E5038A7DC30}"/>
              </a:ext>
            </a:extLst>
          </p:cNvPr>
          <p:cNvSpPr txBox="1"/>
          <p:nvPr/>
        </p:nvSpPr>
        <p:spPr>
          <a:xfrm>
            <a:off x="727387" y="1553944"/>
            <a:ext cx="8496562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引导词：探究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请您单击此处添加合适文字加以说明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426D1A-1501-753D-AF13-B936526D5B3E}"/>
              </a:ext>
            </a:extLst>
          </p:cNvPr>
          <p:cNvSpPr txBox="1"/>
          <p:nvPr/>
        </p:nvSpPr>
        <p:spPr>
          <a:xfrm>
            <a:off x="727387" y="3804479"/>
            <a:ext cx="6696428" cy="75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回答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itchFamily="2" charset="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Wingdings" pitchFamily="2" charset="2"/>
              </a:rPr>
              <a:t>（留白）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lvl="0"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99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557</Words>
  <Application>Microsoft Macintosh PowerPoint</Application>
  <PresentationFormat>宽屏</PresentationFormat>
  <Paragraphs>92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思源黑体 CN Bold</vt:lpstr>
      <vt:lpstr>思源黑体 CN Medium</vt:lpstr>
      <vt:lpstr>思源黑体 CN Normal</vt:lpstr>
      <vt:lpstr>思源宋体 CN Heavy</vt:lpstr>
      <vt:lpstr>Microsoft YaHei</vt:lpstr>
      <vt:lpstr>Arial</vt:lpstr>
      <vt:lpstr>Trebuchet MS</vt:lpstr>
      <vt:lpstr>Wingdings 3</vt:lpstr>
      <vt:lpstr>Facet</vt:lpstr>
      <vt:lpstr>iPhone 16 Pro</vt:lpstr>
      <vt:lpstr>目录</vt:lpstr>
      <vt:lpstr>请您单击此处添加合适文字加以说明</vt:lpstr>
      <vt:lpstr>目标与任务导学设计</vt:lpstr>
      <vt:lpstr>学习目标</vt:lpstr>
      <vt:lpstr>学习目标</vt:lpstr>
      <vt:lpstr>学习任务</vt:lpstr>
      <vt:lpstr>请您单击此处添加合适文字加以说明</vt:lpstr>
      <vt:lpstr>目标与任务导学设计</vt:lpstr>
      <vt:lpstr>学习目标</vt:lpstr>
      <vt:lpstr>知识与能力</vt:lpstr>
      <vt:lpstr>请您单击此处添加合适文字加以说明</vt:lpstr>
      <vt:lpstr>引导问题</vt:lpstr>
      <vt:lpstr>价值与意义</vt:lpstr>
      <vt:lpstr>高精尖价值</vt:lpstr>
      <vt:lpstr>请您单击此处添加合适文字加以说明</vt:lpstr>
      <vt:lpstr>目标与任务导学设计</vt:lpstr>
      <vt:lpstr>名人与案例</vt:lpstr>
      <vt:lpstr>Thank You for Joining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&amp; Culture</dc:title>
  <dc:creator>Ayona Bhaduri</dc:creator>
  <cp:lastModifiedBy>东明 诸葛</cp:lastModifiedBy>
  <cp:revision>47</cp:revision>
  <dcterms:created xsi:type="dcterms:W3CDTF">2018-03-15T13:52:44Z</dcterms:created>
  <dcterms:modified xsi:type="dcterms:W3CDTF">2025-06-01T13:11:48Z</dcterms:modified>
</cp:coreProperties>
</file>