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5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tags/tag7.xml" ContentType="application/vnd.openxmlformats-officedocument.presentationml.tags+xml"/>
  <Override PartName="/ppt/notesSlides/notesSlide10.xml" ContentType="application/vnd.openxmlformats-officedocument.presentationml.notesSlide+xml"/>
  <Override PartName="/ppt/tags/tag8.xml" ContentType="application/vnd.openxmlformats-officedocument.presentationml.tags+xml"/>
  <Override PartName="/ppt/notesSlides/notesSlide11.xml" ContentType="application/vnd.openxmlformats-officedocument.presentationml.notesSlide+xml"/>
  <Override PartName="/ppt/tags/tag9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10.xml" ContentType="application/vnd.openxmlformats-officedocument.presentationml.tags+xml"/>
  <Override PartName="/ppt/notesSlides/notesSlide14.xml" ContentType="application/vnd.openxmlformats-officedocument.presentationml.notesSlide+xml"/>
  <Override PartName="/ppt/tags/tag11.xml" ContentType="application/vnd.openxmlformats-officedocument.presentationml.tags+xml"/>
  <Override PartName="/ppt/notesSlides/notesSlide15.xml" ContentType="application/vnd.openxmlformats-officedocument.presentationml.notesSlide+xml"/>
  <Override PartName="/ppt/tags/tag12.xml" ContentType="application/vnd.openxmlformats-officedocument.presentationml.tags+xml"/>
  <Override PartName="/ppt/notesSlides/notesSlide16.xml" ContentType="application/vnd.openxmlformats-officedocument.presentationml.notesSlide+xml"/>
  <Override PartName="/ppt/tags/tag1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tags/tag16.xml" ContentType="application/vnd.openxmlformats-officedocument.presentationml.tags+xml"/>
  <Override PartName="/ppt/notesSlides/notesSlide21.xml" ContentType="application/vnd.openxmlformats-officedocument.presentationml.notesSlide+xml"/>
  <Override PartName="/ppt/tags/tag17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85" r:id="rId2"/>
    <p:sldId id="292" r:id="rId3"/>
    <p:sldId id="286" r:id="rId4"/>
    <p:sldId id="274" r:id="rId5"/>
    <p:sldId id="276" r:id="rId6"/>
    <p:sldId id="263" r:id="rId7"/>
    <p:sldId id="266" r:id="rId8"/>
    <p:sldId id="287" r:id="rId9"/>
    <p:sldId id="269" r:id="rId10"/>
    <p:sldId id="280" r:id="rId11"/>
    <p:sldId id="270" r:id="rId12"/>
    <p:sldId id="271" r:id="rId13"/>
    <p:sldId id="288" r:id="rId14"/>
    <p:sldId id="265" r:id="rId15"/>
    <p:sldId id="268" r:id="rId16"/>
    <p:sldId id="264" r:id="rId17"/>
    <p:sldId id="273" r:id="rId18"/>
    <p:sldId id="289" r:id="rId19"/>
    <p:sldId id="275" r:id="rId20"/>
    <p:sldId id="277" r:id="rId21"/>
    <p:sldId id="278" r:id="rId22"/>
    <p:sldId id="279" r:id="rId23"/>
    <p:sldId id="290" r:id="rId24"/>
    <p:sldId id="305" r:id="rId25"/>
  </p:sldIdLst>
  <p:sldSz cx="9144000" cy="5143500" type="screen16x9"/>
  <p:notesSz cx="6858000" cy="9144000"/>
  <p:custDataLst>
    <p:tags r:id="rId27"/>
  </p:custDataLst>
  <p:defaultTextStyle>
    <a:defPPr>
      <a:defRPr lang="en-US"/>
    </a:defPPr>
    <a:lvl1pPr marL="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3429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8">
          <p15:clr>
            <a:srgbClr val="A4A3A4"/>
          </p15:clr>
        </p15:guide>
        <p15:guide id="4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ACAF"/>
    <a:srgbClr val="D0E7EA"/>
    <a:srgbClr val="073451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25" autoAdjust="0"/>
    <p:restoredTop sz="94660"/>
  </p:normalViewPr>
  <p:slideViewPr>
    <p:cSldViewPr snapToGrid="0">
      <p:cViewPr varScale="1">
        <p:scale>
          <a:sx n="91" d="100"/>
          <a:sy n="91" d="100"/>
        </p:scale>
        <p:origin x="882" y="78"/>
      </p:cViewPr>
      <p:guideLst>
        <p:guide orient="horz" pos="2183"/>
        <p:guide pos="3840"/>
        <p:guide orient="horz" pos="16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BE3837-5BC5-45A4-BB73-D10D862CFCB5}" type="datetimeFigureOut">
              <a:rPr lang="zh-CN" altLang="en-US" smtClean="0"/>
              <a:t>2019/8/18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1CB8D7-D0BF-4B35-B620-44BF3A43872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9670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9283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18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9794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80827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2750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3809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64273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30722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87950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83593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8128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156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3266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501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346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155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388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4069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047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01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210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835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71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1CB8D7-D0BF-4B35-B620-44BF3A438722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12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2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五边形 2"/>
          <p:cNvSpPr/>
          <p:nvPr userDrawn="1"/>
        </p:nvSpPr>
        <p:spPr>
          <a:xfrm>
            <a:off x="0" y="135228"/>
            <a:ext cx="8876764" cy="683989"/>
          </a:xfrm>
          <a:prstGeom prst="homePlate">
            <a:avLst/>
          </a:prstGeom>
          <a:solidFill>
            <a:srgbClr val="D0E7EA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4" name="五边形 3"/>
          <p:cNvSpPr/>
          <p:nvPr userDrawn="1"/>
        </p:nvSpPr>
        <p:spPr>
          <a:xfrm>
            <a:off x="1" y="135229"/>
            <a:ext cx="8644619" cy="683989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" name="五边形 4"/>
          <p:cNvSpPr/>
          <p:nvPr userDrawn="1"/>
        </p:nvSpPr>
        <p:spPr>
          <a:xfrm>
            <a:off x="1" y="135230"/>
            <a:ext cx="8445638" cy="683989"/>
          </a:xfrm>
          <a:prstGeom prst="homePlate">
            <a:avLst/>
          </a:prstGeom>
          <a:solidFill>
            <a:schemeClr val="accent2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6" name="五边形 5"/>
          <p:cNvSpPr/>
          <p:nvPr userDrawn="1"/>
        </p:nvSpPr>
        <p:spPr>
          <a:xfrm>
            <a:off x="0" y="4916508"/>
            <a:ext cx="9144000" cy="22699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7" name="五边形 6"/>
          <p:cNvSpPr/>
          <p:nvPr userDrawn="1"/>
        </p:nvSpPr>
        <p:spPr>
          <a:xfrm>
            <a:off x="1" y="4916509"/>
            <a:ext cx="6925613" cy="226991"/>
          </a:xfrm>
          <a:prstGeom prst="homePlate">
            <a:avLst/>
          </a:prstGeom>
          <a:solidFill>
            <a:schemeClr val="accent3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8" name="五边形 7"/>
          <p:cNvSpPr/>
          <p:nvPr userDrawn="1"/>
        </p:nvSpPr>
        <p:spPr>
          <a:xfrm>
            <a:off x="1" y="4916509"/>
            <a:ext cx="3873320" cy="226991"/>
          </a:xfrm>
          <a:prstGeom prst="homePlate">
            <a:avLst/>
          </a:prstGeom>
          <a:solidFill>
            <a:schemeClr val="accent1"/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 dirty="0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19167315"/>
      </p:ext>
    </p:extLst>
  </p:cSld>
  <p:clrMapOvr>
    <a:masterClrMapping/>
  </p:clrMapOvr>
  <p:transition spd="slow" advTm="2000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lIns="68580" tIns="34290" rIns="68580" bIns="34290"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97360300"/>
      </p:ext>
    </p:extLst>
  </p:cSld>
  <p:clrMapOvr>
    <a:masterClrMapping/>
  </p:clrMapOvr>
  <p:transition spd="slow" advTm="2000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3238500" y="2228850"/>
            <a:ext cx="2667000" cy="176972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感谢您下载包图网平台上提供的</a:t>
            </a:r>
            <a:r>
              <a:rPr lang="en-US" altLang="zh-CN" sz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PPT</a:t>
            </a:r>
            <a:r>
              <a:rPr lang="zh-CN" altLang="en-US" sz="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作品，为了您和包图网以及原创作者的利益，请勿复制、传播、销售，否则将承担法律责任！包图网将对作品进行维权，按照传播下载次数进行十倍的索取赔偿！</a:t>
            </a:r>
          </a:p>
          <a:p>
            <a:r>
              <a:rPr lang="en-US" altLang="zh-CN" sz="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ibaotu.com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slow" advTm="2000"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aibenben\Desktop\ymkmj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4512" y="-361768"/>
            <a:ext cx="10451513" cy="590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6"/>
          <p:cNvSpPr txBox="1"/>
          <p:nvPr/>
        </p:nvSpPr>
        <p:spPr>
          <a:xfrm>
            <a:off x="1982482" y="2100426"/>
            <a:ext cx="5111160" cy="492634"/>
          </a:xfrm>
          <a:prstGeom prst="rect">
            <a:avLst/>
          </a:prstGeom>
          <a:noFill/>
        </p:spPr>
        <p:txBody>
          <a:bodyPr wrap="square" lIns="51389" tIns="25717" rIns="51389" bIns="25717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3150"/>
              </a:lnSpc>
              <a:spcBef>
                <a:spcPct val="20000"/>
              </a:spcBef>
            </a:pPr>
            <a:r>
              <a:rPr lang="zh-CN" altLang="en-US" sz="4100" b="1" spc="300" dirty="0">
                <a:gradFill>
                  <a:gsLst>
                    <a:gs pos="12000">
                      <a:srgbClr val="CBCBCB"/>
                    </a:gs>
                    <a:gs pos="42000">
                      <a:srgbClr val="5F5F5F"/>
                    </a:gs>
                    <a:gs pos="28000">
                      <a:srgbClr val="5F5F5F"/>
                    </a:gs>
                    <a:gs pos="91000">
                      <a:srgbClr val="292929"/>
                    </a:gs>
                    <a:gs pos="74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工作总结汇报</a:t>
            </a:r>
            <a:r>
              <a:rPr lang="en-US" altLang="zh-CN" sz="4100" b="1" spc="300" dirty="0">
                <a:gradFill>
                  <a:gsLst>
                    <a:gs pos="12000">
                      <a:srgbClr val="CBCBCB"/>
                    </a:gs>
                    <a:gs pos="42000">
                      <a:srgbClr val="5F5F5F"/>
                    </a:gs>
                    <a:gs pos="28000">
                      <a:srgbClr val="5F5F5F"/>
                    </a:gs>
                    <a:gs pos="91000">
                      <a:srgbClr val="292929"/>
                    </a:gs>
                    <a:gs pos="74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PPT</a:t>
            </a:r>
            <a:endParaRPr lang="zh-CN" altLang="en-US" sz="4100" b="1" spc="300" dirty="0">
              <a:gradFill>
                <a:gsLst>
                  <a:gs pos="12000">
                    <a:srgbClr val="CBCBCB"/>
                  </a:gs>
                  <a:gs pos="42000">
                    <a:srgbClr val="5F5F5F"/>
                  </a:gs>
                  <a:gs pos="28000">
                    <a:srgbClr val="5F5F5F"/>
                  </a:gs>
                  <a:gs pos="91000">
                    <a:srgbClr val="292929"/>
                  </a:gs>
                  <a:gs pos="74000">
                    <a:srgbClr val="777777"/>
                  </a:gs>
                  <a:gs pos="100000">
                    <a:srgbClr val="EAEAEA"/>
                  </a:gs>
                </a:gsLst>
                <a:lin ang="5400000" scaled="0"/>
              </a:gra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4" name="文本框 7"/>
          <p:cNvSpPr txBox="1"/>
          <p:nvPr/>
        </p:nvSpPr>
        <p:spPr>
          <a:xfrm>
            <a:off x="2420713" y="2649407"/>
            <a:ext cx="4254883" cy="445634"/>
          </a:xfrm>
          <a:prstGeom prst="rect">
            <a:avLst/>
          </a:prstGeom>
          <a:noFill/>
        </p:spPr>
        <p:txBody>
          <a:bodyPr wrap="square" lIns="51389" tIns="25717" rIns="51389" bIns="25717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3398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The user can demonstrate on a projector or computer, </a:t>
            </a:r>
          </a:p>
          <a:p>
            <a:pPr algn="ctr" defTabSz="513398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or print the presentation and make it into a film to be used in a wider field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813808" y="3263313"/>
            <a:ext cx="234527" cy="234526"/>
            <a:chOff x="891974" y="4415843"/>
            <a:chExt cx="450443" cy="450443"/>
          </a:xfrm>
        </p:grpSpPr>
        <p:sp>
          <p:nvSpPr>
            <p:cNvPr id="6" name="椭圆 5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椭圆 39"/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8" name="文本框 11"/>
          <p:cNvSpPr txBox="1"/>
          <p:nvPr/>
        </p:nvSpPr>
        <p:spPr>
          <a:xfrm>
            <a:off x="3480877" y="3555231"/>
            <a:ext cx="911696" cy="190436"/>
          </a:xfrm>
          <a:prstGeom prst="rect">
            <a:avLst/>
          </a:prstGeom>
          <a:noFill/>
        </p:spPr>
        <p:txBody>
          <a:bodyPr wrap="none" lIns="51389" tIns="25717" rIns="51389" bIns="25717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3398"/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汇报人：千库网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15371" y="3263313"/>
            <a:ext cx="234527" cy="234526"/>
            <a:chOff x="891974" y="4415843"/>
            <a:chExt cx="450443" cy="450443"/>
          </a:xfrm>
        </p:grpSpPr>
        <p:sp>
          <p:nvSpPr>
            <p:cNvPr id="10" name="椭圆 9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椭圆 44"/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12" name="文本框 15"/>
          <p:cNvSpPr txBox="1"/>
          <p:nvPr/>
        </p:nvSpPr>
        <p:spPr>
          <a:xfrm>
            <a:off x="4756426" y="3555231"/>
            <a:ext cx="828339" cy="190436"/>
          </a:xfrm>
          <a:prstGeom prst="rect">
            <a:avLst/>
          </a:prstGeom>
          <a:noFill/>
        </p:spPr>
        <p:txBody>
          <a:bodyPr wrap="none" lIns="51389" tIns="25717" rIns="51389" bIns="25717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3398"/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时间：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201X.XX</a:t>
            </a:r>
          </a:p>
        </p:txBody>
      </p:sp>
      <p:sp>
        <p:nvSpPr>
          <p:cNvPr id="13" name="矩形 12"/>
          <p:cNvSpPr/>
          <p:nvPr/>
        </p:nvSpPr>
        <p:spPr>
          <a:xfrm>
            <a:off x="3494815" y="1130907"/>
            <a:ext cx="2086496" cy="761687"/>
          </a:xfrm>
          <a:prstGeom prst="rect">
            <a:avLst/>
          </a:prstGeom>
          <a:noFill/>
          <a:effectLst/>
        </p:spPr>
        <p:txBody>
          <a:bodyPr wrap="square" lIns="68520" tIns="34260" rIns="68520" bIns="3426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500" cap="all" dirty="0">
                <a:ln w="0"/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LOGO</a:t>
            </a:r>
            <a:endParaRPr lang="zh-CN" altLang="en-US" sz="4500" cap="all" dirty="0">
              <a:ln w="0"/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41643115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2" grpId="0"/>
      <p:bldP spid="1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debeee90-b1f6-411d-af4f-2be42cdff4e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51569" y="1194597"/>
            <a:ext cx="8097884" cy="3232634"/>
            <a:chOff x="735426" y="1592796"/>
            <a:chExt cx="10797178" cy="4310178"/>
          </a:xfrm>
        </p:grpSpPr>
        <p:sp>
          <p:nvSpPr>
            <p:cNvPr id="4" name="iṩľîdê"/>
            <p:cNvSpPr/>
            <p:nvPr/>
          </p:nvSpPr>
          <p:spPr>
            <a:xfrm>
              <a:off x="735426" y="1592796"/>
              <a:ext cx="2461083" cy="43101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" name="ï$ļîḑè"/>
            <p:cNvSpPr/>
            <p:nvPr/>
          </p:nvSpPr>
          <p:spPr>
            <a:xfrm>
              <a:off x="735426" y="1592796"/>
              <a:ext cx="2461083" cy="35909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" name="ïṣ1ïḋè"/>
            <p:cNvSpPr/>
            <p:nvPr/>
          </p:nvSpPr>
          <p:spPr>
            <a:xfrm>
              <a:off x="735426" y="5166182"/>
              <a:ext cx="2461083" cy="736792"/>
            </a:xfrm>
            <a:prstGeom prst="rect">
              <a:avLst/>
            </a:prstGeom>
            <a:solidFill>
              <a:schemeClr val="accent1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cxnSp>
          <p:nvCxnSpPr>
            <p:cNvPr id="7" name="Straight Connector 54"/>
            <p:cNvCxnSpPr/>
            <p:nvPr/>
          </p:nvCxnSpPr>
          <p:spPr>
            <a:xfrm>
              <a:off x="735426" y="2798156"/>
              <a:ext cx="246108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îṩḷîḓê"/>
            <p:cNvSpPr/>
            <p:nvPr/>
          </p:nvSpPr>
          <p:spPr>
            <a:xfrm>
              <a:off x="735426" y="1951886"/>
              <a:ext cx="2461083" cy="846270"/>
            </a:xfrm>
            <a:prstGeom prst="rect">
              <a:avLst/>
            </a:prstGeom>
            <a:pattFill prst="ltUpDiag">
              <a:fgClr>
                <a:schemeClr val="accent1">
                  <a:lumMod val="75000"/>
                </a:schemeClr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iSľiḋè"/>
            <p:cNvSpPr>
              <a:spLocks/>
            </p:cNvSpPr>
            <p:nvPr/>
          </p:nvSpPr>
          <p:spPr bwMode="auto">
            <a:xfrm>
              <a:off x="1225891" y="1662507"/>
              <a:ext cx="1467017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900" dirty="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10" name="iśḷiďè"/>
            <p:cNvSpPr>
              <a:spLocks/>
            </p:cNvSpPr>
            <p:nvPr/>
          </p:nvSpPr>
          <p:spPr bwMode="auto">
            <a:xfrm>
              <a:off x="1475976" y="2079966"/>
              <a:ext cx="1197697" cy="643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en-US" sz="2500" b="1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￥29</a:t>
              </a:r>
            </a:p>
          </p:txBody>
        </p:sp>
        <p:sp>
          <p:nvSpPr>
            <p:cNvPr id="11" name="íŝļîdé"/>
            <p:cNvSpPr>
              <a:spLocks/>
            </p:cNvSpPr>
            <p:nvPr/>
          </p:nvSpPr>
          <p:spPr bwMode="auto">
            <a:xfrm>
              <a:off x="2255812" y="2101117"/>
              <a:ext cx="954655" cy="42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en-US" sz="90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/Mo</a:t>
              </a:r>
            </a:p>
          </p:txBody>
        </p:sp>
        <p:sp>
          <p:nvSpPr>
            <p:cNvPr id="12" name="ïś1iḍè"/>
            <p:cNvSpPr>
              <a:spLocks/>
            </p:cNvSpPr>
            <p:nvPr/>
          </p:nvSpPr>
          <p:spPr bwMode="auto">
            <a:xfrm>
              <a:off x="1006933" y="3052501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cxnSp>
          <p:nvCxnSpPr>
            <p:cNvPr id="13" name="Straight Connector 63"/>
            <p:cNvCxnSpPr/>
            <p:nvPr/>
          </p:nvCxnSpPr>
          <p:spPr>
            <a:xfrm>
              <a:off x="735426" y="3419995"/>
              <a:ext cx="246108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64"/>
            <p:cNvCxnSpPr/>
            <p:nvPr/>
          </p:nvCxnSpPr>
          <p:spPr>
            <a:xfrm>
              <a:off x="735426" y="3963010"/>
              <a:ext cx="246108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65"/>
            <p:cNvCxnSpPr/>
            <p:nvPr/>
          </p:nvCxnSpPr>
          <p:spPr>
            <a:xfrm>
              <a:off x="735426" y="4506024"/>
              <a:ext cx="246108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iṩḷîḓe"/>
            <p:cNvSpPr/>
            <p:nvPr/>
          </p:nvSpPr>
          <p:spPr>
            <a:xfrm>
              <a:off x="1028830" y="5341348"/>
              <a:ext cx="1885225" cy="385365"/>
            </a:xfrm>
            <a:prstGeom prst="roundRect">
              <a:avLst>
                <a:gd name="adj" fmla="val 25178"/>
              </a:avLst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000" b="1" dirty="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17" name="ïṩḷîḋê"/>
            <p:cNvSpPr/>
            <p:nvPr/>
          </p:nvSpPr>
          <p:spPr>
            <a:xfrm>
              <a:off x="3483753" y="1592796"/>
              <a:ext cx="2461083" cy="43101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íṣḻiḍè"/>
            <p:cNvSpPr/>
            <p:nvPr/>
          </p:nvSpPr>
          <p:spPr>
            <a:xfrm>
              <a:off x="3483753" y="1592796"/>
              <a:ext cx="2461083" cy="3590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îŝḷîḓé"/>
            <p:cNvSpPr/>
            <p:nvPr/>
          </p:nvSpPr>
          <p:spPr>
            <a:xfrm>
              <a:off x="3483753" y="5166182"/>
              <a:ext cx="2461083" cy="736792"/>
            </a:xfrm>
            <a:prstGeom prst="rect">
              <a:avLst/>
            </a:prstGeom>
            <a:solidFill>
              <a:schemeClr val="accent2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cxnSp>
          <p:nvCxnSpPr>
            <p:cNvPr id="20" name="Straight Connector 72"/>
            <p:cNvCxnSpPr/>
            <p:nvPr/>
          </p:nvCxnSpPr>
          <p:spPr>
            <a:xfrm>
              <a:off x="3483753" y="2798156"/>
              <a:ext cx="246108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îSľiďè"/>
            <p:cNvSpPr/>
            <p:nvPr/>
          </p:nvSpPr>
          <p:spPr>
            <a:xfrm>
              <a:off x="3483753" y="1951886"/>
              <a:ext cx="2461083" cy="846270"/>
            </a:xfrm>
            <a:prstGeom prst="rect">
              <a:avLst/>
            </a:prstGeom>
            <a:pattFill prst="ltDnDiag">
              <a:fgClr>
                <a:schemeClr val="accent2">
                  <a:lumMod val="75000"/>
                </a:schemeClr>
              </a:fgClr>
              <a:bgClr>
                <a:schemeClr val="accent2"/>
              </a:bgClr>
            </a:patt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î$ḷidê"/>
            <p:cNvSpPr>
              <a:spLocks/>
            </p:cNvSpPr>
            <p:nvPr/>
          </p:nvSpPr>
          <p:spPr bwMode="auto">
            <a:xfrm>
              <a:off x="3974218" y="1662507"/>
              <a:ext cx="1467017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900" dirty="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23" name="îṩļîḍè"/>
            <p:cNvSpPr>
              <a:spLocks/>
            </p:cNvSpPr>
            <p:nvPr/>
          </p:nvSpPr>
          <p:spPr bwMode="auto">
            <a:xfrm>
              <a:off x="4285128" y="2076663"/>
              <a:ext cx="1205266" cy="6821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en-US" sz="2500" b="1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￥59</a:t>
              </a:r>
            </a:p>
          </p:txBody>
        </p:sp>
        <p:sp>
          <p:nvSpPr>
            <p:cNvPr id="24" name="îṣľîdè"/>
            <p:cNvSpPr>
              <a:spLocks/>
            </p:cNvSpPr>
            <p:nvPr/>
          </p:nvSpPr>
          <p:spPr bwMode="auto">
            <a:xfrm>
              <a:off x="5065073" y="2092874"/>
              <a:ext cx="954655" cy="42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en-US" sz="90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/Mo</a:t>
              </a:r>
            </a:p>
          </p:txBody>
        </p:sp>
        <p:cxnSp>
          <p:nvCxnSpPr>
            <p:cNvPr id="25" name="Straight Connector 81"/>
            <p:cNvCxnSpPr/>
            <p:nvPr/>
          </p:nvCxnSpPr>
          <p:spPr>
            <a:xfrm>
              <a:off x="3483753" y="3419995"/>
              <a:ext cx="246108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82"/>
            <p:cNvCxnSpPr/>
            <p:nvPr/>
          </p:nvCxnSpPr>
          <p:spPr>
            <a:xfrm>
              <a:off x="3483753" y="3963010"/>
              <a:ext cx="246108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83"/>
            <p:cNvCxnSpPr/>
            <p:nvPr/>
          </p:nvCxnSpPr>
          <p:spPr>
            <a:xfrm>
              <a:off x="3483753" y="4506024"/>
              <a:ext cx="2461083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îṣḻïḍé"/>
            <p:cNvSpPr/>
            <p:nvPr/>
          </p:nvSpPr>
          <p:spPr>
            <a:xfrm>
              <a:off x="3777157" y="5341348"/>
              <a:ext cx="1885225" cy="385365"/>
            </a:xfrm>
            <a:prstGeom prst="roundRect">
              <a:avLst>
                <a:gd name="adj" fmla="val 25178"/>
              </a:avLst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000" b="1" dirty="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29" name="îṩḷídé"/>
            <p:cNvSpPr/>
            <p:nvPr/>
          </p:nvSpPr>
          <p:spPr>
            <a:xfrm>
              <a:off x="6232082" y="1592796"/>
              <a:ext cx="2461082" cy="43101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ïṣľíďe"/>
            <p:cNvSpPr/>
            <p:nvPr/>
          </p:nvSpPr>
          <p:spPr>
            <a:xfrm>
              <a:off x="6232082" y="1592796"/>
              <a:ext cx="2461082" cy="359090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1" name="íṡļiḑê"/>
            <p:cNvSpPr/>
            <p:nvPr/>
          </p:nvSpPr>
          <p:spPr>
            <a:xfrm>
              <a:off x="6232082" y="5166182"/>
              <a:ext cx="2461082" cy="736792"/>
            </a:xfrm>
            <a:prstGeom prst="rect">
              <a:avLst/>
            </a:prstGeom>
            <a:solidFill>
              <a:schemeClr val="accent3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cxnSp>
          <p:nvCxnSpPr>
            <p:cNvPr id="32" name="Straight Connector 90"/>
            <p:cNvCxnSpPr/>
            <p:nvPr/>
          </p:nvCxnSpPr>
          <p:spPr>
            <a:xfrm>
              <a:off x="6232082" y="2798156"/>
              <a:ext cx="2461082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ïSlíďe"/>
            <p:cNvSpPr/>
            <p:nvPr/>
          </p:nvSpPr>
          <p:spPr>
            <a:xfrm>
              <a:off x="6232082" y="1951886"/>
              <a:ext cx="2461082" cy="846270"/>
            </a:xfrm>
            <a:prstGeom prst="rect">
              <a:avLst/>
            </a:prstGeom>
            <a:pattFill prst="ltUpDiag">
              <a:fgClr>
                <a:schemeClr val="accent3">
                  <a:lumMod val="75000"/>
                </a:schemeClr>
              </a:fgClr>
              <a:bgClr>
                <a:schemeClr val="accent3"/>
              </a:bgClr>
            </a:patt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4" name="iSḻiḑè"/>
            <p:cNvSpPr>
              <a:spLocks/>
            </p:cNvSpPr>
            <p:nvPr/>
          </p:nvSpPr>
          <p:spPr bwMode="auto">
            <a:xfrm>
              <a:off x="6722547" y="1662507"/>
              <a:ext cx="1467016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900" dirty="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35" name="íşḷïḑé"/>
            <p:cNvSpPr>
              <a:spLocks/>
            </p:cNvSpPr>
            <p:nvPr/>
          </p:nvSpPr>
          <p:spPr bwMode="auto">
            <a:xfrm>
              <a:off x="7027838" y="2105921"/>
              <a:ext cx="1216484" cy="702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en-US" sz="2500" b="1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￥99</a:t>
              </a:r>
            </a:p>
          </p:txBody>
        </p:sp>
        <p:sp>
          <p:nvSpPr>
            <p:cNvPr id="36" name="ïṡľïḓê"/>
            <p:cNvSpPr>
              <a:spLocks/>
            </p:cNvSpPr>
            <p:nvPr/>
          </p:nvSpPr>
          <p:spPr bwMode="auto">
            <a:xfrm>
              <a:off x="7852353" y="2095146"/>
              <a:ext cx="954655" cy="42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en-US" sz="90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/Mo</a:t>
              </a:r>
            </a:p>
          </p:txBody>
        </p:sp>
        <p:cxnSp>
          <p:nvCxnSpPr>
            <p:cNvPr id="37" name="Straight Connector 99"/>
            <p:cNvCxnSpPr/>
            <p:nvPr/>
          </p:nvCxnSpPr>
          <p:spPr>
            <a:xfrm>
              <a:off x="6232082" y="3419995"/>
              <a:ext cx="2461082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100"/>
            <p:cNvCxnSpPr/>
            <p:nvPr/>
          </p:nvCxnSpPr>
          <p:spPr>
            <a:xfrm>
              <a:off x="6232082" y="3963010"/>
              <a:ext cx="2461082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101"/>
            <p:cNvCxnSpPr/>
            <p:nvPr/>
          </p:nvCxnSpPr>
          <p:spPr>
            <a:xfrm>
              <a:off x="6232082" y="4506024"/>
              <a:ext cx="2461082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ïśḷíḍé"/>
            <p:cNvSpPr/>
            <p:nvPr/>
          </p:nvSpPr>
          <p:spPr>
            <a:xfrm>
              <a:off x="6525486" y="5341348"/>
              <a:ext cx="1885224" cy="385365"/>
            </a:xfrm>
            <a:prstGeom prst="roundRect">
              <a:avLst>
                <a:gd name="adj" fmla="val 25178"/>
              </a:avLst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000" b="1" dirty="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41" name="ïṩ1iďè"/>
            <p:cNvSpPr/>
            <p:nvPr/>
          </p:nvSpPr>
          <p:spPr>
            <a:xfrm>
              <a:off x="8980411" y="1592796"/>
              <a:ext cx="2461082" cy="4310178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2" name="íśļîdê"/>
            <p:cNvSpPr/>
            <p:nvPr/>
          </p:nvSpPr>
          <p:spPr>
            <a:xfrm>
              <a:off x="8980411" y="1592796"/>
              <a:ext cx="2461082" cy="359090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3" name="îŝḻiďê"/>
            <p:cNvSpPr/>
            <p:nvPr/>
          </p:nvSpPr>
          <p:spPr>
            <a:xfrm>
              <a:off x="8980411" y="5166182"/>
              <a:ext cx="2461082" cy="736792"/>
            </a:xfrm>
            <a:prstGeom prst="rect">
              <a:avLst/>
            </a:prstGeom>
            <a:solidFill>
              <a:schemeClr val="accent4">
                <a:alpha val="10000"/>
              </a:schemeClr>
            </a:solid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cxnSp>
          <p:nvCxnSpPr>
            <p:cNvPr id="44" name="Straight Connector 108"/>
            <p:cNvCxnSpPr/>
            <p:nvPr/>
          </p:nvCxnSpPr>
          <p:spPr>
            <a:xfrm>
              <a:off x="8980411" y="2798156"/>
              <a:ext cx="2461082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íśḻïḋe"/>
            <p:cNvSpPr/>
            <p:nvPr/>
          </p:nvSpPr>
          <p:spPr>
            <a:xfrm>
              <a:off x="8980411" y="1951886"/>
              <a:ext cx="2461082" cy="846270"/>
            </a:xfrm>
            <a:prstGeom prst="rect">
              <a:avLst/>
            </a:prstGeom>
            <a:pattFill prst="ltDnDiag">
              <a:fgClr>
                <a:schemeClr val="accent4">
                  <a:lumMod val="75000"/>
                </a:schemeClr>
              </a:fgClr>
              <a:bgClr>
                <a:schemeClr val="accent4"/>
              </a:bgClr>
            </a:pattFill>
            <a:ln>
              <a:noFill/>
            </a:ln>
            <a:effectLst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íşlíḍé"/>
            <p:cNvSpPr>
              <a:spLocks/>
            </p:cNvSpPr>
            <p:nvPr/>
          </p:nvSpPr>
          <p:spPr bwMode="auto">
            <a:xfrm>
              <a:off x="9470876" y="1662507"/>
              <a:ext cx="1467016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900" dirty="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47" name="íṧḷiḋe"/>
            <p:cNvSpPr>
              <a:spLocks/>
            </p:cNvSpPr>
            <p:nvPr/>
          </p:nvSpPr>
          <p:spPr bwMode="auto">
            <a:xfrm>
              <a:off x="9588550" y="2072174"/>
              <a:ext cx="1450264" cy="7025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en-US" sz="2500" b="1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￥149</a:t>
              </a:r>
            </a:p>
          </p:txBody>
        </p:sp>
        <p:sp>
          <p:nvSpPr>
            <p:cNvPr id="48" name="iṡḻíḑè"/>
            <p:cNvSpPr>
              <a:spLocks/>
            </p:cNvSpPr>
            <p:nvPr/>
          </p:nvSpPr>
          <p:spPr bwMode="auto">
            <a:xfrm>
              <a:off x="10691807" y="2101575"/>
              <a:ext cx="840797" cy="4226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normAutofit/>
            </a:bodyPr>
            <a:lstStyle/>
            <a:p>
              <a:pPr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en-US" sz="90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/Mo</a:t>
              </a:r>
            </a:p>
          </p:txBody>
        </p:sp>
        <p:cxnSp>
          <p:nvCxnSpPr>
            <p:cNvPr id="49" name="Straight Connector 117"/>
            <p:cNvCxnSpPr/>
            <p:nvPr/>
          </p:nvCxnSpPr>
          <p:spPr>
            <a:xfrm>
              <a:off x="8980411" y="3419995"/>
              <a:ext cx="2461082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118"/>
            <p:cNvCxnSpPr/>
            <p:nvPr/>
          </p:nvCxnSpPr>
          <p:spPr>
            <a:xfrm>
              <a:off x="8980411" y="3963010"/>
              <a:ext cx="2461082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119"/>
            <p:cNvCxnSpPr/>
            <p:nvPr/>
          </p:nvCxnSpPr>
          <p:spPr>
            <a:xfrm>
              <a:off x="8980411" y="4506024"/>
              <a:ext cx="2461082" cy="0"/>
            </a:xfrm>
            <a:prstGeom prst="line">
              <a:avLst/>
            </a:prstGeom>
            <a:ln w="6350">
              <a:solidFill>
                <a:schemeClr val="bg1">
                  <a:lumMod val="85000"/>
                </a:schemeClr>
              </a:solidFill>
              <a:prstDash val="solid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iślíde"/>
            <p:cNvSpPr/>
            <p:nvPr/>
          </p:nvSpPr>
          <p:spPr>
            <a:xfrm>
              <a:off x="9273815" y="5341348"/>
              <a:ext cx="1885224" cy="385365"/>
            </a:xfrm>
            <a:prstGeom prst="roundRect">
              <a:avLst>
                <a:gd name="adj" fmla="val 25178"/>
              </a:avLst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000" b="1" dirty="0">
                  <a:solidFill>
                    <a:srgbClr val="FFFFFF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53" name="ïṧľïďe"/>
            <p:cNvSpPr>
              <a:spLocks/>
            </p:cNvSpPr>
            <p:nvPr/>
          </p:nvSpPr>
          <p:spPr bwMode="auto">
            <a:xfrm>
              <a:off x="1006933" y="3595162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54" name="ïšlïḑe"/>
            <p:cNvSpPr>
              <a:spLocks/>
            </p:cNvSpPr>
            <p:nvPr/>
          </p:nvSpPr>
          <p:spPr bwMode="auto">
            <a:xfrm>
              <a:off x="1006933" y="4100051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55" name="işḻïḍè"/>
            <p:cNvSpPr>
              <a:spLocks/>
            </p:cNvSpPr>
            <p:nvPr/>
          </p:nvSpPr>
          <p:spPr bwMode="auto">
            <a:xfrm>
              <a:off x="1006933" y="4699308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56" name="íṥľïdé"/>
            <p:cNvSpPr>
              <a:spLocks/>
            </p:cNvSpPr>
            <p:nvPr/>
          </p:nvSpPr>
          <p:spPr bwMode="auto">
            <a:xfrm>
              <a:off x="3771395" y="3052501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57" name="ïSḷîďê"/>
            <p:cNvSpPr>
              <a:spLocks/>
            </p:cNvSpPr>
            <p:nvPr/>
          </p:nvSpPr>
          <p:spPr bwMode="auto">
            <a:xfrm>
              <a:off x="3771395" y="3595162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58" name="ïşḷiḑé"/>
            <p:cNvSpPr>
              <a:spLocks/>
            </p:cNvSpPr>
            <p:nvPr/>
          </p:nvSpPr>
          <p:spPr bwMode="auto">
            <a:xfrm>
              <a:off x="3771395" y="4100051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59" name="íṡḻîḋè"/>
            <p:cNvSpPr>
              <a:spLocks/>
            </p:cNvSpPr>
            <p:nvPr/>
          </p:nvSpPr>
          <p:spPr bwMode="auto">
            <a:xfrm>
              <a:off x="3771395" y="4699308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60" name="ï$ḷïdé"/>
            <p:cNvSpPr>
              <a:spLocks/>
            </p:cNvSpPr>
            <p:nvPr/>
          </p:nvSpPr>
          <p:spPr bwMode="auto">
            <a:xfrm>
              <a:off x="6535857" y="3052501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61" name="í$ḷïḋé"/>
            <p:cNvSpPr>
              <a:spLocks/>
            </p:cNvSpPr>
            <p:nvPr/>
          </p:nvSpPr>
          <p:spPr bwMode="auto">
            <a:xfrm>
              <a:off x="6535857" y="3595162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62" name="ïşḷïdê"/>
            <p:cNvSpPr>
              <a:spLocks/>
            </p:cNvSpPr>
            <p:nvPr/>
          </p:nvSpPr>
          <p:spPr bwMode="auto">
            <a:xfrm>
              <a:off x="6535857" y="4100051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63" name="íśḻídé"/>
            <p:cNvSpPr>
              <a:spLocks/>
            </p:cNvSpPr>
            <p:nvPr/>
          </p:nvSpPr>
          <p:spPr bwMode="auto">
            <a:xfrm>
              <a:off x="6535857" y="4699308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64" name="í$ľíḑe"/>
            <p:cNvSpPr>
              <a:spLocks/>
            </p:cNvSpPr>
            <p:nvPr/>
          </p:nvSpPr>
          <p:spPr bwMode="auto">
            <a:xfrm>
              <a:off x="9300319" y="3052501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65" name="íṣlïdê"/>
            <p:cNvSpPr>
              <a:spLocks/>
            </p:cNvSpPr>
            <p:nvPr/>
          </p:nvSpPr>
          <p:spPr bwMode="auto">
            <a:xfrm>
              <a:off x="9300319" y="3595162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66" name="ïSḻiḋé"/>
            <p:cNvSpPr>
              <a:spLocks/>
            </p:cNvSpPr>
            <p:nvPr/>
          </p:nvSpPr>
          <p:spPr bwMode="auto">
            <a:xfrm>
              <a:off x="9300319" y="4100051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sp>
          <p:nvSpPr>
            <p:cNvPr id="67" name="işḷíḋé"/>
            <p:cNvSpPr>
              <a:spLocks/>
            </p:cNvSpPr>
            <p:nvPr/>
          </p:nvSpPr>
          <p:spPr bwMode="auto">
            <a:xfrm>
              <a:off x="9300319" y="4699308"/>
              <a:ext cx="1885225" cy="268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normAutofit/>
            </a:bodyPr>
            <a:lstStyle/>
            <a:p>
              <a:pPr algn="ctr">
                <a:tabLst>
                  <a:tab pos="200025" algn="l"/>
                  <a:tab pos="400050" algn="l"/>
                  <a:tab pos="600075" algn="l"/>
                  <a:tab pos="800100" algn="l"/>
                  <a:tab pos="1000125" algn="l"/>
                  <a:tab pos="1200150" algn="l"/>
                  <a:tab pos="1400175" algn="l"/>
                  <a:tab pos="1600200" algn="l"/>
                  <a:tab pos="1800225" algn="l"/>
                  <a:tab pos="2000250" algn="l"/>
                  <a:tab pos="2200275" algn="l"/>
                  <a:tab pos="2400300" algn="l"/>
                </a:tabLst>
              </a:pPr>
              <a:r>
                <a:rPr lang="zh-CN" altLang="en-US" sz="11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4017454770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1ae080ae-9553-4a24-962e-49b8419d47a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50610" y="1514471"/>
            <a:ext cx="6442780" cy="3435276"/>
            <a:chOff x="1800813" y="2276872"/>
            <a:chExt cx="8590373" cy="4580368"/>
          </a:xfrm>
        </p:grpSpPr>
        <p:grpSp>
          <p:nvGrpSpPr>
            <p:cNvPr id="4" name="ïṩ1îḓé"/>
            <p:cNvGrpSpPr/>
            <p:nvPr/>
          </p:nvGrpSpPr>
          <p:grpSpPr>
            <a:xfrm>
              <a:off x="4692125" y="2385545"/>
              <a:ext cx="2807749" cy="4471695"/>
              <a:chOff x="7439337" y="1793354"/>
              <a:chExt cx="2164726" cy="3447600"/>
            </a:xfrm>
          </p:grpSpPr>
          <p:grpSp>
            <p:nvGrpSpPr>
              <p:cNvPr id="21" name="íS1íďé"/>
              <p:cNvGrpSpPr/>
              <p:nvPr/>
            </p:nvGrpSpPr>
            <p:grpSpPr>
              <a:xfrm>
                <a:off x="7439337" y="1793354"/>
                <a:ext cx="2164726" cy="2164726"/>
                <a:chOff x="7439337" y="1793354"/>
                <a:chExt cx="2164726" cy="2164726"/>
              </a:xfrm>
            </p:grpSpPr>
            <p:sp>
              <p:nvSpPr>
                <p:cNvPr id="30" name="íśļïḓè"/>
                <p:cNvSpPr/>
                <p:nvPr/>
              </p:nvSpPr>
              <p:spPr>
                <a:xfrm>
                  <a:off x="7439337" y="1793354"/>
                  <a:ext cx="2164726" cy="2164726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1" name="ïṣḻiḓé"/>
                <p:cNvSpPr/>
                <p:nvPr/>
              </p:nvSpPr>
              <p:spPr>
                <a:xfrm>
                  <a:off x="7683578" y="2033639"/>
                  <a:ext cx="1676244" cy="16762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grpSp>
            <p:nvGrpSpPr>
              <p:cNvPr id="22" name="iṧliḓè"/>
              <p:cNvGrpSpPr/>
              <p:nvPr/>
            </p:nvGrpSpPr>
            <p:grpSpPr>
              <a:xfrm>
                <a:off x="7836615" y="2195563"/>
                <a:ext cx="1370169" cy="1370169"/>
                <a:chOff x="7439337" y="1793354"/>
                <a:chExt cx="2164726" cy="2164726"/>
              </a:xfrm>
            </p:grpSpPr>
            <p:sp>
              <p:nvSpPr>
                <p:cNvPr id="28" name="ïslíḑé"/>
                <p:cNvSpPr/>
                <p:nvPr/>
              </p:nvSpPr>
              <p:spPr>
                <a:xfrm>
                  <a:off x="7439337" y="1793354"/>
                  <a:ext cx="2164726" cy="2164726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29" name="îṧļiḍé"/>
                <p:cNvSpPr/>
                <p:nvPr/>
              </p:nvSpPr>
              <p:spPr>
                <a:xfrm>
                  <a:off x="7811884" y="2183353"/>
                  <a:ext cx="1417284" cy="141728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23" name="iṧļïḋè"/>
              <p:cNvSpPr/>
              <p:nvPr/>
            </p:nvSpPr>
            <p:spPr>
              <a:xfrm>
                <a:off x="8336061" y="3056510"/>
                <a:ext cx="369301" cy="218444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grpSp>
            <p:nvGrpSpPr>
              <p:cNvPr id="24" name="îṥḷîḑê"/>
              <p:cNvGrpSpPr/>
              <p:nvPr/>
            </p:nvGrpSpPr>
            <p:grpSpPr>
              <a:xfrm>
                <a:off x="8216884" y="2586878"/>
                <a:ext cx="608145" cy="608145"/>
                <a:chOff x="7439337" y="1793354"/>
                <a:chExt cx="2164726" cy="2164726"/>
              </a:xfrm>
            </p:grpSpPr>
            <p:sp>
              <p:nvSpPr>
                <p:cNvPr id="26" name="íŝ1ïďé"/>
                <p:cNvSpPr/>
                <p:nvPr/>
              </p:nvSpPr>
              <p:spPr>
                <a:xfrm>
                  <a:off x="7439337" y="1793354"/>
                  <a:ext cx="2164726" cy="2164726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27" name="ïşliḋe"/>
                <p:cNvSpPr/>
                <p:nvPr/>
              </p:nvSpPr>
              <p:spPr>
                <a:xfrm>
                  <a:off x="7932375" y="2286392"/>
                  <a:ext cx="1178644" cy="1178644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25" name="išḻiḍe"/>
              <p:cNvSpPr/>
              <p:nvPr/>
            </p:nvSpPr>
            <p:spPr>
              <a:xfrm>
                <a:off x="8413383" y="3056510"/>
                <a:ext cx="226218" cy="218444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5" name="íśļïḑè"/>
            <p:cNvGrpSpPr/>
            <p:nvPr/>
          </p:nvGrpSpPr>
          <p:grpSpPr>
            <a:xfrm>
              <a:off x="1800813" y="2348879"/>
              <a:ext cx="2996511" cy="1170861"/>
              <a:chOff x="1484021" y="2348879"/>
              <a:chExt cx="2996511" cy="1170861"/>
            </a:xfrm>
          </p:grpSpPr>
          <p:sp>
            <p:nvSpPr>
              <p:cNvPr id="19" name="iṥlíḓê"/>
              <p:cNvSpPr txBox="1">
                <a:spLocks/>
              </p:cNvSpPr>
              <p:nvPr/>
            </p:nvSpPr>
            <p:spPr>
              <a:xfrm>
                <a:off x="1484022" y="2348879"/>
                <a:ext cx="2996510" cy="376993"/>
              </a:xfrm>
              <a:prstGeom prst="rect">
                <a:avLst/>
              </a:prstGeom>
            </p:spPr>
            <p:txBody>
              <a:bodyPr vert="horz" wrap="none" lIns="216000" tIns="0" rIns="216000" bIns="0" anchor="ctr">
                <a:normAutofit/>
              </a:bodyPr>
              <a:lstStyle/>
              <a:p>
                <a:pPr algn="r"/>
                <a:r>
                  <a:rPr lang="zh-CN" altLang="en-US" sz="1100" b="1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0" name="ïśḻïḑe"/>
              <p:cNvSpPr txBox="1">
                <a:spLocks/>
              </p:cNvSpPr>
              <p:nvPr/>
            </p:nvSpPr>
            <p:spPr>
              <a:xfrm>
                <a:off x="1484021" y="2725872"/>
                <a:ext cx="2996511" cy="793868"/>
              </a:xfrm>
              <a:prstGeom prst="rect">
                <a:avLst/>
              </a:prstGeom>
            </p:spPr>
            <p:txBody>
              <a:bodyPr vert="horz" wrap="square" lIns="216000" tIns="0" rIns="216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  <a:b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（建议使用主题字体）</a:t>
                </a:r>
              </a:p>
            </p:txBody>
          </p:sp>
        </p:grpSp>
        <p:sp>
          <p:nvSpPr>
            <p:cNvPr id="6" name="îşlîḑê"/>
            <p:cNvSpPr/>
            <p:nvPr/>
          </p:nvSpPr>
          <p:spPr>
            <a:xfrm>
              <a:off x="4797324" y="2276873"/>
              <a:ext cx="820177" cy="8201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210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01</a:t>
              </a:r>
            </a:p>
          </p:txBody>
        </p:sp>
        <p:sp>
          <p:nvSpPr>
            <p:cNvPr id="7" name="îslîḑé"/>
            <p:cNvSpPr/>
            <p:nvPr/>
          </p:nvSpPr>
          <p:spPr>
            <a:xfrm>
              <a:off x="6574498" y="2276872"/>
              <a:ext cx="820177" cy="8201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210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02</a:t>
              </a:r>
            </a:p>
          </p:txBody>
        </p:sp>
        <p:grpSp>
          <p:nvGrpSpPr>
            <p:cNvPr id="8" name="isḻîďè"/>
            <p:cNvGrpSpPr/>
            <p:nvPr/>
          </p:nvGrpSpPr>
          <p:grpSpPr>
            <a:xfrm>
              <a:off x="7394675" y="2314884"/>
              <a:ext cx="2996511" cy="1170861"/>
              <a:chOff x="7816666" y="2314884"/>
              <a:chExt cx="2996511" cy="1170861"/>
            </a:xfrm>
          </p:grpSpPr>
          <p:sp>
            <p:nvSpPr>
              <p:cNvPr id="17" name="iṥļîdé"/>
              <p:cNvSpPr txBox="1">
                <a:spLocks/>
              </p:cNvSpPr>
              <p:nvPr/>
            </p:nvSpPr>
            <p:spPr>
              <a:xfrm>
                <a:off x="7816667" y="2314884"/>
                <a:ext cx="2996510" cy="376993"/>
              </a:xfrm>
              <a:prstGeom prst="rect">
                <a:avLst/>
              </a:prstGeom>
            </p:spPr>
            <p:txBody>
              <a:bodyPr vert="horz" wrap="none" lIns="216000" tIns="0" rIns="216000" bIns="0" anchor="ctr">
                <a:normAutofit/>
              </a:bodyPr>
              <a:lstStyle/>
              <a:p>
                <a:r>
                  <a:rPr lang="zh-CN" altLang="en-US" sz="1100" b="1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18" name="îSľîďé"/>
              <p:cNvSpPr txBox="1">
                <a:spLocks/>
              </p:cNvSpPr>
              <p:nvPr/>
            </p:nvSpPr>
            <p:spPr>
              <a:xfrm>
                <a:off x="7816666" y="2691877"/>
                <a:ext cx="2996511" cy="793868"/>
              </a:xfrm>
              <a:prstGeom prst="rect">
                <a:avLst/>
              </a:prstGeom>
            </p:spPr>
            <p:txBody>
              <a:bodyPr vert="horz" wrap="square" lIns="216000" tIns="0" rIns="21600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  <a:b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（建议使用主题字体）</a:t>
                </a:r>
              </a:p>
            </p:txBody>
          </p:sp>
        </p:grpSp>
        <p:grpSp>
          <p:nvGrpSpPr>
            <p:cNvPr id="9" name="isḷíḋe"/>
            <p:cNvGrpSpPr/>
            <p:nvPr/>
          </p:nvGrpSpPr>
          <p:grpSpPr>
            <a:xfrm>
              <a:off x="1800813" y="4530202"/>
              <a:ext cx="2996511" cy="1170861"/>
              <a:chOff x="1484021" y="4530202"/>
              <a:chExt cx="2996511" cy="1170861"/>
            </a:xfrm>
          </p:grpSpPr>
          <p:sp>
            <p:nvSpPr>
              <p:cNvPr id="15" name="işḻidé"/>
              <p:cNvSpPr txBox="1">
                <a:spLocks/>
              </p:cNvSpPr>
              <p:nvPr/>
            </p:nvSpPr>
            <p:spPr>
              <a:xfrm>
                <a:off x="1484022" y="4530202"/>
                <a:ext cx="2996510" cy="376993"/>
              </a:xfrm>
              <a:prstGeom prst="rect">
                <a:avLst/>
              </a:prstGeom>
            </p:spPr>
            <p:txBody>
              <a:bodyPr vert="horz" wrap="none" lIns="216000" tIns="0" rIns="216000" bIns="0" anchor="ctr">
                <a:normAutofit/>
              </a:bodyPr>
              <a:lstStyle/>
              <a:p>
                <a:pPr algn="r"/>
                <a:r>
                  <a:rPr lang="zh-CN" altLang="en-US" sz="1100" b="1" dirty="0">
                    <a:solidFill>
                      <a:schemeClr val="accent3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16" name="îṧľiḍè"/>
              <p:cNvSpPr txBox="1">
                <a:spLocks/>
              </p:cNvSpPr>
              <p:nvPr/>
            </p:nvSpPr>
            <p:spPr>
              <a:xfrm>
                <a:off x="1484021" y="4907195"/>
                <a:ext cx="2996511" cy="793868"/>
              </a:xfrm>
              <a:prstGeom prst="rect">
                <a:avLst/>
              </a:prstGeom>
            </p:spPr>
            <p:txBody>
              <a:bodyPr vert="horz" wrap="square" lIns="216000" tIns="0" rIns="216000" bIns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  <a:b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（建议使用主题字体）</a:t>
                </a:r>
              </a:p>
            </p:txBody>
          </p:sp>
        </p:grpSp>
        <p:sp>
          <p:nvSpPr>
            <p:cNvPr id="10" name="îṩlïḓè"/>
            <p:cNvSpPr/>
            <p:nvPr/>
          </p:nvSpPr>
          <p:spPr>
            <a:xfrm>
              <a:off x="4797324" y="4458196"/>
              <a:ext cx="820177" cy="8201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210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03</a:t>
              </a:r>
            </a:p>
          </p:txBody>
        </p:sp>
        <p:sp>
          <p:nvSpPr>
            <p:cNvPr id="11" name="ïṩ1îḋe"/>
            <p:cNvSpPr/>
            <p:nvPr/>
          </p:nvSpPr>
          <p:spPr>
            <a:xfrm>
              <a:off x="6574498" y="4458195"/>
              <a:ext cx="820177" cy="820177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sz="210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04</a:t>
              </a:r>
            </a:p>
          </p:txBody>
        </p:sp>
        <p:grpSp>
          <p:nvGrpSpPr>
            <p:cNvPr id="12" name="i$ľîḋè"/>
            <p:cNvGrpSpPr/>
            <p:nvPr/>
          </p:nvGrpSpPr>
          <p:grpSpPr>
            <a:xfrm>
              <a:off x="7394675" y="4496207"/>
              <a:ext cx="2996511" cy="1170861"/>
              <a:chOff x="7816666" y="4496207"/>
              <a:chExt cx="2996511" cy="1170861"/>
            </a:xfrm>
          </p:grpSpPr>
          <p:sp>
            <p:nvSpPr>
              <p:cNvPr id="13" name="í$líḋè"/>
              <p:cNvSpPr txBox="1">
                <a:spLocks/>
              </p:cNvSpPr>
              <p:nvPr/>
            </p:nvSpPr>
            <p:spPr>
              <a:xfrm>
                <a:off x="7816667" y="4496207"/>
                <a:ext cx="2996510" cy="376993"/>
              </a:xfrm>
              <a:prstGeom prst="rect">
                <a:avLst/>
              </a:prstGeom>
            </p:spPr>
            <p:txBody>
              <a:bodyPr vert="horz" wrap="none" lIns="216000" tIns="0" rIns="216000" bIns="0" anchor="ctr">
                <a:normAutofit/>
              </a:bodyPr>
              <a:lstStyle/>
              <a:p>
                <a:r>
                  <a:rPr lang="zh-CN" altLang="en-US" sz="1100" b="1" dirty="0">
                    <a:solidFill>
                      <a:schemeClr val="accent4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14" name="îS1îḑé"/>
              <p:cNvSpPr txBox="1">
                <a:spLocks/>
              </p:cNvSpPr>
              <p:nvPr/>
            </p:nvSpPr>
            <p:spPr>
              <a:xfrm>
                <a:off x="7816666" y="4873200"/>
                <a:ext cx="2996511" cy="793868"/>
              </a:xfrm>
              <a:prstGeom prst="rect">
                <a:avLst/>
              </a:prstGeom>
            </p:spPr>
            <p:txBody>
              <a:bodyPr vert="horz" wrap="square" lIns="216000" tIns="0" rIns="216000" bIns="0"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  <a:b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（建议使用主题字体）</a:t>
                </a: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862583143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cdf4e9f-5f2c-4232-9672-144d418555d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62076" y="1243106"/>
            <a:ext cx="6419849" cy="3365091"/>
            <a:chOff x="1347156" y="939800"/>
            <a:chExt cx="9497688" cy="4978400"/>
          </a:xfrm>
        </p:grpSpPr>
        <p:sp>
          <p:nvSpPr>
            <p:cNvPr id="4" name="iṣľîďê"/>
            <p:cNvSpPr/>
            <p:nvPr/>
          </p:nvSpPr>
          <p:spPr>
            <a:xfrm rot="5400000">
              <a:off x="4649076" y="3161424"/>
              <a:ext cx="4978400" cy="535152"/>
            </a:xfrm>
            <a:prstGeom prst="triangle">
              <a:avLst/>
            </a:prstGeom>
            <a:solidFill>
              <a:schemeClr val="tx2">
                <a:lumMod val="60000"/>
                <a:lumOff val="4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" name="iśḻíḋé"/>
            <p:cNvSpPr/>
            <p:nvPr/>
          </p:nvSpPr>
          <p:spPr>
            <a:xfrm>
              <a:off x="9078517" y="2906740"/>
              <a:ext cx="16603" cy="3827"/>
            </a:xfrm>
            <a:custGeom>
              <a:avLst/>
              <a:gdLst>
                <a:gd name="connsiteX0" fmla="*/ 0 w 16603"/>
                <a:gd name="connsiteY0" fmla="*/ 0 h 3827"/>
                <a:gd name="connsiteX1" fmla="*/ 16603 w 16603"/>
                <a:gd name="connsiteY1" fmla="*/ 0 h 3827"/>
                <a:gd name="connsiteX2" fmla="*/ 0 w 16603"/>
                <a:gd name="connsiteY2" fmla="*/ 3827 h 3827"/>
                <a:gd name="connsiteX3" fmla="*/ 0 w 16603"/>
                <a:gd name="connsiteY3" fmla="*/ 0 h 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3" h="3827">
                  <a:moveTo>
                    <a:pt x="0" y="0"/>
                  </a:moveTo>
                  <a:lnTo>
                    <a:pt x="16603" y="0"/>
                  </a:lnTo>
                  <a:lnTo>
                    <a:pt x="0" y="3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" name="iṡļîdé"/>
            <p:cNvSpPr/>
            <p:nvPr/>
          </p:nvSpPr>
          <p:spPr>
            <a:xfrm>
              <a:off x="10223964" y="2906740"/>
              <a:ext cx="16603" cy="3827"/>
            </a:xfrm>
            <a:custGeom>
              <a:avLst/>
              <a:gdLst>
                <a:gd name="connsiteX0" fmla="*/ 0 w 16603"/>
                <a:gd name="connsiteY0" fmla="*/ 0 h 3827"/>
                <a:gd name="connsiteX1" fmla="*/ 16603 w 16603"/>
                <a:gd name="connsiteY1" fmla="*/ 0 h 3827"/>
                <a:gd name="connsiteX2" fmla="*/ 16603 w 16603"/>
                <a:gd name="connsiteY2" fmla="*/ 3827 h 3827"/>
                <a:gd name="connsiteX3" fmla="*/ 0 w 16603"/>
                <a:gd name="connsiteY3" fmla="*/ 0 h 3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603" h="3827">
                  <a:moveTo>
                    <a:pt x="0" y="0"/>
                  </a:moveTo>
                  <a:lnTo>
                    <a:pt x="16603" y="0"/>
                  </a:lnTo>
                  <a:lnTo>
                    <a:pt x="16603" y="38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ïŝḷiďé"/>
            <p:cNvSpPr/>
            <p:nvPr/>
          </p:nvSpPr>
          <p:spPr>
            <a:xfrm>
              <a:off x="4249406" y="1344046"/>
              <a:ext cx="6498601" cy="1113972"/>
            </a:xfrm>
            <a:prstGeom prst="snip2DiagRect">
              <a:avLst>
                <a:gd name="adj1" fmla="val 0"/>
                <a:gd name="adj2" fmla="val 22549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8" name="îṩľîḑè"/>
            <p:cNvSpPr/>
            <p:nvPr/>
          </p:nvSpPr>
          <p:spPr>
            <a:xfrm>
              <a:off x="1443993" y="2872014"/>
              <a:ext cx="6498601" cy="1113972"/>
            </a:xfrm>
            <a:prstGeom prst="snip2DiagRect">
              <a:avLst>
                <a:gd name="adj1" fmla="val 0"/>
                <a:gd name="adj2" fmla="val 22549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íş1iḓê"/>
            <p:cNvSpPr/>
            <p:nvPr/>
          </p:nvSpPr>
          <p:spPr>
            <a:xfrm>
              <a:off x="4249406" y="4399983"/>
              <a:ext cx="6498601" cy="1113972"/>
            </a:xfrm>
            <a:prstGeom prst="snip2DiagRect">
              <a:avLst>
                <a:gd name="adj1" fmla="val 0"/>
                <a:gd name="adj2" fmla="val 22549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iṩlïḑé"/>
            <p:cNvSpPr/>
            <p:nvPr/>
          </p:nvSpPr>
          <p:spPr>
            <a:xfrm>
              <a:off x="5321300" y="939800"/>
              <a:ext cx="1549400" cy="4978400"/>
            </a:xfrm>
            <a:prstGeom prst="flowChartProcess">
              <a:avLst/>
            </a:prstGeom>
            <a:solidFill>
              <a:schemeClr val="tx2">
                <a:lumMod val="20000"/>
                <a:lumOff val="80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íṧḻidê"/>
            <p:cNvSpPr/>
            <p:nvPr/>
          </p:nvSpPr>
          <p:spPr>
            <a:xfrm>
              <a:off x="5514975" y="4399982"/>
              <a:ext cx="1162050" cy="1113973"/>
            </a:xfrm>
            <a:prstGeom prst="rect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7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3</a:t>
              </a:r>
            </a:p>
          </p:txBody>
        </p:sp>
        <p:sp>
          <p:nvSpPr>
            <p:cNvPr id="12" name="îṡ1îḓè"/>
            <p:cNvSpPr/>
            <p:nvPr/>
          </p:nvSpPr>
          <p:spPr>
            <a:xfrm>
              <a:off x="5514975" y="2881765"/>
              <a:ext cx="1162050" cy="1113973"/>
            </a:xfrm>
            <a:prstGeom prst="rect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7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2</a:t>
              </a:r>
            </a:p>
          </p:txBody>
        </p:sp>
        <p:sp>
          <p:nvSpPr>
            <p:cNvPr id="13" name="îsļïdè"/>
            <p:cNvSpPr/>
            <p:nvPr/>
          </p:nvSpPr>
          <p:spPr>
            <a:xfrm>
              <a:off x="5514975" y="1353796"/>
              <a:ext cx="1162050" cy="1113973"/>
            </a:xfrm>
            <a:prstGeom prst="rect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27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1</a:t>
              </a:r>
            </a:p>
          </p:txBody>
        </p:sp>
        <p:sp>
          <p:nvSpPr>
            <p:cNvPr id="14" name="îṩļíďè"/>
            <p:cNvSpPr/>
            <p:nvPr/>
          </p:nvSpPr>
          <p:spPr>
            <a:xfrm>
              <a:off x="5514975" y="1284344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íSḷîḓé"/>
            <p:cNvSpPr/>
            <p:nvPr/>
          </p:nvSpPr>
          <p:spPr>
            <a:xfrm>
              <a:off x="5514975" y="2398318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íš1iḑe"/>
            <p:cNvSpPr/>
            <p:nvPr/>
          </p:nvSpPr>
          <p:spPr>
            <a:xfrm>
              <a:off x="5514975" y="2812314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îṥľîďè"/>
            <p:cNvSpPr/>
            <p:nvPr/>
          </p:nvSpPr>
          <p:spPr>
            <a:xfrm>
              <a:off x="5514975" y="3926288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íṧlîḍé"/>
            <p:cNvSpPr/>
            <p:nvPr/>
          </p:nvSpPr>
          <p:spPr>
            <a:xfrm>
              <a:off x="5514975" y="4330531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íśľïḋe"/>
            <p:cNvSpPr/>
            <p:nvPr/>
          </p:nvSpPr>
          <p:spPr>
            <a:xfrm>
              <a:off x="5514975" y="5444505"/>
              <a:ext cx="1162050" cy="69451"/>
            </a:xfrm>
            <a:custGeom>
              <a:avLst/>
              <a:gdLst>
                <a:gd name="connsiteX0" fmla="*/ 564422 w 1128844"/>
                <a:gd name="connsiteY0" fmla="*/ 0 h 69451"/>
                <a:gd name="connsiteX1" fmla="*/ 983376 w 1128844"/>
                <a:gd name="connsiteY1" fmla="*/ 35920 h 69451"/>
                <a:gd name="connsiteX2" fmla="*/ 1128844 w 1128844"/>
                <a:gd name="connsiteY2" fmla="*/ 69451 h 69451"/>
                <a:gd name="connsiteX3" fmla="*/ 0 w 1128844"/>
                <a:gd name="connsiteY3" fmla="*/ 69451 h 69451"/>
                <a:gd name="connsiteX4" fmla="*/ 145468 w 1128844"/>
                <a:gd name="connsiteY4" fmla="*/ 35920 h 69451"/>
                <a:gd name="connsiteX5" fmla="*/ 564422 w 1128844"/>
                <a:gd name="connsiteY5" fmla="*/ 0 h 69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28844" h="69451">
                  <a:moveTo>
                    <a:pt x="564422" y="0"/>
                  </a:moveTo>
                  <a:cubicBezTo>
                    <a:pt x="713032" y="0"/>
                    <a:pt x="854607" y="12790"/>
                    <a:pt x="983376" y="35920"/>
                  </a:cubicBezTo>
                  <a:lnTo>
                    <a:pt x="1128844" y="69451"/>
                  </a:lnTo>
                  <a:lnTo>
                    <a:pt x="0" y="69451"/>
                  </a:lnTo>
                  <a:lnTo>
                    <a:pt x="145468" y="35920"/>
                  </a:lnTo>
                  <a:cubicBezTo>
                    <a:pt x="274237" y="12790"/>
                    <a:pt x="415812" y="0"/>
                    <a:pt x="564422" y="0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işḻîḓe"/>
            <p:cNvSpPr>
              <a:spLocks/>
            </p:cNvSpPr>
            <p:nvPr/>
          </p:nvSpPr>
          <p:spPr bwMode="auto">
            <a:xfrm>
              <a:off x="4497611" y="4652211"/>
              <a:ext cx="610646" cy="609514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iSļíḋê"/>
            <p:cNvSpPr>
              <a:spLocks/>
            </p:cNvSpPr>
            <p:nvPr/>
          </p:nvSpPr>
          <p:spPr bwMode="auto">
            <a:xfrm>
              <a:off x="7076851" y="3154706"/>
              <a:ext cx="616500" cy="587002"/>
            </a:xfrm>
            <a:custGeom>
              <a:avLst/>
              <a:gdLst>
                <a:gd name="connsiteX0" fmla="*/ 101402 w 331788"/>
                <a:gd name="connsiteY0" fmla="*/ 200025 h 315913"/>
                <a:gd name="connsiteX1" fmla="*/ 93663 w 331788"/>
                <a:gd name="connsiteY1" fmla="*/ 207840 h 315913"/>
                <a:gd name="connsiteX2" fmla="*/ 93663 w 331788"/>
                <a:gd name="connsiteY2" fmla="*/ 301625 h 315913"/>
                <a:gd name="connsiteX3" fmla="*/ 137518 w 331788"/>
                <a:gd name="connsiteY3" fmla="*/ 301625 h 315913"/>
                <a:gd name="connsiteX4" fmla="*/ 137518 w 331788"/>
                <a:gd name="connsiteY4" fmla="*/ 250825 h 315913"/>
                <a:gd name="connsiteX5" fmla="*/ 143967 w 331788"/>
                <a:gd name="connsiteY5" fmla="*/ 244312 h 315913"/>
                <a:gd name="connsiteX6" fmla="*/ 187822 w 331788"/>
                <a:gd name="connsiteY6" fmla="*/ 244312 h 315913"/>
                <a:gd name="connsiteX7" fmla="*/ 194271 w 331788"/>
                <a:gd name="connsiteY7" fmla="*/ 250825 h 315913"/>
                <a:gd name="connsiteX8" fmla="*/ 194271 w 331788"/>
                <a:gd name="connsiteY8" fmla="*/ 301625 h 315913"/>
                <a:gd name="connsiteX9" fmla="*/ 230387 w 331788"/>
                <a:gd name="connsiteY9" fmla="*/ 301625 h 315913"/>
                <a:gd name="connsiteX10" fmla="*/ 238126 w 331788"/>
                <a:gd name="connsiteY10" fmla="*/ 295112 h 315913"/>
                <a:gd name="connsiteX11" fmla="*/ 238126 w 331788"/>
                <a:gd name="connsiteY11" fmla="*/ 207840 h 315913"/>
                <a:gd name="connsiteX12" fmla="*/ 230387 w 331788"/>
                <a:gd name="connsiteY12" fmla="*/ 200025 h 315913"/>
                <a:gd name="connsiteX13" fmla="*/ 101402 w 331788"/>
                <a:gd name="connsiteY13" fmla="*/ 200025 h 315913"/>
                <a:gd name="connsiteX14" fmla="*/ 258908 w 331788"/>
                <a:gd name="connsiteY14" fmla="*/ 122237 h 315913"/>
                <a:gd name="connsiteX15" fmla="*/ 252413 w 331788"/>
                <a:gd name="connsiteY15" fmla="*/ 129801 h 315913"/>
                <a:gd name="connsiteX16" fmla="*/ 252413 w 331788"/>
                <a:gd name="connsiteY16" fmla="*/ 157536 h 315913"/>
                <a:gd name="connsiteX17" fmla="*/ 258908 w 331788"/>
                <a:gd name="connsiteY17" fmla="*/ 165100 h 315913"/>
                <a:gd name="connsiteX18" fmla="*/ 266701 w 331788"/>
                <a:gd name="connsiteY18" fmla="*/ 157536 h 315913"/>
                <a:gd name="connsiteX19" fmla="*/ 266701 w 331788"/>
                <a:gd name="connsiteY19" fmla="*/ 129801 h 315913"/>
                <a:gd name="connsiteX20" fmla="*/ 258908 w 331788"/>
                <a:gd name="connsiteY20" fmla="*/ 122237 h 315913"/>
                <a:gd name="connsiteX21" fmla="*/ 230332 w 331788"/>
                <a:gd name="connsiteY21" fmla="*/ 122237 h 315913"/>
                <a:gd name="connsiteX22" fmla="*/ 223838 w 331788"/>
                <a:gd name="connsiteY22" fmla="*/ 129801 h 315913"/>
                <a:gd name="connsiteX23" fmla="*/ 223838 w 331788"/>
                <a:gd name="connsiteY23" fmla="*/ 157536 h 315913"/>
                <a:gd name="connsiteX24" fmla="*/ 230332 w 331788"/>
                <a:gd name="connsiteY24" fmla="*/ 165100 h 315913"/>
                <a:gd name="connsiteX25" fmla="*/ 238126 w 331788"/>
                <a:gd name="connsiteY25" fmla="*/ 157536 h 315913"/>
                <a:gd name="connsiteX26" fmla="*/ 238126 w 331788"/>
                <a:gd name="connsiteY26" fmla="*/ 129801 h 315913"/>
                <a:gd name="connsiteX27" fmla="*/ 230332 w 331788"/>
                <a:gd name="connsiteY27" fmla="*/ 122237 h 315913"/>
                <a:gd name="connsiteX28" fmla="*/ 201468 w 331788"/>
                <a:gd name="connsiteY28" fmla="*/ 122237 h 315913"/>
                <a:gd name="connsiteX29" fmla="*/ 193675 w 331788"/>
                <a:gd name="connsiteY29" fmla="*/ 129801 h 315913"/>
                <a:gd name="connsiteX30" fmla="*/ 193675 w 331788"/>
                <a:gd name="connsiteY30" fmla="*/ 157536 h 315913"/>
                <a:gd name="connsiteX31" fmla="*/ 201468 w 331788"/>
                <a:gd name="connsiteY31" fmla="*/ 165100 h 315913"/>
                <a:gd name="connsiteX32" fmla="*/ 207963 w 331788"/>
                <a:gd name="connsiteY32" fmla="*/ 157536 h 315913"/>
                <a:gd name="connsiteX33" fmla="*/ 207963 w 331788"/>
                <a:gd name="connsiteY33" fmla="*/ 129801 h 315913"/>
                <a:gd name="connsiteX34" fmla="*/ 201468 w 331788"/>
                <a:gd name="connsiteY34" fmla="*/ 122237 h 315913"/>
                <a:gd name="connsiteX35" fmla="*/ 128732 w 331788"/>
                <a:gd name="connsiteY35" fmla="*/ 122237 h 315913"/>
                <a:gd name="connsiteX36" fmla="*/ 122238 w 331788"/>
                <a:gd name="connsiteY36" fmla="*/ 129801 h 315913"/>
                <a:gd name="connsiteX37" fmla="*/ 122238 w 331788"/>
                <a:gd name="connsiteY37" fmla="*/ 157536 h 315913"/>
                <a:gd name="connsiteX38" fmla="*/ 128732 w 331788"/>
                <a:gd name="connsiteY38" fmla="*/ 165100 h 315913"/>
                <a:gd name="connsiteX39" fmla="*/ 136526 w 331788"/>
                <a:gd name="connsiteY39" fmla="*/ 157536 h 315913"/>
                <a:gd name="connsiteX40" fmla="*/ 136526 w 331788"/>
                <a:gd name="connsiteY40" fmla="*/ 129801 h 315913"/>
                <a:gd name="connsiteX41" fmla="*/ 128732 w 331788"/>
                <a:gd name="connsiteY41" fmla="*/ 122237 h 315913"/>
                <a:gd name="connsiteX42" fmla="*/ 101456 w 331788"/>
                <a:gd name="connsiteY42" fmla="*/ 122237 h 315913"/>
                <a:gd name="connsiteX43" fmla="*/ 93663 w 331788"/>
                <a:gd name="connsiteY43" fmla="*/ 129801 h 315913"/>
                <a:gd name="connsiteX44" fmla="*/ 93663 w 331788"/>
                <a:gd name="connsiteY44" fmla="*/ 157536 h 315913"/>
                <a:gd name="connsiteX45" fmla="*/ 101456 w 331788"/>
                <a:gd name="connsiteY45" fmla="*/ 165100 h 315913"/>
                <a:gd name="connsiteX46" fmla="*/ 107951 w 331788"/>
                <a:gd name="connsiteY46" fmla="*/ 157536 h 315913"/>
                <a:gd name="connsiteX47" fmla="*/ 107951 w 331788"/>
                <a:gd name="connsiteY47" fmla="*/ 129801 h 315913"/>
                <a:gd name="connsiteX48" fmla="*/ 101456 w 331788"/>
                <a:gd name="connsiteY48" fmla="*/ 122237 h 315913"/>
                <a:gd name="connsiteX49" fmla="*/ 72881 w 331788"/>
                <a:gd name="connsiteY49" fmla="*/ 122237 h 315913"/>
                <a:gd name="connsiteX50" fmla="*/ 65088 w 331788"/>
                <a:gd name="connsiteY50" fmla="*/ 129801 h 315913"/>
                <a:gd name="connsiteX51" fmla="*/ 65088 w 331788"/>
                <a:gd name="connsiteY51" fmla="*/ 157536 h 315913"/>
                <a:gd name="connsiteX52" fmla="*/ 72881 w 331788"/>
                <a:gd name="connsiteY52" fmla="*/ 165100 h 315913"/>
                <a:gd name="connsiteX53" fmla="*/ 79376 w 331788"/>
                <a:gd name="connsiteY53" fmla="*/ 157536 h 315913"/>
                <a:gd name="connsiteX54" fmla="*/ 79376 w 331788"/>
                <a:gd name="connsiteY54" fmla="*/ 129801 h 315913"/>
                <a:gd name="connsiteX55" fmla="*/ 72881 w 331788"/>
                <a:gd name="connsiteY55" fmla="*/ 122237 h 315913"/>
                <a:gd name="connsiteX56" fmla="*/ 258908 w 331788"/>
                <a:gd name="connsiteY56" fmla="*/ 65087 h 315913"/>
                <a:gd name="connsiteX57" fmla="*/ 252413 w 331788"/>
                <a:gd name="connsiteY57" fmla="*/ 71581 h 315913"/>
                <a:gd name="connsiteX58" fmla="*/ 252413 w 331788"/>
                <a:gd name="connsiteY58" fmla="*/ 100157 h 315913"/>
                <a:gd name="connsiteX59" fmla="*/ 258908 w 331788"/>
                <a:gd name="connsiteY59" fmla="*/ 107950 h 315913"/>
                <a:gd name="connsiteX60" fmla="*/ 266701 w 331788"/>
                <a:gd name="connsiteY60" fmla="*/ 100157 h 315913"/>
                <a:gd name="connsiteX61" fmla="*/ 266701 w 331788"/>
                <a:gd name="connsiteY61" fmla="*/ 71581 h 315913"/>
                <a:gd name="connsiteX62" fmla="*/ 258908 w 331788"/>
                <a:gd name="connsiteY62" fmla="*/ 65087 h 315913"/>
                <a:gd name="connsiteX63" fmla="*/ 230332 w 331788"/>
                <a:gd name="connsiteY63" fmla="*/ 65087 h 315913"/>
                <a:gd name="connsiteX64" fmla="*/ 223838 w 331788"/>
                <a:gd name="connsiteY64" fmla="*/ 71581 h 315913"/>
                <a:gd name="connsiteX65" fmla="*/ 223838 w 331788"/>
                <a:gd name="connsiteY65" fmla="*/ 100157 h 315913"/>
                <a:gd name="connsiteX66" fmla="*/ 230332 w 331788"/>
                <a:gd name="connsiteY66" fmla="*/ 107950 h 315913"/>
                <a:gd name="connsiteX67" fmla="*/ 238126 w 331788"/>
                <a:gd name="connsiteY67" fmla="*/ 100157 h 315913"/>
                <a:gd name="connsiteX68" fmla="*/ 238126 w 331788"/>
                <a:gd name="connsiteY68" fmla="*/ 71581 h 315913"/>
                <a:gd name="connsiteX69" fmla="*/ 230332 w 331788"/>
                <a:gd name="connsiteY69" fmla="*/ 65087 h 315913"/>
                <a:gd name="connsiteX70" fmla="*/ 201468 w 331788"/>
                <a:gd name="connsiteY70" fmla="*/ 65087 h 315913"/>
                <a:gd name="connsiteX71" fmla="*/ 193675 w 331788"/>
                <a:gd name="connsiteY71" fmla="*/ 71581 h 315913"/>
                <a:gd name="connsiteX72" fmla="*/ 193675 w 331788"/>
                <a:gd name="connsiteY72" fmla="*/ 100157 h 315913"/>
                <a:gd name="connsiteX73" fmla="*/ 201468 w 331788"/>
                <a:gd name="connsiteY73" fmla="*/ 107950 h 315913"/>
                <a:gd name="connsiteX74" fmla="*/ 207963 w 331788"/>
                <a:gd name="connsiteY74" fmla="*/ 100157 h 315913"/>
                <a:gd name="connsiteX75" fmla="*/ 207963 w 331788"/>
                <a:gd name="connsiteY75" fmla="*/ 71581 h 315913"/>
                <a:gd name="connsiteX76" fmla="*/ 201468 w 331788"/>
                <a:gd name="connsiteY76" fmla="*/ 65087 h 315913"/>
                <a:gd name="connsiteX77" fmla="*/ 128732 w 331788"/>
                <a:gd name="connsiteY77" fmla="*/ 65087 h 315913"/>
                <a:gd name="connsiteX78" fmla="*/ 122238 w 331788"/>
                <a:gd name="connsiteY78" fmla="*/ 71581 h 315913"/>
                <a:gd name="connsiteX79" fmla="*/ 122238 w 331788"/>
                <a:gd name="connsiteY79" fmla="*/ 100157 h 315913"/>
                <a:gd name="connsiteX80" fmla="*/ 128732 w 331788"/>
                <a:gd name="connsiteY80" fmla="*/ 107950 h 315913"/>
                <a:gd name="connsiteX81" fmla="*/ 136526 w 331788"/>
                <a:gd name="connsiteY81" fmla="*/ 100157 h 315913"/>
                <a:gd name="connsiteX82" fmla="*/ 136526 w 331788"/>
                <a:gd name="connsiteY82" fmla="*/ 71581 h 315913"/>
                <a:gd name="connsiteX83" fmla="*/ 128732 w 331788"/>
                <a:gd name="connsiteY83" fmla="*/ 65087 h 315913"/>
                <a:gd name="connsiteX84" fmla="*/ 101456 w 331788"/>
                <a:gd name="connsiteY84" fmla="*/ 65087 h 315913"/>
                <a:gd name="connsiteX85" fmla="*/ 93663 w 331788"/>
                <a:gd name="connsiteY85" fmla="*/ 71581 h 315913"/>
                <a:gd name="connsiteX86" fmla="*/ 93663 w 331788"/>
                <a:gd name="connsiteY86" fmla="*/ 100157 h 315913"/>
                <a:gd name="connsiteX87" fmla="*/ 101456 w 331788"/>
                <a:gd name="connsiteY87" fmla="*/ 107950 h 315913"/>
                <a:gd name="connsiteX88" fmla="*/ 107951 w 331788"/>
                <a:gd name="connsiteY88" fmla="*/ 100157 h 315913"/>
                <a:gd name="connsiteX89" fmla="*/ 107951 w 331788"/>
                <a:gd name="connsiteY89" fmla="*/ 71581 h 315913"/>
                <a:gd name="connsiteX90" fmla="*/ 101456 w 331788"/>
                <a:gd name="connsiteY90" fmla="*/ 65087 h 315913"/>
                <a:gd name="connsiteX91" fmla="*/ 72881 w 331788"/>
                <a:gd name="connsiteY91" fmla="*/ 65087 h 315913"/>
                <a:gd name="connsiteX92" fmla="*/ 65088 w 331788"/>
                <a:gd name="connsiteY92" fmla="*/ 71581 h 315913"/>
                <a:gd name="connsiteX93" fmla="*/ 65088 w 331788"/>
                <a:gd name="connsiteY93" fmla="*/ 100157 h 315913"/>
                <a:gd name="connsiteX94" fmla="*/ 72881 w 331788"/>
                <a:gd name="connsiteY94" fmla="*/ 107950 h 315913"/>
                <a:gd name="connsiteX95" fmla="*/ 79376 w 331788"/>
                <a:gd name="connsiteY95" fmla="*/ 100157 h 315913"/>
                <a:gd name="connsiteX96" fmla="*/ 79376 w 331788"/>
                <a:gd name="connsiteY96" fmla="*/ 71581 h 315913"/>
                <a:gd name="connsiteX97" fmla="*/ 72881 w 331788"/>
                <a:gd name="connsiteY97" fmla="*/ 65087 h 315913"/>
                <a:gd name="connsiteX98" fmla="*/ 107950 w 331788"/>
                <a:gd name="connsiteY98" fmla="*/ 14287 h 315913"/>
                <a:gd name="connsiteX99" fmla="*/ 107950 w 331788"/>
                <a:gd name="connsiteY99" fmla="*/ 28575 h 315913"/>
                <a:gd name="connsiteX100" fmla="*/ 223838 w 331788"/>
                <a:gd name="connsiteY100" fmla="*/ 28575 h 315913"/>
                <a:gd name="connsiteX101" fmla="*/ 223838 w 331788"/>
                <a:gd name="connsiteY101" fmla="*/ 14287 h 315913"/>
                <a:gd name="connsiteX102" fmla="*/ 64802 w 331788"/>
                <a:gd name="connsiteY102" fmla="*/ 0 h 315913"/>
                <a:gd name="connsiteX103" fmla="*/ 266986 w 331788"/>
                <a:gd name="connsiteY103" fmla="*/ 0 h 315913"/>
                <a:gd name="connsiteX104" fmla="*/ 273466 w 331788"/>
                <a:gd name="connsiteY104" fmla="*/ 6474 h 315913"/>
                <a:gd name="connsiteX105" fmla="*/ 266986 w 331788"/>
                <a:gd name="connsiteY105" fmla="*/ 14242 h 315913"/>
                <a:gd name="connsiteX106" fmla="*/ 238472 w 331788"/>
                <a:gd name="connsiteY106" fmla="*/ 14242 h 315913"/>
                <a:gd name="connsiteX107" fmla="*/ 238472 w 331788"/>
                <a:gd name="connsiteY107" fmla="*/ 28484 h 315913"/>
                <a:gd name="connsiteX108" fmla="*/ 303275 w 331788"/>
                <a:gd name="connsiteY108" fmla="*/ 28484 h 315913"/>
                <a:gd name="connsiteX109" fmla="*/ 309755 w 331788"/>
                <a:gd name="connsiteY109" fmla="*/ 34958 h 315913"/>
                <a:gd name="connsiteX110" fmla="*/ 309755 w 331788"/>
                <a:gd name="connsiteY110" fmla="*/ 301671 h 315913"/>
                <a:gd name="connsiteX111" fmla="*/ 324012 w 331788"/>
                <a:gd name="connsiteY111" fmla="*/ 301671 h 315913"/>
                <a:gd name="connsiteX112" fmla="*/ 331788 w 331788"/>
                <a:gd name="connsiteY112" fmla="*/ 309439 h 315913"/>
                <a:gd name="connsiteX113" fmla="*/ 324012 w 331788"/>
                <a:gd name="connsiteY113" fmla="*/ 315913 h 315913"/>
                <a:gd name="connsiteX114" fmla="*/ 7776 w 331788"/>
                <a:gd name="connsiteY114" fmla="*/ 315913 h 315913"/>
                <a:gd name="connsiteX115" fmla="*/ 0 w 331788"/>
                <a:gd name="connsiteY115" fmla="*/ 309439 h 315913"/>
                <a:gd name="connsiteX116" fmla="*/ 7776 w 331788"/>
                <a:gd name="connsiteY116" fmla="*/ 301671 h 315913"/>
                <a:gd name="connsiteX117" fmla="*/ 22033 w 331788"/>
                <a:gd name="connsiteY117" fmla="*/ 301671 h 315913"/>
                <a:gd name="connsiteX118" fmla="*/ 22033 w 331788"/>
                <a:gd name="connsiteY118" fmla="*/ 34958 h 315913"/>
                <a:gd name="connsiteX119" fmla="*/ 28513 w 331788"/>
                <a:gd name="connsiteY119" fmla="*/ 28484 h 315913"/>
                <a:gd name="connsiteX120" fmla="*/ 93315 w 331788"/>
                <a:gd name="connsiteY120" fmla="*/ 28484 h 315913"/>
                <a:gd name="connsiteX121" fmla="*/ 93315 w 331788"/>
                <a:gd name="connsiteY121" fmla="*/ 14242 h 315913"/>
                <a:gd name="connsiteX122" fmla="*/ 64802 w 331788"/>
                <a:gd name="connsiteY122" fmla="*/ 14242 h 315913"/>
                <a:gd name="connsiteX123" fmla="*/ 58322 w 331788"/>
                <a:gd name="connsiteY123" fmla="*/ 6474 h 315913"/>
                <a:gd name="connsiteX124" fmla="*/ 64802 w 331788"/>
                <a:gd name="connsiteY124" fmla="*/ 0 h 315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331788" h="315913">
                  <a:moveTo>
                    <a:pt x="101402" y="200025"/>
                  </a:moveTo>
                  <a:cubicBezTo>
                    <a:pt x="97532" y="200025"/>
                    <a:pt x="93663" y="203933"/>
                    <a:pt x="93663" y="207840"/>
                  </a:cubicBezTo>
                  <a:cubicBezTo>
                    <a:pt x="93663" y="207840"/>
                    <a:pt x="93663" y="207840"/>
                    <a:pt x="93663" y="301625"/>
                  </a:cubicBezTo>
                  <a:cubicBezTo>
                    <a:pt x="93663" y="301625"/>
                    <a:pt x="93663" y="301625"/>
                    <a:pt x="137518" y="301625"/>
                  </a:cubicBezTo>
                  <a:cubicBezTo>
                    <a:pt x="137518" y="301625"/>
                    <a:pt x="137518" y="301625"/>
                    <a:pt x="137518" y="250825"/>
                  </a:cubicBezTo>
                  <a:cubicBezTo>
                    <a:pt x="137518" y="246917"/>
                    <a:pt x="140097" y="244312"/>
                    <a:pt x="143967" y="244312"/>
                  </a:cubicBezTo>
                  <a:cubicBezTo>
                    <a:pt x="143967" y="244312"/>
                    <a:pt x="143967" y="244312"/>
                    <a:pt x="187822" y="244312"/>
                  </a:cubicBezTo>
                  <a:cubicBezTo>
                    <a:pt x="191691" y="244312"/>
                    <a:pt x="194271" y="246917"/>
                    <a:pt x="194271" y="250825"/>
                  </a:cubicBezTo>
                  <a:cubicBezTo>
                    <a:pt x="194271" y="250825"/>
                    <a:pt x="194271" y="250825"/>
                    <a:pt x="194271" y="301625"/>
                  </a:cubicBezTo>
                  <a:cubicBezTo>
                    <a:pt x="194271" y="301625"/>
                    <a:pt x="194271" y="301625"/>
                    <a:pt x="230387" y="301625"/>
                  </a:cubicBezTo>
                  <a:cubicBezTo>
                    <a:pt x="234256" y="301625"/>
                    <a:pt x="238126" y="299020"/>
                    <a:pt x="238126" y="295112"/>
                  </a:cubicBezTo>
                  <a:lnTo>
                    <a:pt x="238126" y="207840"/>
                  </a:lnTo>
                  <a:cubicBezTo>
                    <a:pt x="238126" y="203933"/>
                    <a:pt x="234256" y="200025"/>
                    <a:pt x="230387" y="200025"/>
                  </a:cubicBezTo>
                  <a:cubicBezTo>
                    <a:pt x="230387" y="200025"/>
                    <a:pt x="230387" y="200025"/>
                    <a:pt x="101402" y="200025"/>
                  </a:cubicBezTo>
                  <a:close/>
                  <a:moveTo>
                    <a:pt x="258908" y="122237"/>
                  </a:moveTo>
                  <a:cubicBezTo>
                    <a:pt x="255011" y="122237"/>
                    <a:pt x="252413" y="124758"/>
                    <a:pt x="252413" y="129801"/>
                  </a:cubicBezTo>
                  <a:cubicBezTo>
                    <a:pt x="252413" y="129801"/>
                    <a:pt x="252413" y="129801"/>
                    <a:pt x="252413" y="157536"/>
                  </a:cubicBezTo>
                  <a:cubicBezTo>
                    <a:pt x="252413" y="161318"/>
                    <a:pt x="255011" y="165100"/>
                    <a:pt x="258908" y="165100"/>
                  </a:cubicBezTo>
                  <a:cubicBezTo>
                    <a:pt x="264103" y="165100"/>
                    <a:pt x="266701" y="161318"/>
                    <a:pt x="266701" y="157536"/>
                  </a:cubicBezTo>
                  <a:lnTo>
                    <a:pt x="266701" y="129801"/>
                  </a:lnTo>
                  <a:cubicBezTo>
                    <a:pt x="266701" y="124758"/>
                    <a:pt x="264103" y="122237"/>
                    <a:pt x="258908" y="122237"/>
                  </a:cubicBezTo>
                  <a:close/>
                  <a:moveTo>
                    <a:pt x="230332" y="122237"/>
                  </a:moveTo>
                  <a:cubicBezTo>
                    <a:pt x="226436" y="122237"/>
                    <a:pt x="223838" y="124758"/>
                    <a:pt x="223838" y="129801"/>
                  </a:cubicBezTo>
                  <a:cubicBezTo>
                    <a:pt x="223838" y="129801"/>
                    <a:pt x="223838" y="129801"/>
                    <a:pt x="223838" y="157536"/>
                  </a:cubicBezTo>
                  <a:cubicBezTo>
                    <a:pt x="223838" y="161318"/>
                    <a:pt x="226436" y="165100"/>
                    <a:pt x="230332" y="165100"/>
                  </a:cubicBezTo>
                  <a:cubicBezTo>
                    <a:pt x="234229" y="165100"/>
                    <a:pt x="238126" y="161318"/>
                    <a:pt x="238126" y="157536"/>
                  </a:cubicBezTo>
                  <a:lnTo>
                    <a:pt x="238126" y="129801"/>
                  </a:lnTo>
                  <a:cubicBezTo>
                    <a:pt x="238126" y="124758"/>
                    <a:pt x="234229" y="122237"/>
                    <a:pt x="230332" y="122237"/>
                  </a:cubicBezTo>
                  <a:close/>
                  <a:moveTo>
                    <a:pt x="201468" y="122237"/>
                  </a:moveTo>
                  <a:cubicBezTo>
                    <a:pt x="196273" y="122237"/>
                    <a:pt x="193675" y="124758"/>
                    <a:pt x="193675" y="129801"/>
                  </a:cubicBezTo>
                  <a:cubicBezTo>
                    <a:pt x="193675" y="129801"/>
                    <a:pt x="193675" y="129801"/>
                    <a:pt x="193675" y="157536"/>
                  </a:cubicBezTo>
                  <a:cubicBezTo>
                    <a:pt x="193675" y="161318"/>
                    <a:pt x="196273" y="165100"/>
                    <a:pt x="201468" y="165100"/>
                  </a:cubicBezTo>
                  <a:cubicBezTo>
                    <a:pt x="205365" y="165100"/>
                    <a:pt x="207963" y="161318"/>
                    <a:pt x="207963" y="157536"/>
                  </a:cubicBezTo>
                  <a:cubicBezTo>
                    <a:pt x="207963" y="157536"/>
                    <a:pt x="207963" y="157536"/>
                    <a:pt x="207963" y="129801"/>
                  </a:cubicBezTo>
                  <a:cubicBezTo>
                    <a:pt x="207963" y="124758"/>
                    <a:pt x="205365" y="122237"/>
                    <a:pt x="201468" y="122237"/>
                  </a:cubicBezTo>
                  <a:close/>
                  <a:moveTo>
                    <a:pt x="128732" y="122237"/>
                  </a:moveTo>
                  <a:cubicBezTo>
                    <a:pt x="124836" y="122237"/>
                    <a:pt x="122238" y="124758"/>
                    <a:pt x="122238" y="129801"/>
                  </a:cubicBezTo>
                  <a:cubicBezTo>
                    <a:pt x="122238" y="129801"/>
                    <a:pt x="122238" y="129801"/>
                    <a:pt x="122238" y="157536"/>
                  </a:cubicBezTo>
                  <a:cubicBezTo>
                    <a:pt x="122238" y="161318"/>
                    <a:pt x="124836" y="165100"/>
                    <a:pt x="128732" y="165100"/>
                  </a:cubicBezTo>
                  <a:cubicBezTo>
                    <a:pt x="133928" y="165100"/>
                    <a:pt x="136526" y="161318"/>
                    <a:pt x="136526" y="157536"/>
                  </a:cubicBezTo>
                  <a:cubicBezTo>
                    <a:pt x="136526" y="157536"/>
                    <a:pt x="136526" y="157536"/>
                    <a:pt x="136526" y="129801"/>
                  </a:cubicBezTo>
                  <a:cubicBezTo>
                    <a:pt x="136526" y="124758"/>
                    <a:pt x="133928" y="122237"/>
                    <a:pt x="128732" y="122237"/>
                  </a:cubicBezTo>
                  <a:close/>
                  <a:moveTo>
                    <a:pt x="101456" y="122237"/>
                  </a:moveTo>
                  <a:cubicBezTo>
                    <a:pt x="97559" y="122237"/>
                    <a:pt x="93663" y="124758"/>
                    <a:pt x="93663" y="129801"/>
                  </a:cubicBezTo>
                  <a:lnTo>
                    <a:pt x="93663" y="157536"/>
                  </a:lnTo>
                  <a:cubicBezTo>
                    <a:pt x="93663" y="161318"/>
                    <a:pt x="97559" y="165100"/>
                    <a:pt x="101456" y="165100"/>
                  </a:cubicBezTo>
                  <a:cubicBezTo>
                    <a:pt x="105353" y="165100"/>
                    <a:pt x="107951" y="161318"/>
                    <a:pt x="107951" y="157536"/>
                  </a:cubicBezTo>
                  <a:cubicBezTo>
                    <a:pt x="107951" y="157536"/>
                    <a:pt x="107951" y="157536"/>
                    <a:pt x="107951" y="129801"/>
                  </a:cubicBezTo>
                  <a:cubicBezTo>
                    <a:pt x="107951" y="124758"/>
                    <a:pt x="105353" y="122237"/>
                    <a:pt x="101456" y="122237"/>
                  </a:cubicBezTo>
                  <a:close/>
                  <a:moveTo>
                    <a:pt x="72881" y="122237"/>
                  </a:moveTo>
                  <a:cubicBezTo>
                    <a:pt x="67686" y="122237"/>
                    <a:pt x="65088" y="124758"/>
                    <a:pt x="65088" y="129801"/>
                  </a:cubicBezTo>
                  <a:cubicBezTo>
                    <a:pt x="65088" y="129801"/>
                    <a:pt x="65088" y="129801"/>
                    <a:pt x="65088" y="157536"/>
                  </a:cubicBezTo>
                  <a:cubicBezTo>
                    <a:pt x="65088" y="161318"/>
                    <a:pt x="67686" y="165100"/>
                    <a:pt x="72881" y="165100"/>
                  </a:cubicBezTo>
                  <a:cubicBezTo>
                    <a:pt x="76778" y="165100"/>
                    <a:pt x="79376" y="161318"/>
                    <a:pt x="79376" y="157536"/>
                  </a:cubicBezTo>
                  <a:lnTo>
                    <a:pt x="79376" y="129801"/>
                  </a:lnTo>
                  <a:cubicBezTo>
                    <a:pt x="79376" y="124758"/>
                    <a:pt x="76778" y="122237"/>
                    <a:pt x="72881" y="122237"/>
                  </a:cubicBezTo>
                  <a:close/>
                  <a:moveTo>
                    <a:pt x="258908" y="65087"/>
                  </a:moveTo>
                  <a:cubicBezTo>
                    <a:pt x="255011" y="65087"/>
                    <a:pt x="252413" y="67685"/>
                    <a:pt x="252413" y="71581"/>
                  </a:cubicBezTo>
                  <a:cubicBezTo>
                    <a:pt x="252413" y="71581"/>
                    <a:pt x="252413" y="71581"/>
                    <a:pt x="252413" y="100157"/>
                  </a:cubicBezTo>
                  <a:cubicBezTo>
                    <a:pt x="252413" y="105352"/>
                    <a:pt x="255011" y="107950"/>
                    <a:pt x="258908" y="107950"/>
                  </a:cubicBezTo>
                  <a:cubicBezTo>
                    <a:pt x="264103" y="107950"/>
                    <a:pt x="266701" y="105352"/>
                    <a:pt x="266701" y="100157"/>
                  </a:cubicBezTo>
                  <a:lnTo>
                    <a:pt x="266701" y="71581"/>
                  </a:lnTo>
                  <a:cubicBezTo>
                    <a:pt x="266701" y="67685"/>
                    <a:pt x="264103" y="65087"/>
                    <a:pt x="258908" y="65087"/>
                  </a:cubicBezTo>
                  <a:close/>
                  <a:moveTo>
                    <a:pt x="230332" y="65087"/>
                  </a:moveTo>
                  <a:cubicBezTo>
                    <a:pt x="226436" y="65087"/>
                    <a:pt x="223838" y="67685"/>
                    <a:pt x="223838" y="71581"/>
                  </a:cubicBezTo>
                  <a:cubicBezTo>
                    <a:pt x="223838" y="71581"/>
                    <a:pt x="223838" y="71581"/>
                    <a:pt x="223838" y="100157"/>
                  </a:cubicBezTo>
                  <a:cubicBezTo>
                    <a:pt x="223838" y="105352"/>
                    <a:pt x="226436" y="107950"/>
                    <a:pt x="230332" y="107950"/>
                  </a:cubicBezTo>
                  <a:cubicBezTo>
                    <a:pt x="234229" y="107950"/>
                    <a:pt x="238126" y="105352"/>
                    <a:pt x="238126" y="100157"/>
                  </a:cubicBezTo>
                  <a:lnTo>
                    <a:pt x="238126" y="71581"/>
                  </a:lnTo>
                  <a:cubicBezTo>
                    <a:pt x="238126" y="67685"/>
                    <a:pt x="234229" y="65087"/>
                    <a:pt x="230332" y="65087"/>
                  </a:cubicBezTo>
                  <a:close/>
                  <a:moveTo>
                    <a:pt x="201468" y="65087"/>
                  </a:moveTo>
                  <a:cubicBezTo>
                    <a:pt x="196273" y="65087"/>
                    <a:pt x="193675" y="67685"/>
                    <a:pt x="193675" y="71581"/>
                  </a:cubicBezTo>
                  <a:cubicBezTo>
                    <a:pt x="193675" y="71581"/>
                    <a:pt x="193675" y="71581"/>
                    <a:pt x="193675" y="100157"/>
                  </a:cubicBezTo>
                  <a:cubicBezTo>
                    <a:pt x="193675" y="105352"/>
                    <a:pt x="196273" y="107950"/>
                    <a:pt x="201468" y="107950"/>
                  </a:cubicBezTo>
                  <a:cubicBezTo>
                    <a:pt x="205365" y="107950"/>
                    <a:pt x="207963" y="105352"/>
                    <a:pt x="207963" y="100157"/>
                  </a:cubicBezTo>
                  <a:cubicBezTo>
                    <a:pt x="207963" y="100157"/>
                    <a:pt x="207963" y="100157"/>
                    <a:pt x="207963" y="71581"/>
                  </a:cubicBezTo>
                  <a:cubicBezTo>
                    <a:pt x="207963" y="67685"/>
                    <a:pt x="205365" y="65087"/>
                    <a:pt x="201468" y="65087"/>
                  </a:cubicBezTo>
                  <a:close/>
                  <a:moveTo>
                    <a:pt x="128732" y="65087"/>
                  </a:moveTo>
                  <a:cubicBezTo>
                    <a:pt x="124836" y="65087"/>
                    <a:pt x="122238" y="67685"/>
                    <a:pt x="122238" y="71581"/>
                  </a:cubicBezTo>
                  <a:cubicBezTo>
                    <a:pt x="122238" y="71581"/>
                    <a:pt x="122238" y="71581"/>
                    <a:pt x="122238" y="100157"/>
                  </a:cubicBezTo>
                  <a:cubicBezTo>
                    <a:pt x="122238" y="105352"/>
                    <a:pt x="124836" y="107950"/>
                    <a:pt x="128732" y="107950"/>
                  </a:cubicBezTo>
                  <a:cubicBezTo>
                    <a:pt x="133928" y="107950"/>
                    <a:pt x="136526" y="105352"/>
                    <a:pt x="136526" y="100157"/>
                  </a:cubicBezTo>
                  <a:cubicBezTo>
                    <a:pt x="136526" y="100157"/>
                    <a:pt x="136526" y="100157"/>
                    <a:pt x="136526" y="71581"/>
                  </a:cubicBezTo>
                  <a:cubicBezTo>
                    <a:pt x="136526" y="67685"/>
                    <a:pt x="133928" y="65087"/>
                    <a:pt x="128732" y="65087"/>
                  </a:cubicBezTo>
                  <a:close/>
                  <a:moveTo>
                    <a:pt x="101456" y="65087"/>
                  </a:moveTo>
                  <a:cubicBezTo>
                    <a:pt x="97559" y="65087"/>
                    <a:pt x="93663" y="67685"/>
                    <a:pt x="93663" y="71581"/>
                  </a:cubicBezTo>
                  <a:lnTo>
                    <a:pt x="93663" y="100157"/>
                  </a:lnTo>
                  <a:cubicBezTo>
                    <a:pt x="93663" y="105352"/>
                    <a:pt x="97559" y="107950"/>
                    <a:pt x="101456" y="107950"/>
                  </a:cubicBezTo>
                  <a:cubicBezTo>
                    <a:pt x="105353" y="107950"/>
                    <a:pt x="107951" y="105352"/>
                    <a:pt x="107951" y="100157"/>
                  </a:cubicBezTo>
                  <a:cubicBezTo>
                    <a:pt x="107951" y="100157"/>
                    <a:pt x="107951" y="100157"/>
                    <a:pt x="107951" y="71581"/>
                  </a:cubicBezTo>
                  <a:cubicBezTo>
                    <a:pt x="107951" y="67685"/>
                    <a:pt x="105353" y="65087"/>
                    <a:pt x="101456" y="65087"/>
                  </a:cubicBezTo>
                  <a:close/>
                  <a:moveTo>
                    <a:pt x="72881" y="65087"/>
                  </a:moveTo>
                  <a:cubicBezTo>
                    <a:pt x="67686" y="65087"/>
                    <a:pt x="65088" y="67685"/>
                    <a:pt x="65088" y="71581"/>
                  </a:cubicBezTo>
                  <a:cubicBezTo>
                    <a:pt x="65088" y="71581"/>
                    <a:pt x="65088" y="71581"/>
                    <a:pt x="65088" y="100157"/>
                  </a:cubicBezTo>
                  <a:cubicBezTo>
                    <a:pt x="65088" y="105352"/>
                    <a:pt x="67686" y="107950"/>
                    <a:pt x="72881" y="107950"/>
                  </a:cubicBezTo>
                  <a:cubicBezTo>
                    <a:pt x="76778" y="107950"/>
                    <a:pt x="79376" y="105352"/>
                    <a:pt x="79376" y="100157"/>
                  </a:cubicBezTo>
                  <a:lnTo>
                    <a:pt x="79376" y="71581"/>
                  </a:lnTo>
                  <a:cubicBezTo>
                    <a:pt x="79376" y="67685"/>
                    <a:pt x="76778" y="65087"/>
                    <a:pt x="72881" y="65087"/>
                  </a:cubicBezTo>
                  <a:close/>
                  <a:moveTo>
                    <a:pt x="107950" y="14287"/>
                  </a:moveTo>
                  <a:lnTo>
                    <a:pt x="107950" y="28575"/>
                  </a:lnTo>
                  <a:lnTo>
                    <a:pt x="223838" y="28575"/>
                  </a:lnTo>
                  <a:lnTo>
                    <a:pt x="223838" y="14287"/>
                  </a:lnTo>
                  <a:close/>
                  <a:moveTo>
                    <a:pt x="64802" y="0"/>
                  </a:moveTo>
                  <a:cubicBezTo>
                    <a:pt x="64802" y="0"/>
                    <a:pt x="64802" y="0"/>
                    <a:pt x="266986" y="0"/>
                  </a:cubicBezTo>
                  <a:cubicBezTo>
                    <a:pt x="270874" y="0"/>
                    <a:pt x="273466" y="2589"/>
                    <a:pt x="273466" y="6474"/>
                  </a:cubicBezTo>
                  <a:cubicBezTo>
                    <a:pt x="273466" y="10358"/>
                    <a:pt x="270874" y="14242"/>
                    <a:pt x="266986" y="14242"/>
                  </a:cubicBezTo>
                  <a:cubicBezTo>
                    <a:pt x="266986" y="14242"/>
                    <a:pt x="266986" y="14242"/>
                    <a:pt x="238472" y="14242"/>
                  </a:cubicBezTo>
                  <a:cubicBezTo>
                    <a:pt x="238472" y="14242"/>
                    <a:pt x="238472" y="14242"/>
                    <a:pt x="238472" y="28484"/>
                  </a:cubicBezTo>
                  <a:cubicBezTo>
                    <a:pt x="238472" y="28484"/>
                    <a:pt x="238472" y="28484"/>
                    <a:pt x="303275" y="28484"/>
                  </a:cubicBezTo>
                  <a:cubicBezTo>
                    <a:pt x="307163" y="28484"/>
                    <a:pt x="309755" y="31073"/>
                    <a:pt x="309755" y="34958"/>
                  </a:cubicBezTo>
                  <a:cubicBezTo>
                    <a:pt x="309755" y="34958"/>
                    <a:pt x="309755" y="34958"/>
                    <a:pt x="309755" y="301671"/>
                  </a:cubicBezTo>
                  <a:cubicBezTo>
                    <a:pt x="309755" y="301671"/>
                    <a:pt x="309755" y="301671"/>
                    <a:pt x="324012" y="301671"/>
                  </a:cubicBezTo>
                  <a:cubicBezTo>
                    <a:pt x="329196" y="301671"/>
                    <a:pt x="331788" y="305555"/>
                    <a:pt x="331788" y="309439"/>
                  </a:cubicBezTo>
                  <a:cubicBezTo>
                    <a:pt x="331788" y="313324"/>
                    <a:pt x="329196" y="315913"/>
                    <a:pt x="324012" y="315913"/>
                  </a:cubicBezTo>
                  <a:cubicBezTo>
                    <a:pt x="324012" y="315913"/>
                    <a:pt x="324012" y="315913"/>
                    <a:pt x="7776" y="315913"/>
                  </a:cubicBezTo>
                  <a:cubicBezTo>
                    <a:pt x="2592" y="315913"/>
                    <a:pt x="0" y="313324"/>
                    <a:pt x="0" y="309439"/>
                  </a:cubicBezTo>
                  <a:cubicBezTo>
                    <a:pt x="0" y="305555"/>
                    <a:pt x="2592" y="301671"/>
                    <a:pt x="7776" y="301671"/>
                  </a:cubicBezTo>
                  <a:cubicBezTo>
                    <a:pt x="7776" y="301671"/>
                    <a:pt x="7776" y="301671"/>
                    <a:pt x="22033" y="301671"/>
                  </a:cubicBezTo>
                  <a:cubicBezTo>
                    <a:pt x="22033" y="301671"/>
                    <a:pt x="22033" y="301671"/>
                    <a:pt x="22033" y="34958"/>
                  </a:cubicBezTo>
                  <a:cubicBezTo>
                    <a:pt x="22033" y="31073"/>
                    <a:pt x="24625" y="28484"/>
                    <a:pt x="28513" y="28484"/>
                  </a:cubicBezTo>
                  <a:cubicBezTo>
                    <a:pt x="28513" y="28484"/>
                    <a:pt x="28513" y="28484"/>
                    <a:pt x="93315" y="28484"/>
                  </a:cubicBezTo>
                  <a:cubicBezTo>
                    <a:pt x="93315" y="28484"/>
                    <a:pt x="93315" y="28484"/>
                    <a:pt x="93315" y="14242"/>
                  </a:cubicBezTo>
                  <a:cubicBezTo>
                    <a:pt x="93315" y="14242"/>
                    <a:pt x="93315" y="14242"/>
                    <a:pt x="64802" y="14242"/>
                  </a:cubicBezTo>
                  <a:cubicBezTo>
                    <a:pt x="60914" y="14242"/>
                    <a:pt x="58322" y="10358"/>
                    <a:pt x="58322" y="6474"/>
                  </a:cubicBezTo>
                  <a:cubicBezTo>
                    <a:pt x="58322" y="2589"/>
                    <a:pt x="60914" y="0"/>
                    <a:pt x="6480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íṣľídè"/>
            <p:cNvSpPr>
              <a:spLocks/>
            </p:cNvSpPr>
            <p:nvPr/>
          </p:nvSpPr>
          <p:spPr bwMode="auto">
            <a:xfrm>
              <a:off x="4626702" y="1585908"/>
              <a:ext cx="352466" cy="634436"/>
            </a:xfrm>
            <a:custGeom>
              <a:avLst/>
              <a:gdLst>
                <a:gd name="T0" fmla="*/ 159 w 159"/>
                <a:gd name="T1" fmla="*/ 50 h 286"/>
                <a:gd name="T2" fmla="*/ 114 w 159"/>
                <a:gd name="T3" fmla="*/ 50 h 286"/>
                <a:gd name="T4" fmla="*/ 114 w 159"/>
                <a:gd name="T5" fmla="*/ 50 h 286"/>
                <a:gd name="T6" fmla="*/ 111 w 159"/>
                <a:gd name="T7" fmla="*/ 51 h 286"/>
                <a:gd name="T8" fmla="*/ 107 w 159"/>
                <a:gd name="T9" fmla="*/ 54 h 286"/>
                <a:gd name="T10" fmla="*/ 103 w 159"/>
                <a:gd name="T11" fmla="*/ 60 h 286"/>
                <a:gd name="T12" fmla="*/ 102 w 159"/>
                <a:gd name="T13" fmla="*/ 66 h 286"/>
                <a:gd name="T14" fmla="*/ 102 w 159"/>
                <a:gd name="T15" fmla="*/ 99 h 286"/>
                <a:gd name="T16" fmla="*/ 159 w 159"/>
                <a:gd name="T17" fmla="*/ 99 h 286"/>
                <a:gd name="T18" fmla="*/ 159 w 159"/>
                <a:gd name="T19" fmla="*/ 146 h 286"/>
                <a:gd name="T20" fmla="*/ 102 w 159"/>
                <a:gd name="T21" fmla="*/ 146 h 286"/>
                <a:gd name="T22" fmla="*/ 102 w 159"/>
                <a:gd name="T23" fmla="*/ 286 h 286"/>
                <a:gd name="T24" fmla="*/ 50 w 159"/>
                <a:gd name="T25" fmla="*/ 286 h 286"/>
                <a:gd name="T26" fmla="*/ 50 w 159"/>
                <a:gd name="T27" fmla="*/ 146 h 286"/>
                <a:gd name="T28" fmla="*/ 0 w 159"/>
                <a:gd name="T29" fmla="*/ 146 h 286"/>
                <a:gd name="T30" fmla="*/ 0 w 159"/>
                <a:gd name="T31" fmla="*/ 99 h 286"/>
                <a:gd name="T32" fmla="*/ 50 w 159"/>
                <a:gd name="T33" fmla="*/ 99 h 286"/>
                <a:gd name="T34" fmla="*/ 50 w 159"/>
                <a:gd name="T35" fmla="*/ 71 h 286"/>
                <a:gd name="T36" fmla="*/ 50 w 159"/>
                <a:gd name="T37" fmla="*/ 71 h 286"/>
                <a:gd name="T38" fmla="*/ 50 w 159"/>
                <a:gd name="T39" fmla="*/ 64 h 286"/>
                <a:gd name="T40" fmla="*/ 51 w 159"/>
                <a:gd name="T41" fmla="*/ 57 h 286"/>
                <a:gd name="T42" fmla="*/ 52 w 159"/>
                <a:gd name="T43" fmla="*/ 50 h 286"/>
                <a:gd name="T44" fmla="*/ 54 w 159"/>
                <a:gd name="T45" fmla="*/ 43 h 286"/>
                <a:gd name="T46" fmla="*/ 57 w 159"/>
                <a:gd name="T47" fmla="*/ 37 h 286"/>
                <a:gd name="T48" fmla="*/ 60 w 159"/>
                <a:gd name="T49" fmla="*/ 31 h 286"/>
                <a:gd name="T50" fmla="*/ 63 w 159"/>
                <a:gd name="T51" fmla="*/ 26 h 286"/>
                <a:gd name="T52" fmla="*/ 67 w 159"/>
                <a:gd name="T53" fmla="*/ 21 h 286"/>
                <a:gd name="T54" fmla="*/ 72 w 159"/>
                <a:gd name="T55" fmla="*/ 16 h 286"/>
                <a:gd name="T56" fmla="*/ 78 w 159"/>
                <a:gd name="T57" fmla="*/ 12 h 286"/>
                <a:gd name="T58" fmla="*/ 83 w 159"/>
                <a:gd name="T59" fmla="*/ 8 h 286"/>
                <a:gd name="T60" fmla="*/ 88 w 159"/>
                <a:gd name="T61" fmla="*/ 5 h 286"/>
                <a:gd name="T62" fmla="*/ 94 w 159"/>
                <a:gd name="T63" fmla="*/ 3 h 286"/>
                <a:gd name="T64" fmla="*/ 100 w 159"/>
                <a:gd name="T65" fmla="*/ 1 h 286"/>
                <a:gd name="T66" fmla="*/ 108 w 159"/>
                <a:gd name="T67" fmla="*/ 0 h 286"/>
                <a:gd name="T68" fmla="*/ 114 w 159"/>
                <a:gd name="T69" fmla="*/ 0 h 286"/>
                <a:gd name="T70" fmla="*/ 159 w 159"/>
                <a:gd name="T71" fmla="*/ 0 h 286"/>
                <a:gd name="T72" fmla="*/ 159 w 159"/>
                <a:gd name="T73" fmla="*/ 50 h 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59" h="286">
                  <a:moveTo>
                    <a:pt x="159" y="50"/>
                  </a:moveTo>
                  <a:lnTo>
                    <a:pt x="114" y="50"/>
                  </a:lnTo>
                  <a:lnTo>
                    <a:pt x="114" y="50"/>
                  </a:lnTo>
                  <a:lnTo>
                    <a:pt x="111" y="51"/>
                  </a:lnTo>
                  <a:lnTo>
                    <a:pt x="107" y="54"/>
                  </a:lnTo>
                  <a:lnTo>
                    <a:pt x="103" y="60"/>
                  </a:lnTo>
                  <a:lnTo>
                    <a:pt x="102" y="66"/>
                  </a:lnTo>
                  <a:lnTo>
                    <a:pt x="102" y="99"/>
                  </a:lnTo>
                  <a:lnTo>
                    <a:pt x="159" y="99"/>
                  </a:lnTo>
                  <a:lnTo>
                    <a:pt x="159" y="146"/>
                  </a:lnTo>
                  <a:lnTo>
                    <a:pt x="102" y="146"/>
                  </a:lnTo>
                  <a:lnTo>
                    <a:pt x="102" y="286"/>
                  </a:lnTo>
                  <a:lnTo>
                    <a:pt x="50" y="286"/>
                  </a:lnTo>
                  <a:lnTo>
                    <a:pt x="50" y="146"/>
                  </a:lnTo>
                  <a:lnTo>
                    <a:pt x="0" y="146"/>
                  </a:lnTo>
                  <a:lnTo>
                    <a:pt x="0" y="99"/>
                  </a:lnTo>
                  <a:lnTo>
                    <a:pt x="50" y="99"/>
                  </a:lnTo>
                  <a:lnTo>
                    <a:pt x="50" y="71"/>
                  </a:lnTo>
                  <a:lnTo>
                    <a:pt x="50" y="71"/>
                  </a:lnTo>
                  <a:lnTo>
                    <a:pt x="50" y="64"/>
                  </a:lnTo>
                  <a:lnTo>
                    <a:pt x="51" y="57"/>
                  </a:lnTo>
                  <a:lnTo>
                    <a:pt x="52" y="50"/>
                  </a:lnTo>
                  <a:lnTo>
                    <a:pt x="54" y="43"/>
                  </a:lnTo>
                  <a:lnTo>
                    <a:pt x="57" y="37"/>
                  </a:lnTo>
                  <a:lnTo>
                    <a:pt x="60" y="31"/>
                  </a:lnTo>
                  <a:lnTo>
                    <a:pt x="63" y="26"/>
                  </a:lnTo>
                  <a:lnTo>
                    <a:pt x="67" y="21"/>
                  </a:lnTo>
                  <a:lnTo>
                    <a:pt x="72" y="16"/>
                  </a:lnTo>
                  <a:lnTo>
                    <a:pt x="78" y="12"/>
                  </a:lnTo>
                  <a:lnTo>
                    <a:pt x="83" y="8"/>
                  </a:lnTo>
                  <a:lnTo>
                    <a:pt x="88" y="5"/>
                  </a:lnTo>
                  <a:lnTo>
                    <a:pt x="94" y="3"/>
                  </a:lnTo>
                  <a:lnTo>
                    <a:pt x="100" y="1"/>
                  </a:lnTo>
                  <a:lnTo>
                    <a:pt x="108" y="0"/>
                  </a:lnTo>
                  <a:lnTo>
                    <a:pt x="114" y="0"/>
                  </a:lnTo>
                  <a:lnTo>
                    <a:pt x="159" y="0"/>
                  </a:lnTo>
                  <a:lnTo>
                    <a:pt x="159" y="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23" name="íŝḻîḍe"/>
            <p:cNvGrpSpPr/>
            <p:nvPr/>
          </p:nvGrpSpPr>
          <p:grpSpPr>
            <a:xfrm>
              <a:off x="7148541" y="1621325"/>
              <a:ext cx="3696303" cy="601509"/>
              <a:chOff x="9029821" y="3139323"/>
              <a:chExt cx="2457329" cy="601509"/>
            </a:xfrm>
          </p:grpSpPr>
          <p:sp>
            <p:nvSpPr>
              <p:cNvPr id="30" name="işļíde"/>
              <p:cNvSpPr txBox="1"/>
              <p:nvPr/>
            </p:nvSpPr>
            <p:spPr>
              <a:xfrm>
                <a:off x="9029821" y="3385544"/>
                <a:ext cx="2457329" cy="355288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/>
              </a:bodyPr>
              <a:lstStyle/>
              <a:p>
                <a:pPr defTabSz="685784">
                  <a:lnSpc>
                    <a:spcPct val="120000"/>
                  </a:lnSpc>
                  <a:defRPr/>
                </a:pPr>
                <a:r>
                  <a:rPr lang="zh-CN" altLang="en-US" sz="800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31" name="iŝļiḋè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10000"/>
              </a:bodyPr>
              <a:lstStyle/>
              <a:p>
                <a:pPr defTabSz="685784"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grpSp>
          <p:nvGrpSpPr>
            <p:cNvPr id="24" name="íSḷiḋê"/>
            <p:cNvGrpSpPr/>
            <p:nvPr/>
          </p:nvGrpSpPr>
          <p:grpSpPr>
            <a:xfrm>
              <a:off x="1347156" y="3147452"/>
              <a:ext cx="3696303" cy="601509"/>
              <a:chOff x="9029821" y="3139323"/>
              <a:chExt cx="2457329" cy="601509"/>
            </a:xfrm>
          </p:grpSpPr>
          <p:sp>
            <p:nvSpPr>
              <p:cNvPr id="28" name="íṩļidé"/>
              <p:cNvSpPr txBox="1"/>
              <p:nvPr/>
            </p:nvSpPr>
            <p:spPr>
              <a:xfrm>
                <a:off x="9029821" y="3385544"/>
                <a:ext cx="2457329" cy="355288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/>
              </a:bodyPr>
              <a:lstStyle/>
              <a:p>
                <a:pPr algn="r" defTabSz="685784">
                  <a:lnSpc>
                    <a:spcPct val="120000"/>
                  </a:lnSpc>
                  <a:defRPr/>
                </a:pPr>
                <a:r>
                  <a:rPr lang="zh-CN" altLang="en-US" sz="800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29" name="ísḷíḑê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10000"/>
              </a:bodyPr>
              <a:lstStyle/>
              <a:p>
                <a:pPr algn="r" defTabSz="685784"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grpSp>
          <p:nvGrpSpPr>
            <p:cNvPr id="25" name="i$ļïdê"/>
            <p:cNvGrpSpPr/>
            <p:nvPr/>
          </p:nvGrpSpPr>
          <p:grpSpPr>
            <a:xfrm>
              <a:off x="7148541" y="4660216"/>
              <a:ext cx="3696303" cy="601509"/>
              <a:chOff x="9029821" y="3139323"/>
              <a:chExt cx="2457329" cy="601509"/>
            </a:xfrm>
          </p:grpSpPr>
          <p:sp>
            <p:nvSpPr>
              <p:cNvPr id="26" name="îšļíḍê"/>
              <p:cNvSpPr txBox="1"/>
              <p:nvPr/>
            </p:nvSpPr>
            <p:spPr>
              <a:xfrm>
                <a:off x="9029821" y="3385544"/>
                <a:ext cx="2457329" cy="355288"/>
              </a:xfrm>
              <a:prstGeom prst="rect">
                <a:avLst/>
              </a:prstGeom>
              <a:noFill/>
            </p:spPr>
            <p:txBody>
              <a:bodyPr wrap="square" lIns="72000" tIns="0" rIns="72000" bIns="0" anchor="ctr" anchorCtr="0">
                <a:normAutofit fontScale="92500"/>
              </a:bodyPr>
              <a:lstStyle/>
              <a:p>
                <a:pPr defTabSz="685784">
                  <a:lnSpc>
                    <a:spcPct val="120000"/>
                  </a:lnSpc>
                  <a:defRPr/>
                </a:pPr>
                <a:r>
                  <a:rPr lang="zh-CN" altLang="en-US" sz="800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27" name="iṧ1ïďè"/>
              <p:cNvSpPr/>
              <p:nvPr/>
            </p:nvSpPr>
            <p:spPr>
              <a:xfrm>
                <a:off x="9029821" y="3139323"/>
                <a:ext cx="2457329" cy="246221"/>
              </a:xfrm>
              <a:prstGeom prst="rect">
                <a:avLst/>
              </a:prstGeom>
            </p:spPr>
            <p:txBody>
              <a:bodyPr wrap="none" lIns="72000" tIns="0" rIns="72000" bIns="0">
                <a:normAutofit fontScale="92500" lnSpcReduction="10000"/>
              </a:bodyPr>
              <a:lstStyle/>
              <a:p>
                <a:pPr defTabSz="685784">
                  <a:defRPr/>
                </a:pPr>
                <a:r>
                  <a:rPr lang="zh-CN" altLang="en-US" sz="1200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</p:grpSp>
      <p:sp>
        <p:nvSpPr>
          <p:cNvPr id="33" name="文本框 32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3816564483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ibenben\Desktop\2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80" y="0"/>
            <a:ext cx="4824920" cy="51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8"/>
          <p:cNvSpPr txBox="1"/>
          <p:nvPr/>
        </p:nvSpPr>
        <p:spPr>
          <a:xfrm>
            <a:off x="933655" y="2480746"/>
            <a:ext cx="3917013" cy="5814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请在此处添加具体内容，文字尽量言简意赅，见到那描述即可，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不必过于繁琐，注意版面美观度。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2922" y="3266685"/>
            <a:ext cx="1524310" cy="390397"/>
            <a:chOff x="992922" y="3266685"/>
            <a:chExt cx="1524310" cy="390397"/>
          </a:xfrm>
        </p:grpSpPr>
        <p:sp>
          <p:nvSpPr>
            <p:cNvPr id="14" name="椭圆 13"/>
            <p:cNvSpPr/>
            <p:nvPr/>
          </p:nvSpPr>
          <p:spPr>
            <a:xfrm>
              <a:off x="992922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559878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126835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椭圆 10"/>
            <p:cNvSpPr/>
            <p:nvPr/>
          </p:nvSpPr>
          <p:spPr>
            <a:xfrm>
              <a:off x="1095911" y="3368027"/>
              <a:ext cx="184418" cy="184139"/>
            </a:xfrm>
            <a:custGeom>
              <a:avLst/>
              <a:gdLst>
                <a:gd name="connsiteX0" fmla="*/ 405056 w 607639"/>
                <a:gd name="connsiteY0" fmla="*/ 353896 h 606722"/>
                <a:gd name="connsiteX1" fmla="*/ 387165 w 607639"/>
                <a:gd name="connsiteY1" fmla="*/ 361361 h 606722"/>
                <a:gd name="connsiteX2" fmla="*/ 336519 w 607639"/>
                <a:gd name="connsiteY2" fmla="*/ 411837 h 606722"/>
                <a:gd name="connsiteX3" fmla="*/ 331090 w 607639"/>
                <a:gd name="connsiteY3" fmla="*/ 420102 h 606722"/>
                <a:gd name="connsiteX4" fmla="*/ 331090 w 607639"/>
                <a:gd name="connsiteY4" fmla="*/ 439386 h 606722"/>
                <a:gd name="connsiteX5" fmla="*/ 336519 w 607639"/>
                <a:gd name="connsiteY5" fmla="*/ 447651 h 606722"/>
                <a:gd name="connsiteX6" fmla="*/ 387165 w 607639"/>
                <a:gd name="connsiteY6" fmla="*/ 498216 h 606722"/>
                <a:gd name="connsiteX7" fmla="*/ 405056 w 607639"/>
                <a:gd name="connsiteY7" fmla="*/ 505592 h 606722"/>
                <a:gd name="connsiteX8" fmla="*/ 422946 w 607639"/>
                <a:gd name="connsiteY8" fmla="*/ 498216 h 606722"/>
                <a:gd name="connsiteX9" fmla="*/ 422946 w 607639"/>
                <a:gd name="connsiteY9" fmla="*/ 462403 h 606722"/>
                <a:gd name="connsiteX10" fmla="*/ 415559 w 607639"/>
                <a:gd name="connsiteY10" fmla="*/ 455027 h 606722"/>
                <a:gd name="connsiteX11" fmla="*/ 506347 w 607639"/>
                <a:gd name="connsiteY11" fmla="*/ 455027 h 606722"/>
                <a:gd name="connsiteX12" fmla="*/ 531626 w 607639"/>
                <a:gd name="connsiteY12" fmla="*/ 429788 h 606722"/>
                <a:gd name="connsiteX13" fmla="*/ 506347 w 607639"/>
                <a:gd name="connsiteY13" fmla="*/ 404461 h 606722"/>
                <a:gd name="connsiteX14" fmla="*/ 415559 w 607639"/>
                <a:gd name="connsiteY14" fmla="*/ 404461 h 606722"/>
                <a:gd name="connsiteX15" fmla="*/ 422946 w 607639"/>
                <a:gd name="connsiteY15" fmla="*/ 397085 h 606722"/>
                <a:gd name="connsiteX16" fmla="*/ 422946 w 607639"/>
                <a:gd name="connsiteY16" fmla="*/ 361361 h 606722"/>
                <a:gd name="connsiteX17" fmla="*/ 405056 w 607639"/>
                <a:gd name="connsiteY17" fmla="*/ 353896 h 606722"/>
                <a:gd name="connsiteX18" fmla="*/ 430423 w 607639"/>
                <a:gd name="connsiteY18" fmla="*/ 252766 h 606722"/>
                <a:gd name="connsiteX19" fmla="*/ 607639 w 607639"/>
                <a:gd name="connsiteY19" fmla="*/ 429788 h 606722"/>
                <a:gd name="connsiteX20" fmla="*/ 430423 w 607639"/>
                <a:gd name="connsiteY20" fmla="*/ 606722 h 606722"/>
                <a:gd name="connsiteX21" fmla="*/ 253118 w 607639"/>
                <a:gd name="connsiteY21" fmla="*/ 429788 h 606722"/>
                <a:gd name="connsiteX22" fmla="*/ 430423 w 607639"/>
                <a:gd name="connsiteY22" fmla="*/ 252766 h 606722"/>
                <a:gd name="connsiteX23" fmla="*/ 87492 w 607639"/>
                <a:gd name="connsiteY23" fmla="*/ 0 h 606722"/>
                <a:gd name="connsiteX24" fmla="*/ 227853 w 607639"/>
                <a:gd name="connsiteY24" fmla="*/ 0 h 606722"/>
                <a:gd name="connsiteX25" fmla="*/ 379786 w 607639"/>
                <a:gd name="connsiteY25" fmla="*/ 0 h 606722"/>
                <a:gd name="connsiteX26" fmla="*/ 520058 w 607639"/>
                <a:gd name="connsiteY26" fmla="*/ 0 h 606722"/>
                <a:gd name="connsiteX27" fmla="*/ 607639 w 607639"/>
                <a:gd name="connsiteY27" fmla="*/ 87360 h 606722"/>
                <a:gd name="connsiteX28" fmla="*/ 607639 w 607639"/>
                <a:gd name="connsiteY28" fmla="*/ 176942 h 606722"/>
                <a:gd name="connsiteX29" fmla="*/ 582273 w 607639"/>
                <a:gd name="connsiteY29" fmla="*/ 202270 h 606722"/>
                <a:gd name="connsiteX30" fmla="*/ 556995 w 607639"/>
                <a:gd name="connsiteY30" fmla="*/ 176942 h 606722"/>
                <a:gd name="connsiteX31" fmla="*/ 556995 w 607639"/>
                <a:gd name="connsiteY31" fmla="*/ 87360 h 606722"/>
                <a:gd name="connsiteX32" fmla="*/ 520058 w 607639"/>
                <a:gd name="connsiteY32" fmla="*/ 50568 h 606722"/>
                <a:gd name="connsiteX33" fmla="*/ 405063 w 607639"/>
                <a:gd name="connsiteY33" fmla="*/ 50568 h 606722"/>
                <a:gd name="connsiteX34" fmla="*/ 405063 w 607639"/>
                <a:gd name="connsiteY34" fmla="*/ 176942 h 606722"/>
                <a:gd name="connsiteX35" fmla="*/ 391712 w 607639"/>
                <a:gd name="connsiteY35" fmla="*/ 199249 h 606722"/>
                <a:gd name="connsiteX36" fmla="*/ 379786 w 607639"/>
                <a:gd name="connsiteY36" fmla="*/ 202270 h 606722"/>
                <a:gd name="connsiteX37" fmla="*/ 365723 w 607639"/>
                <a:gd name="connsiteY37" fmla="*/ 198004 h 606722"/>
                <a:gd name="connsiteX38" fmla="*/ 303775 w 607639"/>
                <a:gd name="connsiteY38" fmla="*/ 156768 h 606722"/>
                <a:gd name="connsiteX39" fmla="*/ 241916 w 607639"/>
                <a:gd name="connsiteY39" fmla="*/ 198004 h 606722"/>
                <a:gd name="connsiteX40" fmla="*/ 215927 w 607639"/>
                <a:gd name="connsiteY40" fmla="*/ 199249 h 606722"/>
                <a:gd name="connsiteX41" fmla="*/ 202576 w 607639"/>
                <a:gd name="connsiteY41" fmla="*/ 176942 h 606722"/>
                <a:gd name="connsiteX42" fmla="*/ 202576 w 607639"/>
                <a:gd name="connsiteY42" fmla="*/ 50568 h 606722"/>
                <a:gd name="connsiteX43" fmla="*/ 87492 w 607639"/>
                <a:gd name="connsiteY43" fmla="*/ 50568 h 606722"/>
                <a:gd name="connsiteX44" fmla="*/ 50644 w 607639"/>
                <a:gd name="connsiteY44" fmla="*/ 87360 h 606722"/>
                <a:gd name="connsiteX45" fmla="*/ 50644 w 607639"/>
                <a:gd name="connsiteY45" fmla="*/ 519273 h 606722"/>
                <a:gd name="connsiteX46" fmla="*/ 87492 w 607639"/>
                <a:gd name="connsiteY46" fmla="*/ 556154 h 606722"/>
                <a:gd name="connsiteX47" fmla="*/ 202576 w 607639"/>
                <a:gd name="connsiteY47" fmla="*/ 556154 h 606722"/>
                <a:gd name="connsiteX48" fmla="*/ 227853 w 607639"/>
                <a:gd name="connsiteY48" fmla="*/ 581394 h 606722"/>
                <a:gd name="connsiteX49" fmla="*/ 202576 w 607639"/>
                <a:gd name="connsiteY49" fmla="*/ 606722 h 606722"/>
                <a:gd name="connsiteX50" fmla="*/ 87492 w 607639"/>
                <a:gd name="connsiteY50" fmla="*/ 606722 h 606722"/>
                <a:gd name="connsiteX51" fmla="*/ 0 w 607639"/>
                <a:gd name="connsiteY51" fmla="*/ 519273 h 606722"/>
                <a:gd name="connsiteX52" fmla="*/ 0 w 607639"/>
                <a:gd name="connsiteY52" fmla="*/ 87360 h 606722"/>
                <a:gd name="connsiteX53" fmla="*/ 87492 w 607639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639" h="606722">
                  <a:moveTo>
                    <a:pt x="405056" y="353896"/>
                  </a:moveTo>
                  <a:cubicBezTo>
                    <a:pt x="398580" y="353896"/>
                    <a:pt x="392105" y="356385"/>
                    <a:pt x="387165" y="361361"/>
                  </a:cubicBezTo>
                  <a:lnTo>
                    <a:pt x="336519" y="411837"/>
                  </a:lnTo>
                  <a:cubicBezTo>
                    <a:pt x="334205" y="414237"/>
                    <a:pt x="332336" y="416992"/>
                    <a:pt x="331090" y="420102"/>
                  </a:cubicBezTo>
                  <a:cubicBezTo>
                    <a:pt x="328508" y="426234"/>
                    <a:pt x="328508" y="433254"/>
                    <a:pt x="331090" y="439386"/>
                  </a:cubicBezTo>
                  <a:cubicBezTo>
                    <a:pt x="332336" y="442496"/>
                    <a:pt x="334205" y="445251"/>
                    <a:pt x="336519" y="447651"/>
                  </a:cubicBezTo>
                  <a:lnTo>
                    <a:pt x="387165" y="498216"/>
                  </a:lnTo>
                  <a:cubicBezTo>
                    <a:pt x="392060" y="503103"/>
                    <a:pt x="398558" y="505592"/>
                    <a:pt x="405056" y="505592"/>
                  </a:cubicBezTo>
                  <a:cubicBezTo>
                    <a:pt x="411553" y="505592"/>
                    <a:pt x="418051" y="503103"/>
                    <a:pt x="422946" y="498216"/>
                  </a:cubicBezTo>
                  <a:cubicBezTo>
                    <a:pt x="432826" y="488263"/>
                    <a:pt x="432826" y="472356"/>
                    <a:pt x="422946" y="462403"/>
                  </a:cubicBezTo>
                  <a:lnTo>
                    <a:pt x="415559" y="455027"/>
                  </a:lnTo>
                  <a:lnTo>
                    <a:pt x="506347" y="455027"/>
                  </a:lnTo>
                  <a:cubicBezTo>
                    <a:pt x="520322" y="455027"/>
                    <a:pt x="531626" y="443741"/>
                    <a:pt x="531626" y="429788"/>
                  </a:cubicBezTo>
                  <a:cubicBezTo>
                    <a:pt x="531626" y="415836"/>
                    <a:pt x="520322" y="404461"/>
                    <a:pt x="506347" y="404461"/>
                  </a:cubicBezTo>
                  <a:lnTo>
                    <a:pt x="415559" y="404461"/>
                  </a:lnTo>
                  <a:lnTo>
                    <a:pt x="422946" y="397085"/>
                  </a:lnTo>
                  <a:cubicBezTo>
                    <a:pt x="432826" y="387221"/>
                    <a:pt x="432826" y="371225"/>
                    <a:pt x="422946" y="361361"/>
                  </a:cubicBezTo>
                  <a:cubicBezTo>
                    <a:pt x="418006" y="356385"/>
                    <a:pt x="411531" y="353896"/>
                    <a:pt x="405056" y="353896"/>
                  </a:cubicBezTo>
                  <a:close/>
                  <a:moveTo>
                    <a:pt x="430423" y="252766"/>
                  </a:moveTo>
                  <a:cubicBezTo>
                    <a:pt x="528065" y="252766"/>
                    <a:pt x="607639" y="332213"/>
                    <a:pt x="607639" y="429788"/>
                  </a:cubicBezTo>
                  <a:cubicBezTo>
                    <a:pt x="607639" y="527364"/>
                    <a:pt x="528065" y="606722"/>
                    <a:pt x="430423" y="606722"/>
                  </a:cubicBezTo>
                  <a:cubicBezTo>
                    <a:pt x="332692" y="606722"/>
                    <a:pt x="253118" y="527275"/>
                    <a:pt x="253118" y="429788"/>
                  </a:cubicBezTo>
                  <a:cubicBezTo>
                    <a:pt x="253118" y="332213"/>
                    <a:pt x="332692" y="252766"/>
                    <a:pt x="430423" y="252766"/>
                  </a:cubicBezTo>
                  <a:close/>
                  <a:moveTo>
                    <a:pt x="87492" y="0"/>
                  </a:moveTo>
                  <a:lnTo>
                    <a:pt x="227853" y="0"/>
                  </a:lnTo>
                  <a:lnTo>
                    <a:pt x="379786" y="0"/>
                  </a:lnTo>
                  <a:lnTo>
                    <a:pt x="520058" y="0"/>
                  </a:lnTo>
                  <a:cubicBezTo>
                    <a:pt x="568299" y="0"/>
                    <a:pt x="607639" y="39192"/>
                    <a:pt x="607639" y="87360"/>
                  </a:cubicBezTo>
                  <a:lnTo>
                    <a:pt x="607639" y="176942"/>
                  </a:lnTo>
                  <a:cubicBezTo>
                    <a:pt x="607639" y="190895"/>
                    <a:pt x="596335" y="202270"/>
                    <a:pt x="582273" y="202270"/>
                  </a:cubicBezTo>
                  <a:cubicBezTo>
                    <a:pt x="568299" y="202270"/>
                    <a:pt x="556995" y="190895"/>
                    <a:pt x="556995" y="176942"/>
                  </a:cubicBezTo>
                  <a:lnTo>
                    <a:pt x="556995" y="87360"/>
                  </a:lnTo>
                  <a:cubicBezTo>
                    <a:pt x="556995" y="67098"/>
                    <a:pt x="540440" y="50568"/>
                    <a:pt x="520058" y="50568"/>
                  </a:cubicBezTo>
                  <a:lnTo>
                    <a:pt x="405063" y="50568"/>
                  </a:lnTo>
                  <a:lnTo>
                    <a:pt x="405063" y="176942"/>
                  </a:lnTo>
                  <a:cubicBezTo>
                    <a:pt x="405063" y="186274"/>
                    <a:pt x="399901" y="194805"/>
                    <a:pt x="391712" y="199249"/>
                  </a:cubicBezTo>
                  <a:cubicBezTo>
                    <a:pt x="387974" y="201204"/>
                    <a:pt x="383880" y="202270"/>
                    <a:pt x="379786" y="202270"/>
                  </a:cubicBezTo>
                  <a:cubicBezTo>
                    <a:pt x="374801" y="202270"/>
                    <a:pt x="369906" y="200848"/>
                    <a:pt x="365723" y="198004"/>
                  </a:cubicBezTo>
                  <a:lnTo>
                    <a:pt x="303775" y="156768"/>
                  </a:lnTo>
                  <a:lnTo>
                    <a:pt x="241916" y="198004"/>
                  </a:lnTo>
                  <a:cubicBezTo>
                    <a:pt x="234173" y="203159"/>
                    <a:pt x="224115" y="203603"/>
                    <a:pt x="215927" y="199249"/>
                  </a:cubicBezTo>
                  <a:cubicBezTo>
                    <a:pt x="207649" y="194805"/>
                    <a:pt x="202576" y="186274"/>
                    <a:pt x="202576" y="176942"/>
                  </a:cubicBezTo>
                  <a:lnTo>
                    <a:pt x="202576" y="50568"/>
                  </a:lnTo>
                  <a:lnTo>
                    <a:pt x="87492" y="50568"/>
                  </a:lnTo>
                  <a:cubicBezTo>
                    <a:pt x="67199" y="50568"/>
                    <a:pt x="50644" y="67098"/>
                    <a:pt x="50644" y="87360"/>
                  </a:cubicBezTo>
                  <a:lnTo>
                    <a:pt x="50644" y="519273"/>
                  </a:lnTo>
                  <a:cubicBezTo>
                    <a:pt x="50644" y="539624"/>
                    <a:pt x="67199" y="556154"/>
                    <a:pt x="87492" y="556154"/>
                  </a:cubicBezTo>
                  <a:lnTo>
                    <a:pt x="202576" y="556154"/>
                  </a:lnTo>
                  <a:cubicBezTo>
                    <a:pt x="216550" y="556154"/>
                    <a:pt x="227853" y="567441"/>
                    <a:pt x="227853" y="581394"/>
                  </a:cubicBezTo>
                  <a:cubicBezTo>
                    <a:pt x="227853" y="595347"/>
                    <a:pt x="216550" y="606722"/>
                    <a:pt x="202576" y="606722"/>
                  </a:cubicBezTo>
                  <a:lnTo>
                    <a:pt x="87492" y="606722"/>
                  </a:lnTo>
                  <a:cubicBezTo>
                    <a:pt x="39251" y="606722"/>
                    <a:pt x="0" y="567441"/>
                    <a:pt x="0" y="519273"/>
                  </a:cubicBezTo>
                  <a:lnTo>
                    <a:pt x="0" y="87360"/>
                  </a:lnTo>
                  <a:cubicBezTo>
                    <a:pt x="0" y="39192"/>
                    <a:pt x="39251" y="0"/>
                    <a:pt x="87492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椭圆 11"/>
            <p:cNvSpPr/>
            <p:nvPr/>
          </p:nvSpPr>
          <p:spPr>
            <a:xfrm>
              <a:off x="1662868" y="3368027"/>
              <a:ext cx="184418" cy="184139"/>
            </a:xfrm>
            <a:custGeom>
              <a:avLst/>
              <a:gdLst>
                <a:gd name="connsiteX0" fmla="*/ 430418 w 607639"/>
                <a:gd name="connsiteY0" fmla="*/ 328623 h 606722"/>
                <a:gd name="connsiteX1" fmla="*/ 455702 w 607639"/>
                <a:gd name="connsiteY1" fmla="*/ 353864 h 606722"/>
                <a:gd name="connsiteX2" fmla="*/ 455702 w 607639"/>
                <a:gd name="connsiteY2" fmla="*/ 404435 h 606722"/>
                <a:gd name="connsiteX3" fmla="*/ 506357 w 607639"/>
                <a:gd name="connsiteY3" fmla="*/ 404435 h 606722"/>
                <a:gd name="connsiteX4" fmla="*/ 531640 w 607639"/>
                <a:gd name="connsiteY4" fmla="*/ 429765 h 606722"/>
                <a:gd name="connsiteX5" fmla="*/ 506357 w 607639"/>
                <a:gd name="connsiteY5" fmla="*/ 455006 h 606722"/>
                <a:gd name="connsiteX6" fmla="*/ 430418 w 607639"/>
                <a:gd name="connsiteY6" fmla="*/ 455006 h 606722"/>
                <a:gd name="connsiteX7" fmla="*/ 405046 w 607639"/>
                <a:gd name="connsiteY7" fmla="*/ 429765 h 606722"/>
                <a:gd name="connsiteX8" fmla="*/ 405046 w 607639"/>
                <a:gd name="connsiteY8" fmla="*/ 353864 h 606722"/>
                <a:gd name="connsiteX9" fmla="*/ 430418 w 607639"/>
                <a:gd name="connsiteY9" fmla="*/ 328623 h 606722"/>
                <a:gd name="connsiteX10" fmla="*/ 430423 w 607639"/>
                <a:gd name="connsiteY10" fmla="*/ 303331 h 606722"/>
                <a:gd name="connsiteX11" fmla="*/ 303764 w 607639"/>
                <a:gd name="connsiteY11" fmla="*/ 429789 h 606722"/>
                <a:gd name="connsiteX12" fmla="*/ 430423 w 607639"/>
                <a:gd name="connsiteY12" fmla="*/ 556157 h 606722"/>
                <a:gd name="connsiteX13" fmla="*/ 556993 w 607639"/>
                <a:gd name="connsiteY13" fmla="*/ 429789 h 606722"/>
                <a:gd name="connsiteX14" fmla="*/ 430423 w 607639"/>
                <a:gd name="connsiteY14" fmla="*/ 303331 h 606722"/>
                <a:gd name="connsiteX15" fmla="*/ 430423 w 607639"/>
                <a:gd name="connsiteY15" fmla="*/ 252766 h 606722"/>
                <a:gd name="connsiteX16" fmla="*/ 607639 w 607639"/>
                <a:gd name="connsiteY16" fmla="*/ 429789 h 606722"/>
                <a:gd name="connsiteX17" fmla="*/ 430423 w 607639"/>
                <a:gd name="connsiteY17" fmla="*/ 606722 h 606722"/>
                <a:gd name="connsiteX18" fmla="*/ 253118 w 607639"/>
                <a:gd name="connsiteY18" fmla="*/ 429789 h 606722"/>
                <a:gd name="connsiteX19" fmla="*/ 430423 w 607639"/>
                <a:gd name="connsiteY19" fmla="*/ 252766 h 606722"/>
                <a:gd name="connsiteX20" fmla="*/ 253131 w 607639"/>
                <a:gd name="connsiteY20" fmla="*/ 50567 h 606722"/>
                <a:gd name="connsiteX21" fmla="*/ 253131 w 607639"/>
                <a:gd name="connsiteY21" fmla="*/ 129751 h 606722"/>
                <a:gd name="connsiteX22" fmla="*/ 289801 w 607639"/>
                <a:gd name="connsiteY22" fmla="*/ 105401 h 606722"/>
                <a:gd name="connsiteX23" fmla="*/ 317838 w 607639"/>
                <a:gd name="connsiteY23" fmla="*/ 105401 h 606722"/>
                <a:gd name="connsiteX24" fmla="*/ 354419 w 607639"/>
                <a:gd name="connsiteY24" fmla="*/ 129751 h 606722"/>
                <a:gd name="connsiteX25" fmla="*/ 354419 w 607639"/>
                <a:gd name="connsiteY25" fmla="*/ 50567 h 606722"/>
                <a:gd name="connsiteX26" fmla="*/ 87492 w 607639"/>
                <a:gd name="connsiteY26" fmla="*/ 0 h 606722"/>
                <a:gd name="connsiteX27" fmla="*/ 227853 w 607639"/>
                <a:gd name="connsiteY27" fmla="*/ 0 h 606722"/>
                <a:gd name="connsiteX28" fmla="*/ 379786 w 607639"/>
                <a:gd name="connsiteY28" fmla="*/ 0 h 606722"/>
                <a:gd name="connsiteX29" fmla="*/ 520058 w 607639"/>
                <a:gd name="connsiteY29" fmla="*/ 0 h 606722"/>
                <a:gd name="connsiteX30" fmla="*/ 607639 w 607639"/>
                <a:gd name="connsiteY30" fmla="*/ 87360 h 606722"/>
                <a:gd name="connsiteX31" fmla="*/ 607639 w 607639"/>
                <a:gd name="connsiteY31" fmla="*/ 176942 h 606722"/>
                <a:gd name="connsiteX32" fmla="*/ 582273 w 607639"/>
                <a:gd name="connsiteY32" fmla="*/ 202270 h 606722"/>
                <a:gd name="connsiteX33" fmla="*/ 556995 w 607639"/>
                <a:gd name="connsiteY33" fmla="*/ 176942 h 606722"/>
                <a:gd name="connsiteX34" fmla="*/ 556995 w 607639"/>
                <a:gd name="connsiteY34" fmla="*/ 87360 h 606722"/>
                <a:gd name="connsiteX35" fmla="*/ 520058 w 607639"/>
                <a:gd name="connsiteY35" fmla="*/ 50567 h 606722"/>
                <a:gd name="connsiteX36" fmla="*/ 405063 w 607639"/>
                <a:gd name="connsiteY36" fmla="*/ 50567 h 606722"/>
                <a:gd name="connsiteX37" fmla="*/ 405063 w 607639"/>
                <a:gd name="connsiteY37" fmla="*/ 176942 h 606722"/>
                <a:gd name="connsiteX38" fmla="*/ 365723 w 607639"/>
                <a:gd name="connsiteY38" fmla="*/ 198004 h 606722"/>
                <a:gd name="connsiteX39" fmla="*/ 303775 w 607639"/>
                <a:gd name="connsiteY39" fmla="*/ 156768 h 606722"/>
                <a:gd name="connsiteX40" fmla="*/ 241916 w 607639"/>
                <a:gd name="connsiteY40" fmla="*/ 198004 h 606722"/>
                <a:gd name="connsiteX41" fmla="*/ 202576 w 607639"/>
                <a:gd name="connsiteY41" fmla="*/ 176942 h 606722"/>
                <a:gd name="connsiteX42" fmla="*/ 202576 w 607639"/>
                <a:gd name="connsiteY42" fmla="*/ 50567 h 606722"/>
                <a:gd name="connsiteX43" fmla="*/ 87492 w 607639"/>
                <a:gd name="connsiteY43" fmla="*/ 50567 h 606722"/>
                <a:gd name="connsiteX44" fmla="*/ 50644 w 607639"/>
                <a:gd name="connsiteY44" fmla="*/ 87360 h 606722"/>
                <a:gd name="connsiteX45" fmla="*/ 50644 w 607639"/>
                <a:gd name="connsiteY45" fmla="*/ 519273 h 606722"/>
                <a:gd name="connsiteX46" fmla="*/ 87492 w 607639"/>
                <a:gd name="connsiteY46" fmla="*/ 556155 h 606722"/>
                <a:gd name="connsiteX47" fmla="*/ 227853 w 607639"/>
                <a:gd name="connsiteY47" fmla="*/ 556155 h 606722"/>
                <a:gd name="connsiteX48" fmla="*/ 253131 w 607639"/>
                <a:gd name="connsiteY48" fmla="*/ 581394 h 606722"/>
                <a:gd name="connsiteX49" fmla="*/ 227853 w 607639"/>
                <a:gd name="connsiteY49" fmla="*/ 606722 h 606722"/>
                <a:gd name="connsiteX50" fmla="*/ 87492 w 607639"/>
                <a:gd name="connsiteY50" fmla="*/ 606722 h 606722"/>
                <a:gd name="connsiteX51" fmla="*/ 0 w 607639"/>
                <a:gd name="connsiteY51" fmla="*/ 519273 h 606722"/>
                <a:gd name="connsiteX52" fmla="*/ 0 w 607639"/>
                <a:gd name="connsiteY52" fmla="*/ 87360 h 606722"/>
                <a:gd name="connsiteX53" fmla="*/ 87492 w 607639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639" h="606722">
                  <a:moveTo>
                    <a:pt x="430418" y="328623"/>
                  </a:moveTo>
                  <a:cubicBezTo>
                    <a:pt x="444395" y="328623"/>
                    <a:pt x="455702" y="339911"/>
                    <a:pt x="455702" y="353864"/>
                  </a:cubicBezTo>
                  <a:lnTo>
                    <a:pt x="455702" y="404435"/>
                  </a:lnTo>
                  <a:lnTo>
                    <a:pt x="506357" y="404435"/>
                  </a:lnTo>
                  <a:cubicBezTo>
                    <a:pt x="520334" y="404435"/>
                    <a:pt x="531640" y="415723"/>
                    <a:pt x="531640" y="429765"/>
                  </a:cubicBezTo>
                  <a:cubicBezTo>
                    <a:pt x="531640" y="443719"/>
                    <a:pt x="520334" y="455006"/>
                    <a:pt x="506357" y="455006"/>
                  </a:cubicBezTo>
                  <a:lnTo>
                    <a:pt x="430418" y="455006"/>
                  </a:lnTo>
                  <a:cubicBezTo>
                    <a:pt x="416352" y="455006"/>
                    <a:pt x="405046" y="443719"/>
                    <a:pt x="405046" y="429765"/>
                  </a:cubicBezTo>
                  <a:lnTo>
                    <a:pt x="405046" y="353864"/>
                  </a:lnTo>
                  <a:cubicBezTo>
                    <a:pt x="405046" y="339911"/>
                    <a:pt x="416352" y="328623"/>
                    <a:pt x="430418" y="328623"/>
                  </a:cubicBezTo>
                  <a:close/>
                  <a:moveTo>
                    <a:pt x="430423" y="303331"/>
                  </a:moveTo>
                  <a:cubicBezTo>
                    <a:pt x="360462" y="303331"/>
                    <a:pt x="303764" y="359939"/>
                    <a:pt x="303764" y="429789"/>
                  </a:cubicBezTo>
                  <a:cubicBezTo>
                    <a:pt x="303764" y="499549"/>
                    <a:pt x="360462" y="556157"/>
                    <a:pt x="430423" y="556157"/>
                  </a:cubicBezTo>
                  <a:cubicBezTo>
                    <a:pt x="500295" y="556157"/>
                    <a:pt x="556993" y="499549"/>
                    <a:pt x="556993" y="429789"/>
                  </a:cubicBezTo>
                  <a:cubicBezTo>
                    <a:pt x="556993" y="359939"/>
                    <a:pt x="500295" y="303331"/>
                    <a:pt x="430423" y="303331"/>
                  </a:cubicBezTo>
                  <a:close/>
                  <a:moveTo>
                    <a:pt x="430423" y="252766"/>
                  </a:moveTo>
                  <a:cubicBezTo>
                    <a:pt x="528244" y="252766"/>
                    <a:pt x="607639" y="332035"/>
                    <a:pt x="607639" y="429789"/>
                  </a:cubicBezTo>
                  <a:cubicBezTo>
                    <a:pt x="607639" y="527453"/>
                    <a:pt x="528244" y="606722"/>
                    <a:pt x="430423" y="606722"/>
                  </a:cubicBezTo>
                  <a:cubicBezTo>
                    <a:pt x="332514" y="606722"/>
                    <a:pt x="253118" y="527453"/>
                    <a:pt x="253118" y="429789"/>
                  </a:cubicBezTo>
                  <a:cubicBezTo>
                    <a:pt x="253118" y="332035"/>
                    <a:pt x="332514" y="252766"/>
                    <a:pt x="430423" y="252766"/>
                  </a:cubicBezTo>
                  <a:close/>
                  <a:moveTo>
                    <a:pt x="253131" y="50567"/>
                  </a:moveTo>
                  <a:lnTo>
                    <a:pt x="253131" y="129751"/>
                  </a:lnTo>
                  <a:lnTo>
                    <a:pt x="289801" y="105401"/>
                  </a:lnTo>
                  <a:cubicBezTo>
                    <a:pt x="298257" y="99713"/>
                    <a:pt x="309382" y="99713"/>
                    <a:pt x="317838" y="105401"/>
                  </a:cubicBezTo>
                  <a:lnTo>
                    <a:pt x="354419" y="129751"/>
                  </a:lnTo>
                  <a:lnTo>
                    <a:pt x="354419" y="50567"/>
                  </a:lnTo>
                  <a:close/>
                  <a:moveTo>
                    <a:pt x="87492" y="0"/>
                  </a:moveTo>
                  <a:lnTo>
                    <a:pt x="227853" y="0"/>
                  </a:lnTo>
                  <a:lnTo>
                    <a:pt x="379786" y="0"/>
                  </a:lnTo>
                  <a:lnTo>
                    <a:pt x="520058" y="0"/>
                  </a:lnTo>
                  <a:cubicBezTo>
                    <a:pt x="568388" y="0"/>
                    <a:pt x="607639" y="39103"/>
                    <a:pt x="607639" y="87360"/>
                  </a:cubicBezTo>
                  <a:lnTo>
                    <a:pt x="607639" y="176942"/>
                  </a:lnTo>
                  <a:cubicBezTo>
                    <a:pt x="607639" y="190895"/>
                    <a:pt x="596246" y="202270"/>
                    <a:pt x="582273" y="202270"/>
                  </a:cubicBezTo>
                  <a:cubicBezTo>
                    <a:pt x="568299" y="202270"/>
                    <a:pt x="556995" y="190895"/>
                    <a:pt x="556995" y="176942"/>
                  </a:cubicBezTo>
                  <a:lnTo>
                    <a:pt x="556995" y="87360"/>
                  </a:lnTo>
                  <a:cubicBezTo>
                    <a:pt x="556995" y="67008"/>
                    <a:pt x="540440" y="50567"/>
                    <a:pt x="520058" y="50567"/>
                  </a:cubicBezTo>
                  <a:lnTo>
                    <a:pt x="405063" y="50567"/>
                  </a:lnTo>
                  <a:lnTo>
                    <a:pt x="405063" y="176942"/>
                  </a:lnTo>
                  <a:cubicBezTo>
                    <a:pt x="405063" y="197116"/>
                    <a:pt x="382545" y="209202"/>
                    <a:pt x="365723" y="198004"/>
                  </a:cubicBezTo>
                  <a:lnTo>
                    <a:pt x="303775" y="156768"/>
                  </a:lnTo>
                  <a:lnTo>
                    <a:pt x="241916" y="198004"/>
                  </a:lnTo>
                  <a:cubicBezTo>
                    <a:pt x="225094" y="209202"/>
                    <a:pt x="202576" y="197116"/>
                    <a:pt x="202576" y="176942"/>
                  </a:cubicBezTo>
                  <a:lnTo>
                    <a:pt x="202576" y="50567"/>
                  </a:lnTo>
                  <a:lnTo>
                    <a:pt x="87492" y="50567"/>
                  </a:lnTo>
                  <a:cubicBezTo>
                    <a:pt x="67110" y="50567"/>
                    <a:pt x="50644" y="67008"/>
                    <a:pt x="50644" y="87360"/>
                  </a:cubicBezTo>
                  <a:lnTo>
                    <a:pt x="50644" y="519273"/>
                  </a:lnTo>
                  <a:cubicBezTo>
                    <a:pt x="50644" y="539625"/>
                    <a:pt x="67110" y="556155"/>
                    <a:pt x="87492" y="556155"/>
                  </a:cubicBezTo>
                  <a:lnTo>
                    <a:pt x="227853" y="556155"/>
                  </a:lnTo>
                  <a:cubicBezTo>
                    <a:pt x="241827" y="556155"/>
                    <a:pt x="253131" y="567441"/>
                    <a:pt x="253131" y="581394"/>
                  </a:cubicBezTo>
                  <a:cubicBezTo>
                    <a:pt x="253131" y="595347"/>
                    <a:pt x="241827" y="606722"/>
                    <a:pt x="227853" y="606722"/>
                  </a:cubicBezTo>
                  <a:lnTo>
                    <a:pt x="87492" y="606722"/>
                  </a:lnTo>
                  <a:cubicBezTo>
                    <a:pt x="39162" y="606722"/>
                    <a:pt x="0" y="567530"/>
                    <a:pt x="0" y="519273"/>
                  </a:cubicBezTo>
                  <a:lnTo>
                    <a:pt x="0" y="87360"/>
                  </a:lnTo>
                  <a:cubicBezTo>
                    <a:pt x="0" y="39103"/>
                    <a:pt x="39162" y="0"/>
                    <a:pt x="87492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椭圆 12"/>
            <p:cNvSpPr/>
            <p:nvPr/>
          </p:nvSpPr>
          <p:spPr>
            <a:xfrm>
              <a:off x="2234833" y="3367888"/>
              <a:ext cx="174401" cy="184418"/>
            </a:xfrm>
            <a:custGeom>
              <a:avLst/>
              <a:gdLst>
                <a:gd name="connsiteX0" fmla="*/ 199230 w 573767"/>
                <a:gd name="connsiteY0" fmla="*/ 487749 h 606722"/>
                <a:gd name="connsiteX1" fmla="*/ 374485 w 573767"/>
                <a:gd name="connsiteY1" fmla="*/ 487749 h 606722"/>
                <a:gd name="connsiteX2" fmla="*/ 396648 w 573767"/>
                <a:gd name="connsiteY2" fmla="*/ 509962 h 606722"/>
                <a:gd name="connsiteX3" fmla="*/ 396648 w 573767"/>
                <a:gd name="connsiteY3" fmla="*/ 584509 h 606722"/>
                <a:gd name="connsiteX4" fmla="*/ 374485 w 573767"/>
                <a:gd name="connsiteY4" fmla="*/ 606722 h 606722"/>
                <a:gd name="connsiteX5" fmla="*/ 199230 w 573767"/>
                <a:gd name="connsiteY5" fmla="*/ 606722 h 606722"/>
                <a:gd name="connsiteX6" fmla="*/ 176978 w 573767"/>
                <a:gd name="connsiteY6" fmla="*/ 584509 h 606722"/>
                <a:gd name="connsiteX7" fmla="*/ 176978 w 573767"/>
                <a:gd name="connsiteY7" fmla="*/ 509962 h 606722"/>
                <a:gd name="connsiteX8" fmla="*/ 199230 w 573767"/>
                <a:gd name="connsiteY8" fmla="*/ 487749 h 606722"/>
                <a:gd name="connsiteX9" fmla="*/ 327878 w 573767"/>
                <a:gd name="connsiteY9" fmla="*/ 141020 h 606722"/>
                <a:gd name="connsiteX10" fmla="*/ 307308 w 573767"/>
                <a:gd name="connsiteY10" fmla="*/ 152418 h 606722"/>
                <a:gd name="connsiteX11" fmla="*/ 269306 w 573767"/>
                <a:gd name="connsiteY11" fmla="*/ 221207 h 606722"/>
                <a:gd name="connsiteX12" fmla="*/ 234864 w 573767"/>
                <a:gd name="connsiteY12" fmla="*/ 186724 h 606722"/>
                <a:gd name="connsiteX13" fmla="*/ 200511 w 573767"/>
                <a:gd name="connsiteY13" fmla="*/ 190279 h 606722"/>
                <a:gd name="connsiteX14" fmla="*/ 145778 w 573767"/>
                <a:gd name="connsiteY14" fmla="*/ 273909 h 606722"/>
                <a:gd name="connsiteX15" fmla="*/ 152275 w 573767"/>
                <a:gd name="connsiteY15" fmla="*/ 304659 h 606722"/>
                <a:gd name="connsiteX16" fmla="*/ 183068 w 573767"/>
                <a:gd name="connsiteY16" fmla="*/ 298171 h 606722"/>
                <a:gd name="connsiteX17" fmla="*/ 222761 w 573767"/>
                <a:gd name="connsiteY17" fmla="*/ 237471 h 606722"/>
                <a:gd name="connsiteX18" fmla="*/ 258805 w 573767"/>
                <a:gd name="connsiteY18" fmla="*/ 273464 h 606722"/>
                <a:gd name="connsiteX19" fmla="*/ 294048 w 573767"/>
                <a:gd name="connsiteY19" fmla="*/ 268487 h 606722"/>
                <a:gd name="connsiteX20" fmla="*/ 324040 w 573767"/>
                <a:gd name="connsiteY20" fmla="*/ 214008 h 606722"/>
                <a:gd name="connsiteX21" fmla="*/ 358482 w 573767"/>
                <a:gd name="connsiteY21" fmla="*/ 295416 h 606722"/>
                <a:gd name="connsiteX22" fmla="*/ 398709 w 573767"/>
                <a:gd name="connsiteY22" fmla="*/ 296927 h 606722"/>
                <a:gd name="connsiteX23" fmla="*/ 429057 w 573767"/>
                <a:gd name="connsiteY23" fmla="*/ 237559 h 606722"/>
                <a:gd name="connsiteX24" fmla="*/ 419445 w 573767"/>
                <a:gd name="connsiteY24" fmla="*/ 207698 h 606722"/>
                <a:gd name="connsiteX25" fmla="*/ 389542 w 573767"/>
                <a:gd name="connsiteY25" fmla="*/ 217385 h 606722"/>
                <a:gd name="connsiteX26" fmla="*/ 380820 w 573767"/>
                <a:gd name="connsiteY26" fmla="*/ 234271 h 606722"/>
                <a:gd name="connsiteX27" fmla="*/ 347179 w 573767"/>
                <a:gd name="connsiteY27" fmla="*/ 154551 h 606722"/>
                <a:gd name="connsiteX28" fmla="*/ 327878 w 573767"/>
                <a:gd name="connsiteY28" fmla="*/ 141020 h 606722"/>
                <a:gd name="connsiteX29" fmla="*/ 22249 w 573767"/>
                <a:gd name="connsiteY29" fmla="*/ 0 h 606722"/>
                <a:gd name="connsiteX30" fmla="*/ 551518 w 573767"/>
                <a:gd name="connsiteY30" fmla="*/ 0 h 606722"/>
                <a:gd name="connsiteX31" fmla="*/ 573767 w 573767"/>
                <a:gd name="connsiteY31" fmla="*/ 22219 h 606722"/>
                <a:gd name="connsiteX32" fmla="*/ 573767 w 573767"/>
                <a:gd name="connsiteY32" fmla="*/ 87008 h 606722"/>
                <a:gd name="connsiteX33" fmla="*/ 551518 w 573767"/>
                <a:gd name="connsiteY33" fmla="*/ 109226 h 606722"/>
                <a:gd name="connsiteX34" fmla="*/ 536744 w 573767"/>
                <a:gd name="connsiteY34" fmla="*/ 109226 h 606722"/>
                <a:gd name="connsiteX35" fmla="*/ 536744 w 573767"/>
                <a:gd name="connsiteY35" fmla="*/ 340742 h 606722"/>
                <a:gd name="connsiteX36" fmla="*/ 551518 w 573767"/>
                <a:gd name="connsiteY36" fmla="*/ 340742 h 606722"/>
                <a:gd name="connsiteX37" fmla="*/ 573767 w 573767"/>
                <a:gd name="connsiteY37" fmla="*/ 362960 h 606722"/>
                <a:gd name="connsiteX38" fmla="*/ 573767 w 573767"/>
                <a:gd name="connsiteY38" fmla="*/ 427749 h 606722"/>
                <a:gd name="connsiteX39" fmla="*/ 551518 w 573767"/>
                <a:gd name="connsiteY39" fmla="*/ 449967 h 606722"/>
                <a:gd name="connsiteX40" fmla="*/ 309088 w 573767"/>
                <a:gd name="connsiteY40" fmla="*/ 449967 h 606722"/>
                <a:gd name="connsiteX41" fmla="*/ 309088 w 573767"/>
                <a:gd name="connsiteY41" fmla="*/ 465520 h 606722"/>
                <a:gd name="connsiteX42" fmla="*/ 264679 w 573767"/>
                <a:gd name="connsiteY42" fmla="*/ 465520 h 606722"/>
                <a:gd name="connsiteX43" fmla="*/ 264679 w 573767"/>
                <a:gd name="connsiteY43" fmla="*/ 449967 h 606722"/>
                <a:gd name="connsiteX44" fmla="*/ 22249 w 573767"/>
                <a:gd name="connsiteY44" fmla="*/ 449967 h 606722"/>
                <a:gd name="connsiteX45" fmla="*/ 0 w 573767"/>
                <a:gd name="connsiteY45" fmla="*/ 427749 h 606722"/>
                <a:gd name="connsiteX46" fmla="*/ 0 w 573767"/>
                <a:gd name="connsiteY46" fmla="*/ 362960 h 606722"/>
                <a:gd name="connsiteX47" fmla="*/ 22249 w 573767"/>
                <a:gd name="connsiteY47" fmla="*/ 340742 h 606722"/>
                <a:gd name="connsiteX48" fmla="*/ 37023 w 573767"/>
                <a:gd name="connsiteY48" fmla="*/ 340742 h 606722"/>
                <a:gd name="connsiteX49" fmla="*/ 37023 w 573767"/>
                <a:gd name="connsiteY49" fmla="*/ 109226 h 606722"/>
                <a:gd name="connsiteX50" fmla="*/ 22249 w 573767"/>
                <a:gd name="connsiteY50" fmla="*/ 109226 h 606722"/>
                <a:gd name="connsiteX51" fmla="*/ 0 w 573767"/>
                <a:gd name="connsiteY51" fmla="*/ 87008 h 606722"/>
                <a:gd name="connsiteX52" fmla="*/ 0 w 573767"/>
                <a:gd name="connsiteY52" fmla="*/ 22219 h 606722"/>
                <a:gd name="connsiteX53" fmla="*/ 22249 w 573767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3767" h="606722">
                  <a:moveTo>
                    <a:pt x="199230" y="487749"/>
                  </a:moveTo>
                  <a:lnTo>
                    <a:pt x="374485" y="487749"/>
                  </a:lnTo>
                  <a:cubicBezTo>
                    <a:pt x="386768" y="487749"/>
                    <a:pt x="396648" y="497701"/>
                    <a:pt x="396648" y="509962"/>
                  </a:cubicBezTo>
                  <a:lnTo>
                    <a:pt x="396648" y="584509"/>
                  </a:lnTo>
                  <a:cubicBezTo>
                    <a:pt x="396648" y="596771"/>
                    <a:pt x="386768" y="606722"/>
                    <a:pt x="374485" y="606722"/>
                  </a:cubicBezTo>
                  <a:lnTo>
                    <a:pt x="199230" y="606722"/>
                  </a:lnTo>
                  <a:cubicBezTo>
                    <a:pt x="186947" y="606722"/>
                    <a:pt x="176978" y="596771"/>
                    <a:pt x="176978" y="584509"/>
                  </a:cubicBezTo>
                  <a:lnTo>
                    <a:pt x="176978" y="509962"/>
                  </a:lnTo>
                  <a:cubicBezTo>
                    <a:pt x="176978" y="497701"/>
                    <a:pt x="186947" y="487749"/>
                    <a:pt x="199230" y="487749"/>
                  </a:cubicBezTo>
                  <a:close/>
                  <a:moveTo>
                    <a:pt x="327878" y="141020"/>
                  </a:moveTo>
                  <a:cubicBezTo>
                    <a:pt x="319924" y="140598"/>
                    <a:pt x="311758" y="144331"/>
                    <a:pt x="307308" y="152418"/>
                  </a:cubicBezTo>
                  <a:lnTo>
                    <a:pt x="269306" y="221207"/>
                  </a:lnTo>
                  <a:lnTo>
                    <a:pt x="234864" y="186724"/>
                  </a:lnTo>
                  <a:cubicBezTo>
                    <a:pt x="224808" y="176770"/>
                    <a:pt x="208165" y="178547"/>
                    <a:pt x="200511" y="190279"/>
                  </a:cubicBezTo>
                  <a:lnTo>
                    <a:pt x="145778" y="273909"/>
                  </a:lnTo>
                  <a:cubicBezTo>
                    <a:pt x="139103" y="284218"/>
                    <a:pt x="142040" y="297993"/>
                    <a:pt x="152275" y="304659"/>
                  </a:cubicBezTo>
                  <a:cubicBezTo>
                    <a:pt x="162598" y="311325"/>
                    <a:pt x="176304" y="308481"/>
                    <a:pt x="183068" y="298171"/>
                  </a:cubicBezTo>
                  <a:lnTo>
                    <a:pt x="222761" y="237471"/>
                  </a:lnTo>
                  <a:lnTo>
                    <a:pt x="258805" y="273464"/>
                  </a:lnTo>
                  <a:cubicBezTo>
                    <a:pt x="269306" y="283951"/>
                    <a:pt x="286839" y="281374"/>
                    <a:pt x="294048" y="268487"/>
                  </a:cubicBezTo>
                  <a:lnTo>
                    <a:pt x="324040" y="214008"/>
                  </a:lnTo>
                  <a:lnTo>
                    <a:pt x="358482" y="295416"/>
                  </a:lnTo>
                  <a:cubicBezTo>
                    <a:pt x="365780" y="312835"/>
                    <a:pt x="390165" y="313724"/>
                    <a:pt x="398709" y="296927"/>
                  </a:cubicBezTo>
                  <a:lnTo>
                    <a:pt x="429057" y="237559"/>
                  </a:lnTo>
                  <a:cubicBezTo>
                    <a:pt x="434664" y="226628"/>
                    <a:pt x="430303" y="213297"/>
                    <a:pt x="419445" y="207698"/>
                  </a:cubicBezTo>
                  <a:cubicBezTo>
                    <a:pt x="408499" y="202099"/>
                    <a:pt x="395060" y="206454"/>
                    <a:pt x="389542" y="217385"/>
                  </a:cubicBezTo>
                  <a:lnTo>
                    <a:pt x="380820" y="234271"/>
                  </a:lnTo>
                  <a:lnTo>
                    <a:pt x="347179" y="154551"/>
                  </a:lnTo>
                  <a:cubicBezTo>
                    <a:pt x="343575" y="146020"/>
                    <a:pt x="335832" y="141443"/>
                    <a:pt x="327878" y="141020"/>
                  </a:cubicBezTo>
                  <a:close/>
                  <a:moveTo>
                    <a:pt x="22249" y="0"/>
                  </a:moveTo>
                  <a:lnTo>
                    <a:pt x="551518" y="0"/>
                  </a:lnTo>
                  <a:cubicBezTo>
                    <a:pt x="563799" y="0"/>
                    <a:pt x="573767" y="9954"/>
                    <a:pt x="573767" y="22219"/>
                  </a:cubicBezTo>
                  <a:lnTo>
                    <a:pt x="573767" y="87008"/>
                  </a:lnTo>
                  <a:cubicBezTo>
                    <a:pt x="573767" y="99272"/>
                    <a:pt x="563799" y="109226"/>
                    <a:pt x="551518" y="109226"/>
                  </a:cubicBezTo>
                  <a:lnTo>
                    <a:pt x="536744" y="109226"/>
                  </a:lnTo>
                  <a:lnTo>
                    <a:pt x="536744" y="340742"/>
                  </a:lnTo>
                  <a:lnTo>
                    <a:pt x="551518" y="340742"/>
                  </a:lnTo>
                  <a:cubicBezTo>
                    <a:pt x="563799" y="340742"/>
                    <a:pt x="573767" y="350696"/>
                    <a:pt x="573767" y="362960"/>
                  </a:cubicBezTo>
                  <a:lnTo>
                    <a:pt x="573767" y="427749"/>
                  </a:lnTo>
                  <a:cubicBezTo>
                    <a:pt x="573767" y="440014"/>
                    <a:pt x="563799" y="449967"/>
                    <a:pt x="551518" y="449967"/>
                  </a:cubicBezTo>
                  <a:lnTo>
                    <a:pt x="309088" y="449967"/>
                  </a:lnTo>
                  <a:lnTo>
                    <a:pt x="309088" y="465520"/>
                  </a:lnTo>
                  <a:lnTo>
                    <a:pt x="264679" y="465520"/>
                  </a:lnTo>
                  <a:lnTo>
                    <a:pt x="264679" y="449967"/>
                  </a:lnTo>
                  <a:lnTo>
                    <a:pt x="22249" y="449967"/>
                  </a:lnTo>
                  <a:cubicBezTo>
                    <a:pt x="9968" y="449967"/>
                    <a:pt x="0" y="440014"/>
                    <a:pt x="0" y="427749"/>
                  </a:cubicBezTo>
                  <a:lnTo>
                    <a:pt x="0" y="362960"/>
                  </a:lnTo>
                  <a:cubicBezTo>
                    <a:pt x="0" y="350696"/>
                    <a:pt x="9968" y="340742"/>
                    <a:pt x="22249" y="340742"/>
                  </a:cubicBezTo>
                  <a:lnTo>
                    <a:pt x="37023" y="340742"/>
                  </a:lnTo>
                  <a:lnTo>
                    <a:pt x="37023" y="109226"/>
                  </a:lnTo>
                  <a:lnTo>
                    <a:pt x="22249" y="109226"/>
                  </a:lnTo>
                  <a:cubicBezTo>
                    <a:pt x="9968" y="109226"/>
                    <a:pt x="0" y="99272"/>
                    <a:pt x="0" y="87008"/>
                  </a:cubicBezTo>
                  <a:lnTo>
                    <a:pt x="0" y="22219"/>
                  </a:lnTo>
                  <a:cubicBezTo>
                    <a:pt x="0" y="9954"/>
                    <a:pt x="9968" y="0"/>
                    <a:pt x="22249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6382" y="1428211"/>
            <a:ext cx="3290608" cy="1071584"/>
            <a:chOff x="896382" y="1428211"/>
            <a:chExt cx="3290608" cy="1071584"/>
          </a:xfrm>
        </p:grpSpPr>
        <p:sp>
          <p:nvSpPr>
            <p:cNvPr id="12" name="文本框 17"/>
            <p:cNvSpPr txBox="1"/>
            <p:nvPr/>
          </p:nvSpPr>
          <p:spPr>
            <a:xfrm>
              <a:off x="896382" y="1876547"/>
              <a:ext cx="3290608" cy="6232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rPr>
                <a:t>成功项目展示</a:t>
              </a:r>
            </a:p>
          </p:txBody>
        </p:sp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id="{26B08667-0DDE-440C-AC68-6CC31A653156}"/>
                </a:ext>
              </a:extLst>
            </p:cNvPr>
            <p:cNvSpPr txBox="1"/>
            <p:nvPr/>
          </p:nvSpPr>
          <p:spPr>
            <a:xfrm>
              <a:off x="906006" y="1428211"/>
              <a:ext cx="2838450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700" b="1" dirty="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PART THREE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4173409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2021709b-1042-419c-924a-6405bcdda47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736271" y="1177528"/>
            <a:ext cx="5671458" cy="3225056"/>
            <a:chOff x="1915885" y="1123626"/>
            <a:chExt cx="8316687" cy="4729259"/>
          </a:xfrm>
        </p:grpSpPr>
        <p:sp>
          <p:nvSpPr>
            <p:cNvPr id="4" name="işlíḓê"/>
            <p:cNvSpPr/>
            <p:nvPr/>
          </p:nvSpPr>
          <p:spPr>
            <a:xfrm>
              <a:off x="1915885" y="4749799"/>
              <a:ext cx="2772229" cy="1103086"/>
            </a:xfrm>
            <a:prstGeom prst="rect">
              <a:avLst/>
            </a:prstGeom>
            <a:solidFill>
              <a:schemeClr val="accent1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altLang="zh-CN" sz="54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3</a:t>
              </a:r>
            </a:p>
          </p:txBody>
        </p:sp>
        <p:sp>
          <p:nvSpPr>
            <p:cNvPr id="5" name="ï$ľidê"/>
            <p:cNvSpPr/>
            <p:nvPr/>
          </p:nvSpPr>
          <p:spPr>
            <a:xfrm>
              <a:off x="4688114" y="4111171"/>
              <a:ext cx="2772229" cy="1741714"/>
            </a:xfrm>
            <a:prstGeom prst="rect">
              <a:avLst/>
            </a:prstGeom>
            <a:solidFill>
              <a:schemeClr val="accent2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60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1</a:t>
              </a:r>
            </a:p>
          </p:txBody>
        </p:sp>
        <p:sp>
          <p:nvSpPr>
            <p:cNvPr id="6" name="îṡlíḋe"/>
            <p:cNvSpPr/>
            <p:nvPr/>
          </p:nvSpPr>
          <p:spPr>
            <a:xfrm>
              <a:off x="7460343" y="4372427"/>
              <a:ext cx="2772229" cy="1480457"/>
            </a:xfrm>
            <a:prstGeom prst="rect">
              <a:avLst/>
            </a:prstGeom>
            <a:solidFill>
              <a:schemeClr val="accent4"/>
            </a:solidFill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/>
            </a:bodyPr>
            <a:lstStyle/>
            <a:p>
              <a:pPr algn="ctr"/>
              <a:r>
                <a:rPr lang="en-US" altLang="zh-CN" sz="60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2</a:t>
              </a:r>
            </a:p>
          </p:txBody>
        </p:sp>
        <p:sp>
          <p:nvSpPr>
            <p:cNvPr id="7" name="išlïdé"/>
            <p:cNvSpPr txBox="1"/>
            <p:nvPr/>
          </p:nvSpPr>
          <p:spPr>
            <a:xfrm>
              <a:off x="2073335" y="2101357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 defTabSz="685784">
                <a:lnSpc>
                  <a:spcPct val="120000"/>
                </a:lnSpc>
                <a:defRPr/>
              </a:pP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</a:b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8" name="ïṥḻíďè"/>
            <p:cNvSpPr/>
            <p:nvPr/>
          </p:nvSpPr>
          <p:spPr>
            <a:xfrm>
              <a:off x="2073335" y="1793592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algn="ctr" defTabSz="685784">
                <a:defRPr/>
              </a:pPr>
              <a:r>
                <a:rPr lang="zh-CN" altLang="en-US" b="1" dirty="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grpSp>
          <p:nvGrpSpPr>
            <p:cNvPr id="9" name="îšḷíḓê"/>
            <p:cNvGrpSpPr/>
            <p:nvPr/>
          </p:nvGrpSpPr>
          <p:grpSpPr>
            <a:xfrm>
              <a:off x="2867880" y="2761838"/>
              <a:ext cx="916054" cy="2019302"/>
              <a:chOff x="5346700" y="1895476"/>
              <a:chExt cx="1825625" cy="4024312"/>
            </a:xfrm>
            <a:solidFill>
              <a:schemeClr val="accent1"/>
            </a:solidFill>
          </p:grpSpPr>
          <p:sp>
            <p:nvSpPr>
              <p:cNvPr id="20" name="îṣľïḋè"/>
              <p:cNvSpPr>
                <a:spLocks/>
              </p:cNvSpPr>
              <p:nvPr/>
            </p:nvSpPr>
            <p:spPr bwMode="auto">
              <a:xfrm>
                <a:off x="5829300" y="1895476"/>
                <a:ext cx="839788" cy="836613"/>
              </a:xfrm>
              <a:custGeom>
                <a:avLst/>
                <a:gdLst>
                  <a:gd name="T0" fmla="*/ 82 w 82"/>
                  <a:gd name="T1" fmla="*/ 41 h 82"/>
                  <a:gd name="T2" fmla="*/ 41 w 82"/>
                  <a:gd name="T3" fmla="*/ 82 h 82"/>
                  <a:gd name="T4" fmla="*/ 0 w 82"/>
                  <a:gd name="T5" fmla="*/ 41 h 82"/>
                  <a:gd name="T6" fmla="*/ 41 w 82"/>
                  <a:gd name="T7" fmla="*/ 0 h 82"/>
                  <a:gd name="T8" fmla="*/ 82 w 82"/>
                  <a:gd name="T9" fmla="*/ 41 h 82"/>
                  <a:gd name="T10" fmla="*/ 82 w 82"/>
                  <a:gd name="T11" fmla="*/ 41 h 82"/>
                  <a:gd name="T12" fmla="*/ 82 w 82"/>
                  <a:gd name="T13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82">
                    <a:moveTo>
                      <a:pt x="82" y="41"/>
                    </a:moveTo>
                    <a:cubicBezTo>
                      <a:pt x="82" y="63"/>
                      <a:pt x="63" y="82"/>
                      <a:pt x="41" y="82"/>
                    </a:cubicBezTo>
                    <a:cubicBezTo>
                      <a:pt x="18" y="82"/>
                      <a:pt x="0" y="63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63" y="0"/>
                      <a:pt x="82" y="18"/>
                      <a:pt x="82" y="41"/>
                    </a:cubicBezTo>
                    <a:close/>
                    <a:moveTo>
                      <a:pt x="82" y="41"/>
                    </a:moveTo>
                    <a:cubicBezTo>
                      <a:pt x="82" y="41"/>
                      <a:pt x="82" y="41"/>
                      <a:pt x="82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1" name="íSḷîdè"/>
              <p:cNvSpPr>
                <a:spLocks/>
              </p:cNvSpPr>
              <p:nvPr/>
            </p:nvSpPr>
            <p:spPr bwMode="auto">
              <a:xfrm>
                <a:off x="5346700" y="2119313"/>
                <a:ext cx="1825625" cy="3800475"/>
              </a:xfrm>
              <a:custGeom>
                <a:avLst/>
                <a:gdLst>
                  <a:gd name="T0" fmla="*/ 174 w 178"/>
                  <a:gd name="T1" fmla="*/ 15 h 372"/>
                  <a:gd name="T2" fmla="*/ 156 w 178"/>
                  <a:gd name="T3" fmla="*/ 2 h 372"/>
                  <a:gd name="T4" fmla="*/ 143 w 178"/>
                  <a:gd name="T5" fmla="*/ 19 h 372"/>
                  <a:gd name="T6" fmla="*/ 112 w 178"/>
                  <a:gd name="T7" fmla="*/ 68 h 372"/>
                  <a:gd name="T8" fmla="*/ 98 w 178"/>
                  <a:gd name="T9" fmla="*/ 62 h 372"/>
                  <a:gd name="T10" fmla="*/ 88 w 178"/>
                  <a:gd name="T11" fmla="*/ 72 h 372"/>
                  <a:gd name="T12" fmla="*/ 78 w 178"/>
                  <a:gd name="T13" fmla="*/ 62 h 372"/>
                  <a:gd name="T14" fmla="*/ 78 w 178"/>
                  <a:gd name="T15" fmla="*/ 62 h 372"/>
                  <a:gd name="T16" fmla="*/ 65 w 178"/>
                  <a:gd name="T17" fmla="*/ 67 h 372"/>
                  <a:gd name="T18" fmla="*/ 35 w 178"/>
                  <a:gd name="T19" fmla="*/ 19 h 372"/>
                  <a:gd name="T20" fmla="*/ 22 w 178"/>
                  <a:gd name="T21" fmla="*/ 2 h 372"/>
                  <a:gd name="T22" fmla="*/ 4 w 178"/>
                  <a:gd name="T23" fmla="*/ 15 h 372"/>
                  <a:gd name="T24" fmla="*/ 47 w 178"/>
                  <a:gd name="T25" fmla="*/ 93 h 372"/>
                  <a:gd name="T26" fmla="*/ 46 w 178"/>
                  <a:gd name="T27" fmla="*/ 97 h 372"/>
                  <a:gd name="T28" fmla="*/ 46 w 178"/>
                  <a:gd name="T29" fmla="*/ 187 h 372"/>
                  <a:gd name="T30" fmla="*/ 49 w 178"/>
                  <a:gd name="T31" fmla="*/ 199 h 372"/>
                  <a:gd name="T32" fmla="*/ 48 w 178"/>
                  <a:gd name="T33" fmla="*/ 202 h 372"/>
                  <a:gd name="T34" fmla="*/ 48 w 178"/>
                  <a:gd name="T35" fmla="*/ 353 h 372"/>
                  <a:gd name="T36" fmla="*/ 67 w 178"/>
                  <a:gd name="T37" fmla="*/ 372 h 372"/>
                  <a:gd name="T38" fmla="*/ 86 w 178"/>
                  <a:gd name="T39" fmla="*/ 353 h 372"/>
                  <a:gd name="T40" fmla="*/ 86 w 178"/>
                  <a:gd name="T41" fmla="*/ 223 h 372"/>
                  <a:gd name="T42" fmla="*/ 88 w 178"/>
                  <a:gd name="T43" fmla="*/ 223 h 372"/>
                  <a:gd name="T44" fmla="*/ 88 w 178"/>
                  <a:gd name="T45" fmla="*/ 223 h 372"/>
                  <a:gd name="T46" fmla="*/ 88 w 178"/>
                  <a:gd name="T47" fmla="*/ 353 h 372"/>
                  <a:gd name="T48" fmla="*/ 107 w 178"/>
                  <a:gd name="T49" fmla="*/ 372 h 372"/>
                  <a:gd name="T50" fmla="*/ 126 w 178"/>
                  <a:gd name="T51" fmla="*/ 353 h 372"/>
                  <a:gd name="T52" fmla="*/ 126 w 178"/>
                  <a:gd name="T53" fmla="*/ 203 h 372"/>
                  <a:gd name="T54" fmla="*/ 130 w 178"/>
                  <a:gd name="T55" fmla="*/ 187 h 372"/>
                  <a:gd name="T56" fmla="*/ 130 w 178"/>
                  <a:gd name="T57" fmla="*/ 97 h 372"/>
                  <a:gd name="T58" fmla="*/ 129 w 178"/>
                  <a:gd name="T59" fmla="*/ 94 h 372"/>
                  <a:gd name="T60" fmla="*/ 131 w 178"/>
                  <a:gd name="T61" fmla="*/ 93 h 372"/>
                  <a:gd name="T62" fmla="*/ 174 w 178"/>
                  <a:gd name="T63" fmla="*/ 15 h 372"/>
                  <a:gd name="T64" fmla="*/ 88 w 178"/>
                  <a:gd name="T65" fmla="*/ 153 h 372"/>
                  <a:gd name="T66" fmla="*/ 88 w 178"/>
                  <a:gd name="T67" fmla="*/ 153 h 372"/>
                  <a:gd name="T68" fmla="*/ 78 w 178"/>
                  <a:gd name="T69" fmla="*/ 139 h 372"/>
                  <a:gd name="T70" fmla="*/ 86 w 178"/>
                  <a:gd name="T71" fmla="*/ 88 h 372"/>
                  <a:gd name="T72" fmla="*/ 87 w 178"/>
                  <a:gd name="T73" fmla="*/ 82 h 372"/>
                  <a:gd name="T74" fmla="*/ 88 w 178"/>
                  <a:gd name="T75" fmla="*/ 74 h 372"/>
                  <a:gd name="T76" fmla="*/ 88 w 178"/>
                  <a:gd name="T77" fmla="*/ 74 h 372"/>
                  <a:gd name="T78" fmla="*/ 98 w 178"/>
                  <a:gd name="T79" fmla="*/ 139 h 372"/>
                  <a:gd name="T80" fmla="*/ 88 w 178"/>
                  <a:gd name="T81" fmla="*/ 153 h 372"/>
                  <a:gd name="T82" fmla="*/ 88 w 178"/>
                  <a:gd name="T83" fmla="*/ 153 h 372"/>
                  <a:gd name="T84" fmla="*/ 88 w 178"/>
                  <a:gd name="T85" fmla="*/ 153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372">
                    <a:moveTo>
                      <a:pt x="174" y="15"/>
                    </a:moveTo>
                    <a:cubicBezTo>
                      <a:pt x="173" y="6"/>
                      <a:pt x="165" y="0"/>
                      <a:pt x="156" y="2"/>
                    </a:cubicBezTo>
                    <a:cubicBezTo>
                      <a:pt x="147" y="3"/>
                      <a:pt x="141" y="11"/>
                      <a:pt x="143" y="19"/>
                    </a:cubicBezTo>
                    <a:cubicBezTo>
                      <a:pt x="145" y="34"/>
                      <a:pt x="122" y="63"/>
                      <a:pt x="112" y="68"/>
                    </a:cubicBezTo>
                    <a:cubicBezTo>
                      <a:pt x="107" y="65"/>
                      <a:pt x="103" y="63"/>
                      <a:pt x="98" y="6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4" y="63"/>
                      <a:pt x="69" y="65"/>
                      <a:pt x="65" y="67"/>
                    </a:cubicBezTo>
                    <a:cubicBezTo>
                      <a:pt x="55" y="61"/>
                      <a:pt x="33" y="34"/>
                      <a:pt x="35" y="19"/>
                    </a:cubicBezTo>
                    <a:cubicBezTo>
                      <a:pt x="36" y="11"/>
                      <a:pt x="30" y="3"/>
                      <a:pt x="22" y="2"/>
                    </a:cubicBezTo>
                    <a:cubicBezTo>
                      <a:pt x="13" y="0"/>
                      <a:pt x="5" y="6"/>
                      <a:pt x="4" y="15"/>
                    </a:cubicBezTo>
                    <a:cubicBezTo>
                      <a:pt x="0" y="43"/>
                      <a:pt x="26" y="79"/>
                      <a:pt x="47" y="93"/>
                    </a:cubicBezTo>
                    <a:cubicBezTo>
                      <a:pt x="46" y="94"/>
                      <a:pt x="46" y="96"/>
                      <a:pt x="46" y="97"/>
                    </a:cubicBezTo>
                    <a:cubicBezTo>
                      <a:pt x="46" y="187"/>
                      <a:pt x="46" y="187"/>
                      <a:pt x="46" y="187"/>
                    </a:cubicBezTo>
                    <a:cubicBezTo>
                      <a:pt x="46" y="192"/>
                      <a:pt x="47" y="196"/>
                      <a:pt x="49" y="199"/>
                    </a:cubicBezTo>
                    <a:cubicBezTo>
                      <a:pt x="48" y="200"/>
                      <a:pt x="48" y="201"/>
                      <a:pt x="48" y="202"/>
                    </a:cubicBezTo>
                    <a:cubicBezTo>
                      <a:pt x="48" y="353"/>
                      <a:pt x="48" y="353"/>
                      <a:pt x="48" y="353"/>
                    </a:cubicBezTo>
                    <a:cubicBezTo>
                      <a:pt x="48" y="364"/>
                      <a:pt x="57" y="372"/>
                      <a:pt x="67" y="372"/>
                    </a:cubicBezTo>
                    <a:cubicBezTo>
                      <a:pt x="77" y="372"/>
                      <a:pt x="86" y="364"/>
                      <a:pt x="86" y="353"/>
                    </a:cubicBezTo>
                    <a:cubicBezTo>
                      <a:pt x="86" y="223"/>
                      <a:pt x="86" y="223"/>
                      <a:pt x="86" y="223"/>
                    </a:cubicBezTo>
                    <a:cubicBezTo>
                      <a:pt x="86" y="223"/>
                      <a:pt x="87" y="223"/>
                      <a:pt x="88" y="223"/>
                    </a:cubicBezTo>
                    <a:cubicBezTo>
                      <a:pt x="88" y="223"/>
                      <a:pt x="88" y="223"/>
                      <a:pt x="88" y="223"/>
                    </a:cubicBezTo>
                    <a:cubicBezTo>
                      <a:pt x="88" y="353"/>
                      <a:pt x="88" y="353"/>
                      <a:pt x="88" y="353"/>
                    </a:cubicBezTo>
                    <a:cubicBezTo>
                      <a:pt x="88" y="364"/>
                      <a:pt x="97" y="372"/>
                      <a:pt x="107" y="372"/>
                    </a:cubicBezTo>
                    <a:cubicBezTo>
                      <a:pt x="117" y="372"/>
                      <a:pt x="126" y="364"/>
                      <a:pt x="126" y="353"/>
                    </a:cubicBezTo>
                    <a:cubicBezTo>
                      <a:pt x="126" y="203"/>
                      <a:pt x="126" y="203"/>
                      <a:pt x="126" y="203"/>
                    </a:cubicBezTo>
                    <a:cubicBezTo>
                      <a:pt x="128" y="198"/>
                      <a:pt x="130" y="193"/>
                      <a:pt x="130" y="187"/>
                    </a:cubicBezTo>
                    <a:cubicBezTo>
                      <a:pt x="130" y="97"/>
                      <a:pt x="130" y="97"/>
                      <a:pt x="130" y="97"/>
                    </a:cubicBezTo>
                    <a:cubicBezTo>
                      <a:pt x="130" y="96"/>
                      <a:pt x="130" y="95"/>
                      <a:pt x="129" y="94"/>
                    </a:cubicBezTo>
                    <a:cubicBezTo>
                      <a:pt x="130" y="93"/>
                      <a:pt x="130" y="93"/>
                      <a:pt x="131" y="93"/>
                    </a:cubicBezTo>
                    <a:cubicBezTo>
                      <a:pt x="152" y="79"/>
                      <a:pt x="178" y="43"/>
                      <a:pt x="174" y="15"/>
                    </a:cubicBezTo>
                    <a:close/>
                    <a:moveTo>
                      <a:pt x="88" y="153"/>
                    </a:moveTo>
                    <a:cubicBezTo>
                      <a:pt x="88" y="153"/>
                      <a:pt x="88" y="153"/>
                      <a:pt x="88" y="153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86"/>
                      <a:pt x="87" y="84"/>
                      <a:pt x="87" y="82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88" y="153"/>
                    </a:lnTo>
                    <a:close/>
                    <a:moveTo>
                      <a:pt x="88" y="153"/>
                    </a:moveTo>
                    <a:cubicBezTo>
                      <a:pt x="88" y="153"/>
                      <a:pt x="88" y="153"/>
                      <a:pt x="88" y="1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10" name="îṧľïḋè"/>
            <p:cNvSpPr txBox="1"/>
            <p:nvPr/>
          </p:nvSpPr>
          <p:spPr>
            <a:xfrm>
              <a:off x="4867335" y="1431391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 defTabSz="685784">
                <a:lnSpc>
                  <a:spcPct val="120000"/>
                </a:lnSpc>
                <a:defRPr/>
              </a:pP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</a:b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1" name="ï$1íḋè"/>
            <p:cNvSpPr/>
            <p:nvPr/>
          </p:nvSpPr>
          <p:spPr>
            <a:xfrm>
              <a:off x="4867335" y="1123626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algn="ctr" defTabSz="685784">
                <a:defRPr/>
              </a:pPr>
              <a:r>
                <a:rPr lang="zh-CN" altLang="en-US" b="1" dirty="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grpSp>
          <p:nvGrpSpPr>
            <p:cNvPr id="12" name="iŝlïḍè"/>
            <p:cNvGrpSpPr/>
            <p:nvPr/>
          </p:nvGrpSpPr>
          <p:grpSpPr>
            <a:xfrm>
              <a:off x="5661880" y="2091872"/>
              <a:ext cx="916054" cy="2019302"/>
              <a:chOff x="5346700" y="1895476"/>
              <a:chExt cx="1825625" cy="4024312"/>
            </a:xfrm>
            <a:solidFill>
              <a:schemeClr val="accent2"/>
            </a:solidFill>
          </p:grpSpPr>
          <p:sp>
            <p:nvSpPr>
              <p:cNvPr id="18" name="isḻîḋe"/>
              <p:cNvSpPr>
                <a:spLocks/>
              </p:cNvSpPr>
              <p:nvPr/>
            </p:nvSpPr>
            <p:spPr bwMode="auto">
              <a:xfrm>
                <a:off x="5829300" y="1895476"/>
                <a:ext cx="839788" cy="836613"/>
              </a:xfrm>
              <a:custGeom>
                <a:avLst/>
                <a:gdLst>
                  <a:gd name="T0" fmla="*/ 82 w 82"/>
                  <a:gd name="T1" fmla="*/ 41 h 82"/>
                  <a:gd name="T2" fmla="*/ 41 w 82"/>
                  <a:gd name="T3" fmla="*/ 82 h 82"/>
                  <a:gd name="T4" fmla="*/ 0 w 82"/>
                  <a:gd name="T5" fmla="*/ 41 h 82"/>
                  <a:gd name="T6" fmla="*/ 41 w 82"/>
                  <a:gd name="T7" fmla="*/ 0 h 82"/>
                  <a:gd name="T8" fmla="*/ 82 w 82"/>
                  <a:gd name="T9" fmla="*/ 41 h 82"/>
                  <a:gd name="T10" fmla="*/ 82 w 82"/>
                  <a:gd name="T11" fmla="*/ 41 h 82"/>
                  <a:gd name="T12" fmla="*/ 82 w 82"/>
                  <a:gd name="T13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82">
                    <a:moveTo>
                      <a:pt x="82" y="41"/>
                    </a:moveTo>
                    <a:cubicBezTo>
                      <a:pt x="82" y="63"/>
                      <a:pt x="63" y="82"/>
                      <a:pt x="41" y="82"/>
                    </a:cubicBezTo>
                    <a:cubicBezTo>
                      <a:pt x="18" y="82"/>
                      <a:pt x="0" y="63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63" y="0"/>
                      <a:pt x="82" y="18"/>
                      <a:pt x="82" y="41"/>
                    </a:cubicBezTo>
                    <a:close/>
                    <a:moveTo>
                      <a:pt x="82" y="41"/>
                    </a:moveTo>
                    <a:cubicBezTo>
                      <a:pt x="82" y="41"/>
                      <a:pt x="82" y="41"/>
                      <a:pt x="82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9" name="ïṡlïḑè"/>
              <p:cNvSpPr>
                <a:spLocks/>
              </p:cNvSpPr>
              <p:nvPr/>
            </p:nvSpPr>
            <p:spPr bwMode="auto">
              <a:xfrm>
                <a:off x="5346700" y="2119313"/>
                <a:ext cx="1825625" cy="3800475"/>
              </a:xfrm>
              <a:custGeom>
                <a:avLst/>
                <a:gdLst>
                  <a:gd name="T0" fmla="*/ 174 w 178"/>
                  <a:gd name="T1" fmla="*/ 15 h 372"/>
                  <a:gd name="T2" fmla="*/ 156 w 178"/>
                  <a:gd name="T3" fmla="*/ 2 h 372"/>
                  <a:gd name="T4" fmla="*/ 143 w 178"/>
                  <a:gd name="T5" fmla="*/ 19 h 372"/>
                  <a:gd name="T6" fmla="*/ 112 w 178"/>
                  <a:gd name="T7" fmla="*/ 68 h 372"/>
                  <a:gd name="T8" fmla="*/ 98 w 178"/>
                  <a:gd name="T9" fmla="*/ 62 h 372"/>
                  <a:gd name="T10" fmla="*/ 88 w 178"/>
                  <a:gd name="T11" fmla="*/ 72 h 372"/>
                  <a:gd name="T12" fmla="*/ 78 w 178"/>
                  <a:gd name="T13" fmla="*/ 62 h 372"/>
                  <a:gd name="T14" fmla="*/ 78 w 178"/>
                  <a:gd name="T15" fmla="*/ 62 h 372"/>
                  <a:gd name="T16" fmla="*/ 65 w 178"/>
                  <a:gd name="T17" fmla="*/ 67 h 372"/>
                  <a:gd name="T18" fmla="*/ 35 w 178"/>
                  <a:gd name="T19" fmla="*/ 19 h 372"/>
                  <a:gd name="T20" fmla="*/ 22 w 178"/>
                  <a:gd name="T21" fmla="*/ 2 h 372"/>
                  <a:gd name="T22" fmla="*/ 4 w 178"/>
                  <a:gd name="T23" fmla="*/ 15 h 372"/>
                  <a:gd name="T24" fmla="*/ 47 w 178"/>
                  <a:gd name="T25" fmla="*/ 93 h 372"/>
                  <a:gd name="T26" fmla="*/ 46 w 178"/>
                  <a:gd name="T27" fmla="*/ 97 h 372"/>
                  <a:gd name="T28" fmla="*/ 46 w 178"/>
                  <a:gd name="T29" fmla="*/ 187 h 372"/>
                  <a:gd name="T30" fmla="*/ 49 w 178"/>
                  <a:gd name="T31" fmla="*/ 199 h 372"/>
                  <a:gd name="T32" fmla="*/ 48 w 178"/>
                  <a:gd name="T33" fmla="*/ 202 h 372"/>
                  <a:gd name="T34" fmla="*/ 48 w 178"/>
                  <a:gd name="T35" fmla="*/ 353 h 372"/>
                  <a:gd name="T36" fmla="*/ 67 w 178"/>
                  <a:gd name="T37" fmla="*/ 372 h 372"/>
                  <a:gd name="T38" fmla="*/ 86 w 178"/>
                  <a:gd name="T39" fmla="*/ 353 h 372"/>
                  <a:gd name="T40" fmla="*/ 86 w 178"/>
                  <a:gd name="T41" fmla="*/ 223 h 372"/>
                  <a:gd name="T42" fmla="*/ 88 w 178"/>
                  <a:gd name="T43" fmla="*/ 223 h 372"/>
                  <a:gd name="T44" fmla="*/ 88 w 178"/>
                  <a:gd name="T45" fmla="*/ 223 h 372"/>
                  <a:gd name="T46" fmla="*/ 88 w 178"/>
                  <a:gd name="T47" fmla="*/ 353 h 372"/>
                  <a:gd name="T48" fmla="*/ 107 w 178"/>
                  <a:gd name="T49" fmla="*/ 372 h 372"/>
                  <a:gd name="T50" fmla="*/ 126 w 178"/>
                  <a:gd name="T51" fmla="*/ 353 h 372"/>
                  <a:gd name="T52" fmla="*/ 126 w 178"/>
                  <a:gd name="T53" fmla="*/ 203 h 372"/>
                  <a:gd name="T54" fmla="*/ 130 w 178"/>
                  <a:gd name="T55" fmla="*/ 187 h 372"/>
                  <a:gd name="T56" fmla="*/ 130 w 178"/>
                  <a:gd name="T57" fmla="*/ 97 h 372"/>
                  <a:gd name="T58" fmla="*/ 129 w 178"/>
                  <a:gd name="T59" fmla="*/ 94 h 372"/>
                  <a:gd name="T60" fmla="*/ 131 w 178"/>
                  <a:gd name="T61" fmla="*/ 93 h 372"/>
                  <a:gd name="T62" fmla="*/ 174 w 178"/>
                  <a:gd name="T63" fmla="*/ 15 h 372"/>
                  <a:gd name="T64" fmla="*/ 88 w 178"/>
                  <a:gd name="T65" fmla="*/ 153 h 372"/>
                  <a:gd name="T66" fmla="*/ 88 w 178"/>
                  <a:gd name="T67" fmla="*/ 153 h 372"/>
                  <a:gd name="T68" fmla="*/ 78 w 178"/>
                  <a:gd name="T69" fmla="*/ 139 h 372"/>
                  <a:gd name="T70" fmla="*/ 86 w 178"/>
                  <a:gd name="T71" fmla="*/ 88 h 372"/>
                  <a:gd name="T72" fmla="*/ 87 w 178"/>
                  <a:gd name="T73" fmla="*/ 82 h 372"/>
                  <a:gd name="T74" fmla="*/ 88 w 178"/>
                  <a:gd name="T75" fmla="*/ 74 h 372"/>
                  <a:gd name="T76" fmla="*/ 88 w 178"/>
                  <a:gd name="T77" fmla="*/ 74 h 372"/>
                  <a:gd name="T78" fmla="*/ 98 w 178"/>
                  <a:gd name="T79" fmla="*/ 139 h 372"/>
                  <a:gd name="T80" fmla="*/ 88 w 178"/>
                  <a:gd name="T81" fmla="*/ 153 h 372"/>
                  <a:gd name="T82" fmla="*/ 88 w 178"/>
                  <a:gd name="T83" fmla="*/ 153 h 372"/>
                  <a:gd name="T84" fmla="*/ 88 w 178"/>
                  <a:gd name="T85" fmla="*/ 153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372">
                    <a:moveTo>
                      <a:pt x="174" y="15"/>
                    </a:moveTo>
                    <a:cubicBezTo>
                      <a:pt x="173" y="6"/>
                      <a:pt x="165" y="0"/>
                      <a:pt x="156" y="2"/>
                    </a:cubicBezTo>
                    <a:cubicBezTo>
                      <a:pt x="147" y="3"/>
                      <a:pt x="141" y="11"/>
                      <a:pt x="143" y="19"/>
                    </a:cubicBezTo>
                    <a:cubicBezTo>
                      <a:pt x="145" y="34"/>
                      <a:pt x="122" y="63"/>
                      <a:pt x="112" y="68"/>
                    </a:cubicBezTo>
                    <a:cubicBezTo>
                      <a:pt x="107" y="65"/>
                      <a:pt x="103" y="63"/>
                      <a:pt x="98" y="6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4" y="63"/>
                      <a:pt x="69" y="65"/>
                      <a:pt x="65" y="67"/>
                    </a:cubicBezTo>
                    <a:cubicBezTo>
                      <a:pt x="55" y="61"/>
                      <a:pt x="33" y="34"/>
                      <a:pt x="35" y="19"/>
                    </a:cubicBezTo>
                    <a:cubicBezTo>
                      <a:pt x="36" y="11"/>
                      <a:pt x="30" y="3"/>
                      <a:pt x="22" y="2"/>
                    </a:cubicBezTo>
                    <a:cubicBezTo>
                      <a:pt x="13" y="0"/>
                      <a:pt x="5" y="6"/>
                      <a:pt x="4" y="15"/>
                    </a:cubicBezTo>
                    <a:cubicBezTo>
                      <a:pt x="0" y="43"/>
                      <a:pt x="26" y="79"/>
                      <a:pt x="47" y="93"/>
                    </a:cubicBezTo>
                    <a:cubicBezTo>
                      <a:pt x="46" y="94"/>
                      <a:pt x="46" y="96"/>
                      <a:pt x="46" y="97"/>
                    </a:cubicBezTo>
                    <a:cubicBezTo>
                      <a:pt x="46" y="187"/>
                      <a:pt x="46" y="187"/>
                      <a:pt x="46" y="187"/>
                    </a:cubicBezTo>
                    <a:cubicBezTo>
                      <a:pt x="46" y="192"/>
                      <a:pt x="47" y="196"/>
                      <a:pt x="49" y="199"/>
                    </a:cubicBezTo>
                    <a:cubicBezTo>
                      <a:pt x="48" y="200"/>
                      <a:pt x="48" y="201"/>
                      <a:pt x="48" y="202"/>
                    </a:cubicBezTo>
                    <a:cubicBezTo>
                      <a:pt x="48" y="353"/>
                      <a:pt x="48" y="353"/>
                      <a:pt x="48" y="353"/>
                    </a:cubicBezTo>
                    <a:cubicBezTo>
                      <a:pt x="48" y="364"/>
                      <a:pt x="57" y="372"/>
                      <a:pt x="67" y="372"/>
                    </a:cubicBezTo>
                    <a:cubicBezTo>
                      <a:pt x="77" y="372"/>
                      <a:pt x="86" y="364"/>
                      <a:pt x="86" y="353"/>
                    </a:cubicBezTo>
                    <a:cubicBezTo>
                      <a:pt x="86" y="223"/>
                      <a:pt x="86" y="223"/>
                      <a:pt x="86" y="223"/>
                    </a:cubicBezTo>
                    <a:cubicBezTo>
                      <a:pt x="86" y="223"/>
                      <a:pt x="87" y="223"/>
                      <a:pt x="88" y="223"/>
                    </a:cubicBezTo>
                    <a:cubicBezTo>
                      <a:pt x="88" y="223"/>
                      <a:pt x="88" y="223"/>
                      <a:pt x="88" y="223"/>
                    </a:cubicBezTo>
                    <a:cubicBezTo>
                      <a:pt x="88" y="353"/>
                      <a:pt x="88" y="353"/>
                      <a:pt x="88" y="353"/>
                    </a:cubicBezTo>
                    <a:cubicBezTo>
                      <a:pt x="88" y="364"/>
                      <a:pt x="97" y="372"/>
                      <a:pt x="107" y="372"/>
                    </a:cubicBezTo>
                    <a:cubicBezTo>
                      <a:pt x="117" y="372"/>
                      <a:pt x="126" y="364"/>
                      <a:pt x="126" y="353"/>
                    </a:cubicBezTo>
                    <a:cubicBezTo>
                      <a:pt x="126" y="203"/>
                      <a:pt x="126" y="203"/>
                      <a:pt x="126" y="203"/>
                    </a:cubicBezTo>
                    <a:cubicBezTo>
                      <a:pt x="128" y="198"/>
                      <a:pt x="130" y="193"/>
                      <a:pt x="130" y="187"/>
                    </a:cubicBezTo>
                    <a:cubicBezTo>
                      <a:pt x="130" y="97"/>
                      <a:pt x="130" y="97"/>
                      <a:pt x="130" y="97"/>
                    </a:cubicBezTo>
                    <a:cubicBezTo>
                      <a:pt x="130" y="96"/>
                      <a:pt x="130" y="95"/>
                      <a:pt x="129" y="94"/>
                    </a:cubicBezTo>
                    <a:cubicBezTo>
                      <a:pt x="130" y="93"/>
                      <a:pt x="130" y="93"/>
                      <a:pt x="131" y="93"/>
                    </a:cubicBezTo>
                    <a:cubicBezTo>
                      <a:pt x="152" y="79"/>
                      <a:pt x="178" y="43"/>
                      <a:pt x="174" y="15"/>
                    </a:cubicBezTo>
                    <a:close/>
                    <a:moveTo>
                      <a:pt x="88" y="153"/>
                    </a:moveTo>
                    <a:cubicBezTo>
                      <a:pt x="88" y="153"/>
                      <a:pt x="88" y="153"/>
                      <a:pt x="88" y="153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86"/>
                      <a:pt x="87" y="84"/>
                      <a:pt x="87" y="82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88" y="153"/>
                    </a:lnTo>
                    <a:close/>
                    <a:moveTo>
                      <a:pt x="88" y="153"/>
                    </a:moveTo>
                    <a:cubicBezTo>
                      <a:pt x="88" y="153"/>
                      <a:pt x="88" y="153"/>
                      <a:pt x="88" y="1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13" name="íş1ïḓe"/>
            <p:cNvSpPr txBox="1"/>
            <p:nvPr/>
          </p:nvSpPr>
          <p:spPr>
            <a:xfrm>
              <a:off x="7617792" y="1688145"/>
              <a:ext cx="2457329" cy="589556"/>
            </a:xfrm>
            <a:prstGeom prst="rect">
              <a:avLst/>
            </a:prstGeom>
            <a:noFill/>
          </p:spPr>
          <p:txBody>
            <a:bodyPr wrap="square" lIns="72000" tIns="0" rIns="72000" bIns="0" anchor="ctr" anchorCtr="0">
              <a:normAutofit/>
            </a:bodyPr>
            <a:lstStyle/>
            <a:p>
              <a:pPr algn="ctr" defTabSz="685784">
                <a:lnSpc>
                  <a:spcPct val="120000"/>
                </a:lnSpc>
                <a:defRPr/>
              </a:pP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</a:b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14" name="íṥḷïḋè"/>
            <p:cNvSpPr/>
            <p:nvPr/>
          </p:nvSpPr>
          <p:spPr>
            <a:xfrm>
              <a:off x="7617792" y="1380380"/>
              <a:ext cx="2457329" cy="246221"/>
            </a:xfrm>
            <a:prstGeom prst="rect">
              <a:avLst/>
            </a:prstGeom>
          </p:spPr>
          <p:txBody>
            <a:bodyPr wrap="none" lIns="72000" tIns="0" rIns="72000" bIns="0">
              <a:normAutofit fontScale="92500" lnSpcReduction="20000"/>
            </a:bodyPr>
            <a:lstStyle/>
            <a:p>
              <a:pPr algn="ctr" defTabSz="685784">
                <a:defRPr/>
              </a:pPr>
              <a:r>
                <a:rPr lang="zh-CN" altLang="en-US" b="1" dirty="0">
                  <a:solidFill>
                    <a:schemeClr val="accent4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标题文本预设</a:t>
              </a:r>
            </a:p>
          </p:txBody>
        </p:sp>
        <p:grpSp>
          <p:nvGrpSpPr>
            <p:cNvPr id="15" name="işľïďé"/>
            <p:cNvGrpSpPr/>
            <p:nvPr/>
          </p:nvGrpSpPr>
          <p:grpSpPr>
            <a:xfrm>
              <a:off x="8412337" y="2348626"/>
              <a:ext cx="916054" cy="2019302"/>
              <a:chOff x="5346700" y="1895476"/>
              <a:chExt cx="1825625" cy="4024312"/>
            </a:xfrm>
            <a:solidFill>
              <a:schemeClr val="accent4"/>
            </a:solidFill>
          </p:grpSpPr>
          <p:sp>
            <p:nvSpPr>
              <p:cNvPr id="16" name="islîḑê"/>
              <p:cNvSpPr>
                <a:spLocks/>
              </p:cNvSpPr>
              <p:nvPr/>
            </p:nvSpPr>
            <p:spPr bwMode="auto">
              <a:xfrm>
                <a:off x="5829300" y="1895476"/>
                <a:ext cx="839788" cy="836613"/>
              </a:xfrm>
              <a:custGeom>
                <a:avLst/>
                <a:gdLst>
                  <a:gd name="T0" fmla="*/ 82 w 82"/>
                  <a:gd name="T1" fmla="*/ 41 h 82"/>
                  <a:gd name="T2" fmla="*/ 41 w 82"/>
                  <a:gd name="T3" fmla="*/ 82 h 82"/>
                  <a:gd name="T4" fmla="*/ 0 w 82"/>
                  <a:gd name="T5" fmla="*/ 41 h 82"/>
                  <a:gd name="T6" fmla="*/ 41 w 82"/>
                  <a:gd name="T7" fmla="*/ 0 h 82"/>
                  <a:gd name="T8" fmla="*/ 82 w 82"/>
                  <a:gd name="T9" fmla="*/ 41 h 82"/>
                  <a:gd name="T10" fmla="*/ 82 w 82"/>
                  <a:gd name="T11" fmla="*/ 41 h 82"/>
                  <a:gd name="T12" fmla="*/ 82 w 82"/>
                  <a:gd name="T13" fmla="*/ 4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82" h="82">
                    <a:moveTo>
                      <a:pt x="82" y="41"/>
                    </a:moveTo>
                    <a:cubicBezTo>
                      <a:pt x="82" y="63"/>
                      <a:pt x="63" y="82"/>
                      <a:pt x="41" y="82"/>
                    </a:cubicBezTo>
                    <a:cubicBezTo>
                      <a:pt x="18" y="82"/>
                      <a:pt x="0" y="63"/>
                      <a:pt x="0" y="41"/>
                    </a:cubicBezTo>
                    <a:cubicBezTo>
                      <a:pt x="0" y="18"/>
                      <a:pt x="18" y="0"/>
                      <a:pt x="41" y="0"/>
                    </a:cubicBezTo>
                    <a:cubicBezTo>
                      <a:pt x="63" y="0"/>
                      <a:pt x="82" y="18"/>
                      <a:pt x="82" y="41"/>
                    </a:cubicBezTo>
                    <a:close/>
                    <a:moveTo>
                      <a:pt x="82" y="41"/>
                    </a:moveTo>
                    <a:cubicBezTo>
                      <a:pt x="82" y="41"/>
                      <a:pt x="82" y="41"/>
                      <a:pt x="82" y="41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7" name="í$ľïḑe"/>
              <p:cNvSpPr>
                <a:spLocks/>
              </p:cNvSpPr>
              <p:nvPr/>
            </p:nvSpPr>
            <p:spPr bwMode="auto">
              <a:xfrm>
                <a:off x="5346700" y="2119313"/>
                <a:ext cx="1825625" cy="3800475"/>
              </a:xfrm>
              <a:custGeom>
                <a:avLst/>
                <a:gdLst>
                  <a:gd name="T0" fmla="*/ 174 w 178"/>
                  <a:gd name="T1" fmla="*/ 15 h 372"/>
                  <a:gd name="T2" fmla="*/ 156 w 178"/>
                  <a:gd name="T3" fmla="*/ 2 h 372"/>
                  <a:gd name="T4" fmla="*/ 143 w 178"/>
                  <a:gd name="T5" fmla="*/ 19 h 372"/>
                  <a:gd name="T6" fmla="*/ 112 w 178"/>
                  <a:gd name="T7" fmla="*/ 68 h 372"/>
                  <a:gd name="T8" fmla="*/ 98 w 178"/>
                  <a:gd name="T9" fmla="*/ 62 h 372"/>
                  <a:gd name="T10" fmla="*/ 88 w 178"/>
                  <a:gd name="T11" fmla="*/ 72 h 372"/>
                  <a:gd name="T12" fmla="*/ 78 w 178"/>
                  <a:gd name="T13" fmla="*/ 62 h 372"/>
                  <a:gd name="T14" fmla="*/ 78 w 178"/>
                  <a:gd name="T15" fmla="*/ 62 h 372"/>
                  <a:gd name="T16" fmla="*/ 65 w 178"/>
                  <a:gd name="T17" fmla="*/ 67 h 372"/>
                  <a:gd name="T18" fmla="*/ 35 w 178"/>
                  <a:gd name="T19" fmla="*/ 19 h 372"/>
                  <a:gd name="T20" fmla="*/ 22 w 178"/>
                  <a:gd name="T21" fmla="*/ 2 h 372"/>
                  <a:gd name="T22" fmla="*/ 4 w 178"/>
                  <a:gd name="T23" fmla="*/ 15 h 372"/>
                  <a:gd name="T24" fmla="*/ 47 w 178"/>
                  <a:gd name="T25" fmla="*/ 93 h 372"/>
                  <a:gd name="T26" fmla="*/ 46 w 178"/>
                  <a:gd name="T27" fmla="*/ 97 h 372"/>
                  <a:gd name="T28" fmla="*/ 46 w 178"/>
                  <a:gd name="T29" fmla="*/ 187 h 372"/>
                  <a:gd name="T30" fmla="*/ 49 w 178"/>
                  <a:gd name="T31" fmla="*/ 199 h 372"/>
                  <a:gd name="T32" fmla="*/ 48 w 178"/>
                  <a:gd name="T33" fmla="*/ 202 h 372"/>
                  <a:gd name="T34" fmla="*/ 48 w 178"/>
                  <a:gd name="T35" fmla="*/ 353 h 372"/>
                  <a:gd name="T36" fmla="*/ 67 w 178"/>
                  <a:gd name="T37" fmla="*/ 372 h 372"/>
                  <a:gd name="T38" fmla="*/ 86 w 178"/>
                  <a:gd name="T39" fmla="*/ 353 h 372"/>
                  <a:gd name="T40" fmla="*/ 86 w 178"/>
                  <a:gd name="T41" fmla="*/ 223 h 372"/>
                  <a:gd name="T42" fmla="*/ 88 w 178"/>
                  <a:gd name="T43" fmla="*/ 223 h 372"/>
                  <a:gd name="T44" fmla="*/ 88 w 178"/>
                  <a:gd name="T45" fmla="*/ 223 h 372"/>
                  <a:gd name="T46" fmla="*/ 88 w 178"/>
                  <a:gd name="T47" fmla="*/ 353 h 372"/>
                  <a:gd name="T48" fmla="*/ 107 w 178"/>
                  <a:gd name="T49" fmla="*/ 372 h 372"/>
                  <a:gd name="T50" fmla="*/ 126 w 178"/>
                  <a:gd name="T51" fmla="*/ 353 h 372"/>
                  <a:gd name="T52" fmla="*/ 126 w 178"/>
                  <a:gd name="T53" fmla="*/ 203 h 372"/>
                  <a:gd name="T54" fmla="*/ 130 w 178"/>
                  <a:gd name="T55" fmla="*/ 187 h 372"/>
                  <a:gd name="T56" fmla="*/ 130 w 178"/>
                  <a:gd name="T57" fmla="*/ 97 h 372"/>
                  <a:gd name="T58" fmla="*/ 129 w 178"/>
                  <a:gd name="T59" fmla="*/ 94 h 372"/>
                  <a:gd name="T60" fmla="*/ 131 w 178"/>
                  <a:gd name="T61" fmla="*/ 93 h 372"/>
                  <a:gd name="T62" fmla="*/ 174 w 178"/>
                  <a:gd name="T63" fmla="*/ 15 h 372"/>
                  <a:gd name="T64" fmla="*/ 88 w 178"/>
                  <a:gd name="T65" fmla="*/ 153 h 372"/>
                  <a:gd name="T66" fmla="*/ 88 w 178"/>
                  <a:gd name="T67" fmla="*/ 153 h 372"/>
                  <a:gd name="T68" fmla="*/ 78 w 178"/>
                  <a:gd name="T69" fmla="*/ 139 h 372"/>
                  <a:gd name="T70" fmla="*/ 86 w 178"/>
                  <a:gd name="T71" fmla="*/ 88 h 372"/>
                  <a:gd name="T72" fmla="*/ 87 w 178"/>
                  <a:gd name="T73" fmla="*/ 82 h 372"/>
                  <a:gd name="T74" fmla="*/ 88 w 178"/>
                  <a:gd name="T75" fmla="*/ 74 h 372"/>
                  <a:gd name="T76" fmla="*/ 88 w 178"/>
                  <a:gd name="T77" fmla="*/ 74 h 372"/>
                  <a:gd name="T78" fmla="*/ 98 w 178"/>
                  <a:gd name="T79" fmla="*/ 139 h 372"/>
                  <a:gd name="T80" fmla="*/ 88 w 178"/>
                  <a:gd name="T81" fmla="*/ 153 h 372"/>
                  <a:gd name="T82" fmla="*/ 88 w 178"/>
                  <a:gd name="T83" fmla="*/ 153 h 372"/>
                  <a:gd name="T84" fmla="*/ 88 w 178"/>
                  <a:gd name="T85" fmla="*/ 153 h 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78" h="372">
                    <a:moveTo>
                      <a:pt x="174" y="15"/>
                    </a:moveTo>
                    <a:cubicBezTo>
                      <a:pt x="173" y="6"/>
                      <a:pt x="165" y="0"/>
                      <a:pt x="156" y="2"/>
                    </a:cubicBezTo>
                    <a:cubicBezTo>
                      <a:pt x="147" y="3"/>
                      <a:pt x="141" y="11"/>
                      <a:pt x="143" y="19"/>
                    </a:cubicBezTo>
                    <a:cubicBezTo>
                      <a:pt x="145" y="34"/>
                      <a:pt x="122" y="63"/>
                      <a:pt x="112" y="68"/>
                    </a:cubicBezTo>
                    <a:cubicBezTo>
                      <a:pt x="107" y="65"/>
                      <a:pt x="103" y="63"/>
                      <a:pt x="98" y="62"/>
                    </a:cubicBezTo>
                    <a:cubicBezTo>
                      <a:pt x="88" y="72"/>
                      <a:pt x="88" y="72"/>
                      <a:pt x="88" y="7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8" y="62"/>
                      <a:pt x="78" y="62"/>
                      <a:pt x="78" y="62"/>
                    </a:cubicBezTo>
                    <a:cubicBezTo>
                      <a:pt x="74" y="63"/>
                      <a:pt x="69" y="65"/>
                      <a:pt x="65" y="67"/>
                    </a:cubicBezTo>
                    <a:cubicBezTo>
                      <a:pt x="55" y="61"/>
                      <a:pt x="33" y="34"/>
                      <a:pt x="35" y="19"/>
                    </a:cubicBezTo>
                    <a:cubicBezTo>
                      <a:pt x="36" y="11"/>
                      <a:pt x="30" y="3"/>
                      <a:pt x="22" y="2"/>
                    </a:cubicBezTo>
                    <a:cubicBezTo>
                      <a:pt x="13" y="0"/>
                      <a:pt x="5" y="6"/>
                      <a:pt x="4" y="15"/>
                    </a:cubicBezTo>
                    <a:cubicBezTo>
                      <a:pt x="0" y="43"/>
                      <a:pt x="26" y="79"/>
                      <a:pt x="47" y="93"/>
                    </a:cubicBezTo>
                    <a:cubicBezTo>
                      <a:pt x="46" y="94"/>
                      <a:pt x="46" y="96"/>
                      <a:pt x="46" y="97"/>
                    </a:cubicBezTo>
                    <a:cubicBezTo>
                      <a:pt x="46" y="187"/>
                      <a:pt x="46" y="187"/>
                      <a:pt x="46" y="187"/>
                    </a:cubicBezTo>
                    <a:cubicBezTo>
                      <a:pt x="46" y="192"/>
                      <a:pt x="47" y="196"/>
                      <a:pt x="49" y="199"/>
                    </a:cubicBezTo>
                    <a:cubicBezTo>
                      <a:pt x="48" y="200"/>
                      <a:pt x="48" y="201"/>
                      <a:pt x="48" y="202"/>
                    </a:cubicBezTo>
                    <a:cubicBezTo>
                      <a:pt x="48" y="353"/>
                      <a:pt x="48" y="353"/>
                      <a:pt x="48" y="353"/>
                    </a:cubicBezTo>
                    <a:cubicBezTo>
                      <a:pt x="48" y="364"/>
                      <a:pt x="57" y="372"/>
                      <a:pt x="67" y="372"/>
                    </a:cubicBezTo>
                    <a:cubicBezTo>
                      <a:pt x="77" y="372"/>
                      <a:pt x="86" y="364"/>
                      <a:pt x="86" y="353"/>
                    </a:cubicBezTo>
                    <a:cubicBezTo>
                      <a:pt x="86" y="223"/>
                      <a:pt x="86" y="223"/>
                      <a:pt x="86" y="223"/>
                    </a:cubicBezTo>
                    <a:cubicBezTo>
                      <a:pt x="86" y="223"/>
                      <a:pt x="87" y="223"/>
                      <a:pt x="88" y="223"/>
                    </a:cubicBezTo>
                    <a:cubicBezTo>
                      <a:pt x="88" y="223"/>
                      <a:pt x="88" y="223"/>
                      <a:pt x="88" y="223"/>
                    </a:cubicBezTo>
                    <a:cubicBezTo>
                      <a:pt x="88" y="353"/>
                      <a:pt x="88" y="353"/>
                      <a:pt x="88" y="353"/>
                    </a:cubicBezTo>
                    <a:cubicBezTo>
                      <a:pt x="88" y="364"/>
                      <a:pt x="97" y="372"/>
                      <a:pt x="107" y="372"/>
                    </a:cubicBezTo>
                    <a:cubicBezTo>
                      <a:pt x="117" y="372"/>
                      <a:pt x="126" y="364"/>
                      <a:pt x="126" y="353"/>
                    </a:cubicBezTo>
                    <a:cubicBezTo>
                      <a:pt x="126" y="203"/>
                      <a:pt x="126" y="203"/>
                      <a:pt x="126" y="203"/>
                    </a:cubicBezTo>
                    <a:cubicBezTo>
                      <a:pt x="128" y="198"/>
                      <a:pt x="130" y="193"/>
                      <a:pt x="130" y="187"/>
                    </a:cubicBezTo>
                    <a:cubicBezTo>
                      <a:pt x="130" y="97"/>
                      <a:pt x="130" y="97"/>
                      <a:pt x="130" y="97"/>
                    </a:cubicBezTo>
                    <a:cubicBezTo>
                      <a:pt x="130" y="96"/>
                      <a:pt x="130" y="95"/>
                      <a:pt x="129" y="94"/>
                    </a:cubicBezTo>
                    <a:cubicBezTo>
                      <a:pt x="130" y="93"/>
                      <a:pt x="130" y="93"/>
                      <a:pt x="131" y="93"/>
                    </a:cubicBezTo>
                    <a:cubicBezTo>
                      <a:pt x="152" y="79"/>
                      <a:pt x="178" y="43"/>
                      <a:pt x="174" y="15"/>
                    </a:cubicBezTo>
                    <a:close/>
                    <a:moveTo>
                      <a:pt x="88" y="153"/>
                    </a:moveTo>
                    <a:cubicBezTo>
                      <a:pt x="88" y="153"/>
                      <a:pt x="88" y="153"/>
                      <a:pt x="88" y="153"/>
                    </a:cubicBezTo>
                    <a:cubicBezTo>
                      <a:pt x="78" y="139"/>
                      <a:pt x="78" y="139"/>
                      <a:pt x="78" y="139"/>
                    </a:cubicBezTo>
                    <a:cubicBezTo>
                      <a:pt x="86" y="88"/>
                      <a:pt x="86" y="88"/>
                      <a:pt x="86" y="88"/>
                    </a:cubicBezTo>
                    <a:cubicBezTo>
                      <a:pt x="86" y="86"/>
                      <a:pt x="87" y="84"/>
                      <a:pt x="87" y="82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98" y="139"/>
                      <a:pt x="98" y="139"/>
                      <a:pt x="98" y="139"/>
                    </a:cubicBezTo>
                    <a:lnTo>
                      <a:pt x="88" y="153"/>
                    </a:lnTo>
                    <a:close/>
                    <a:moveTo>
                      <a:pt x="88" y="153"/>
                    </a:moveTo>
                    <a:cubicBezTo>
                      <a:pt x="88" y="153"/>
                      <a:pt x="88" y="153"/>
                      <a:pt x="88" y="153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22" name="文本框 21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成功项目展示</a:t>
            </a:r>
          </a:p>
        </p:txBody>
      </p:sp>
    </p:spTree>
    <p:extLst>
      <p:ext uri="{BB962C8B-B14F-4D97-AF65-F5344CB8AC3E}">
        <p14:creationId xmlns:p14="http://schemas.microsoft.com/office/powerpoint/2010/main" val="3934067873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58a170cc-b0f2-4aea-8223-7bc5e5e8655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532714" y="1200149"/>
            <a:ext cx="8078573" cy="2743202"/>
            <a:chOff x="710285" y="1600201"/>
            <a:chExt cx="10771430" cy="3657602"/>
          </a:xfrm>
        </p:grpSpPr>
        <p:grpSp>
          <p:nvGrpSpPr>
            <p:cNvPr id="4" name="îsḻíḓé"/>
            <p:cNvGrpSpPr/>
            <p:nvPr/>
          </p:nvGrpSpPr>
          <p:grpSpPr>
            <a:xfrm>
              <a:off x="6315056" y="2803283"/>
              <a:ext cx="1610231" cy="1253191"/>
              <a:chOff x="6340900" y="2729465"/>
              <a:chExt cx="1800195" cy="1401034"/>
            </a:xfrm>
          </p:grpSpPr>
          <p:sp>
            <p:nvSpPr>
              <p:cNvPr id="35" name="ïşļiḓe"/>
              <p:cNvSpPr/>
              <p:nvPr/>
            </p:nvSpPr>
            <p:spPr>
              <a:xfrm rot="5400000">
                <a:off x="6755137" y="2973716"/>
                <a:ext cx="1020158" cy="938165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" name="îšlîḓé"/>
              <p:cNvSpPr/>
              <p:nvPr/>
            </p:nvSpPr>
            <p:spPr>
              <a:xfrm>
                <a:off x="7440578" y="2729465"/>
                <a:ext cx="700517" cy="1401034"/>
              </a:xfrm>
              <a:custGeom>
                <a:avLst/>
                <a:gdLst>
                  <a:gd name="connsiteX0" fmla="*/ 0 w 868680"/>
                  <a:gd name="connsiteY0" fmla="*/ 0 h 1737360"/>
                  <a:gd name="connsiteX1" fmla="*/ 868680 w 868680"/>
                  <a:gd name="connsiteY1" fmla="*/ 868680 h 1737360"/>
                  <a:gd name="connsiteX2" fmla="*/ 0 w 868680"/>
                  <a:gd name="connsiteY2" fmla="*/ 1737360 h 1737360"/>
                  <a:gd name="connsiteX3" fmla="*/ 0 w 868680"/>
                  <a:gd name="connsiteY3" fmla="*/ 1173480 h 1737360"/>
                  <a:gd name="connsiteX4" fmla="*/ 304800 w 868680"/>
                  <a:gd name="connsiteY4" fmla="*/ 868680 h 1737360"/>
                  <a:gd name="connsiteX5" fmla="*/ 0 w 868680"/>
                  <a:gd name="connsiteY5" fmla="*/ 563880 h 1737360"/>
                  <a:gd name="connsiteX6" fmla="*/ 0 w 868680"/>
                  <a:gd name="connsiteY6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680" h="1737360">
                    <a:moveTo>
                      <a:pt x="0" y="0"/>
                    </a:moveTo>
                    <a:cubicBezTo>
                      <a:pt x="479759" y="0"/>
                      <a:pt x="868680" y="388921"/>
                      <a:pt x="868680" y="868680"/>
                    </a:cubicBezTo>
                    <a:cubicBezTo>
                      <a:pt x="868680" y="1348439"/>
                      <a:pt x="479759" y="1737360"/>
                      <a:pt x="0" y="1737360"/>
                    </a:cubicBezTo>
                    <a:lnTo>
                      <a:pt x="0" y="1173480"/>
                    </a:lnTo>
                    <a:cubicBezTo>
                      <a:pt x="168336" y="1173480"/>
                      <a:pt x="304800" y="1037016"/>
                      <a:pt x="304800" y="868680"/>
                    </a:cubicBezTo>
                    <a:cubicBezTo>
                      <a:pt x="304800" y="700344"/>
                      <a:pt x="168336" y="563880"/>
                      <a:pt x="0" y="5638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" name="î$ļîďè"/>
              <p:cNvSpPr/>
              <p:nvPr/>
            </p:nvSpPr>
            <p:spPr>
              <a:xfrm>
                <a:off x="6340900" y="2729465"/>
                <a:ext cx="1099678" cy="455234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" name="iSlîďê"/>
              <p:cNvSpPr/>
              <p:nvPr/>
            </p:nvSpPr>
            <p:spPr>
              <a:xfrm>
                <a:off x="6797285" y="3675265"/>
                <a:ext cx="643292" cy="455234"/>
              </a:xfrm>
              <a:prstGeom prst="rect">
                <a:avLst/>
              </a:prstGeom>
              <a:solidFill>
                <a:schemeClr val="accent2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5" name="îšḷíḍé"/>
            <p:cNvGrpSpPr/>
            <p:nvPr/>
          </p:nvGrpSpPr>
          <p:grpSpPr>
            <a:xfrm>
              <a:off x="4266709" y="2803283"/>
              <a:ext cx="1608515" cy="1253191"/>
              <a:chOff x="4050905" y="2729465"/>
              <a:chExt cx="1798278" cy="1401034"/>
            </a:xfrm>
          </p:grpSpPr>
          <p:sp>
            <p:nvSpPr>
              <p:cNvPr id="31" name="ïşļiḓè"/>
              <p:cNvSpPr/>
              <p:nvPr/>
            </p:nvSpPr>
            <p:spPr>
              <a:xfrm rot="10800000">
                <a:off x="4050905" y="2729465"/>
                <a:ext cx="700517" cy="1401034"/>
              </a:xfrm>
              <a:custGeom>
                <a:avLst/>
                <a:gdLst>
                  <a:gd name="connsiteX0" fmla="*/ 0 w 868680"/>
                  <a:gd name="connsiteY0" fmla="*/ 0 h 1737360"/>
                  <a:gd name="connsiteX1" fmla="*/ 868680 w 868680"/>
                  <a:gd name="connsiteY1" fmla="*/ 868680 h 1737360"/>
                  <a:gd name="connsiteX2" fmla="*/ 0 w 868680"/>
                  <a:gd name="connsiteY2" fmla="*/ 1737360 h 1737360"/>
                  <a:gd name="connsiteX3" fmla="*/ 0 w 868680"/>
                  <a:gd name="connsiteY3" fmla="*/ 1173480 h 1737360"/>
                  <a:gd name="connsiteX4" fmla="*/ 304800 w 868680"/>
                  <a:gd name="connsiteY4" fmla="*/ 868680 h 1737360"/>
                  <a:gd name="connsiteX5" fmla="*/ 0 w 868680"/>
                  <a:gd name="connsiteY5" fmla="*/ 563880 h 1737360"/>
                  <a:gd name="connsiteX6" fmla="*/ 0 w 868680"/>
                  <a:gd name="connsiteY6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680" h="1737360">
                    <a:moveTo>
                      <a:pt x="0" y="0"/>
                    </a:moveTo>
                    <a:cubicBezTo>
                      <a:pt x="479759" y="0"/>
                      <a:pt x="868680" y="388921"/>
                      <a:pt x="868680" y="868680"/>
                    </a:cubicBezTo>
                    <a:cubicBezTo>
                      <a:pt x="868680" y="1348439"/>
                      <a:pt x="479759" y="1737360"/>
                      <a:pt x="0" y="1737360"/>
                    </a:cubicBezTo>
                    <a:lnTo>
                      <a:pt x="0" y="1173480"/>
                    </a:lnTo>
                    <a:cubicBezTo>
                      <a:pt x="168336" y="1173480"/>
                      <a:pt x="304800" y="1037016"/>
                      <a:pt x="304800" y="868680"/>
                    </a:cubicBezTo>
                    <a:cubicBezTo>
                      <a:pt x="304800" y="700344"/>
                      <a:pt x="168336" y="563880"/>
                      <a:pt x="0" y="5638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2" name="ïšlíḍé"/>
              <p:cNvSpPr/>
              <p:nvPr/>
            </p:nvSpPr>
            <p:spPr>
              <a:xfrm rot="10800000">
                <a:off x="4751422" y="3675264"/>
                <a:ext cx="1097761" cy="455234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" name="ï$ľïdé"/>
              <p:cNvSpPr/>
              <p:nvPr/>
            </p:nvSpPr>
            <p:spPr>
              <a:xfrm rot="10800000">
                <a:off x="4751423" y="2729465"/>
                <a:ext cx="643292" cy="455234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" name="îš1ïďê"/>
              <p:cNvSpPr/>
              <p:nvPr/>
            </p:nvSpPr>
            <p:spPr>
              <a:xfrm rot="5400000">
                <a:off x="4415362" y="2973717"/>
                <a:ext cx="1020158" cy="938165"/>
              </a:xfrm>
              <a:prstGeom prst="rect">
                <a:avLst/>
              </a:prstGeom>
              <a:solidFill>
                <a:schemeClr val="accent6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6" name="iŝľîḑe"/>
            <p:cNvGrpSpPr/>
            <p:nvPr/>
          </p:nvGrpSpPr>
          <p:grpSpPr>
            <a:xfrm>
              <a:off x="5469061" y="1600201"/>
              <a:ext cx="1253193" cy="1609599"/>
              <a:chOff x="5395099" y="1384451"/>
              <a:chExt cx="1401036" cy="1799487"/>
            </a:xfrm>
          </p:grpSpPr>
          <p:sp>
            <p:nvSpPr>
              <p:cNvPr id="27" name="íśḷïḓè"/>
              <p:cNvSpPr/>
              <p:nvPr/>
            </p:nvSpPr>
            <p:spPr>
              <a:xfrm rot="5400000" flipH="1" flipV="1">
                <a:off x="5745359" y="1034192"/>
                <a:ext cx="700517" cy="1401035"/>
              </a:xfrm>
              <a:custGeom>
                <a:avLst/>
                <a:gdLst>
                  <a:gd name="connsiteX0" fmla="*/ 0 w 868680"/>
                  <a:gd name="connsiteY0" fmla="*/ 0 h 1737360"/>
                  <a:gd name="connsiteX1" fmla="*/ 868680 w 868680"/>
                  <a:gd name="connsiteY1" fmla="*/ 868680 h 1737360"/>
                  <a:gd name="connsiteX2" fmla="*/ 0 w 868680"/>
                  <a:gd name="connsiteY2" fmla="*/ 1737360 h 1737360"/>
                  <a:gd name="connsiteX3" fmla="*/ 0 w 868680"/>
                  <a:gd name="connsiteY3" fmla="*/ 1173480 h 1737360"/>
                  <a:gd name="connsiteX4" fmla="*/ 304800 w 868680"/>
                  <a:gd name="connsiteY4" fmla="*/ 868680 h 1737360"/>
                  <a:gd name="connsiteX5" fmla="*/ 0 w 868680"/>
                  <a:gd name="connsiteY5" fmla="*/ 563880 h 1737360"/>
                  <a:gd name="connsiteX6" fmla="*/ 0 w 868680"/>
                  <a:gd name="connsiteY6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680" h="1737360">
                    <a:moveTo>
                      <a:pt x="0" y="0"/>
                    </a:moveTo>
                    <a:cubicBezTo>
                      <a:pt x="479759" y="0"/>
                      <a:pt x="868680" y="388921"/>
                      <a:pt x="868680" y="868680"/>
                    </a:cubicBezTo>
                    <a:cubicBezTo>
                      <a:pt x="868680" y="1348439"/>
                      <a:pt x="479759" y="1737360"/>
                      <a:pt x="0" y="1737360"/>
                    </a:cubicBezTo>
                    <a:lnTo>
                      <a:pt x="0" y="1173480"/>
                    </a:lnTo>
                    <a:cubicBezTo>
                      <a:pt x="168336" y="1173480"/>
                      <a:pt x="304800" y="1037016"/>
                      <a:pt x="304800" y="868680"/>
                    </a:cubicBezTo>
                    <a:cubicBezTo>
                      <a:pt x="304800" y="700344"/>
                      <a:pt x="168336" y="563880"/>
                      <a:pt x="0" y="5638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8" name="ï$ḻîḋê"/>
              <p:cNvSpPr/>
              <p:nvPr/>
            </p:nvSpPr>
            <p:spPr>
              <a:xfrm rot="5400000" flipH="1" flipV="1">
                <a:off x="5073231" y="2406836"/>
                <a:ext cx="1098970" cy="455234"/>
              </a:xfrm>
              <a:prstGeom prst="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9" name="îṩ1ïḓê"/>
              <p:cNvSpPr/>
              <p:nvPr/>
            </p:nvSpPr>
            <p:spPr>
              <a:xfrm rot="5400000" flipH="1" flipV="1">
                <a:off x="6246871" y="2178998"/>
                <a:ext cx="643292" cy="455234"/>
              </a:xfrm>
              <a:prstGeom prst="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" name="í$ḷïďé"/>
              <p:cNvSpPr/>
              <p:nvPr/>
            </p:nvSpPr>
            <p:spPr>
              <a:xfrm rot="5400000">
                <a:off x="5598795" y="1749703"/>
                <a:ext cx="1020158" cy="938165"/>
              </a:xfrm>
              <a:prstGeom prst="rect">
                <a:avLst/>
              </a:prstGeom>
              <a:solidFill>
                <a:schemeClr val="accent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7" name="ïṣ1îḑè"/>
            <p:cNvGrpSpPr/>
            <p:nvPr/>
          </p:nvGrpSpPr>
          <p:grpSpPr>
            <a:xfrm>
              <a:off x="5469062" y="3648601"/>
              <a:ext cx="1253192" cy="1609202"/>
              <a:chOff x="5395100" y="3674506"/>
              <a:chExt cx="1401035" cy="1799043"/>
            </a:xfrm>
          </p:grpSpPr>
          <p:sp>
            <p:nvSpPr>
              <p:cNvPr id="23" name="iṩ1íde"/>
              <p:cNvSpPr/>
              <p:nvPr/>
            </p:nvSpPr>
            <p:spPr>
              <a:xfrm rot="5400000">
                <a:off x="5745359" y="4422773"/>
                <a:ext cx="700517" cy="1401035"/>
              </a:xfrm>
              <a:custGeom>
                <a:avLst/>
                <a:gdLst>
                  <a:gd name="connsiteX0" fmla="*/ 0 w 868680"/>
                  <a:gd name="connsiteY0" fmla="*/ 0 h 1737360"/>
                  <a:gd name="connsiteX1" fmla="*/ 868680 w 868680"/>
                  <a:gd name="connsiteY1" fmla="*/ 868680 h 1737360"/>
                  <a:gd name="connsiteX2" fmla="*/ 0 w 868680"/>
                  <a:gd name="connsiteY2" fmla="*/ 1737360 h 1737360"/>
                  <a:gd name="connsiteX3" fmla="*/ 0 w 868680"/>
                  <a:gd name="connsiteY3" fmla="*/ 1173480 h 1737360"/>
                  <a:gd name="connsiteX4" fmla="*/ 304800 w 868680"/>
                  <a:gd name="connsiteY4" fmla="*/ 868680 h 1737360"/>
                  <a:gd name="connsiteX5" fmla="*/ 0 w 868680"/>
                  <a:gd name="connsiteY5" fmla="*/ 563880 h 1737360"/>
                  <a:gd name="connsiteX6" fmla="*/ 0 w 868680"/>
                  <a:gd name="connsiteY6" fmla="*/ 0 h 1737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68680" h="1737360">
                    <a:moveTo>
                      <a:pt x="0" y="0"/>
                    </a:moveTo>
                    <a:cubicBezTo>
                      <a:pt x="479759" y="0"/>
                      <a:pt x="868680" y="388921"/>
                      <a:pt x="868680" y="868680"/>
                    </a:cubicBezTo>
                    <a:cubicBezTo>
                      <a:pt x="868680" y="1348439"/>
                      <a:pt x="479759" y="1737360"/>
                      <a:pt x="0" y="1737360"/>
                    </a:cubicBezTo>
                    <a:lnTo>
                      <a:pt x="0" y="1173480"/>
                    </a:lnTo>
                    <a:cubicBezTo>
                      <a:pt x="168336" y="1173480"/>
                      <a:pt x="304800" y="1037016"/>
                      <a:pt x="304800" y="868680"/>
                    </a:cubicBezTo>
                    <a:cubicBezTo>
                      <a:pt x="304800" y="700344"/>
                      <a:pt x="168336" y="563880"/>
                      <a:pt x="0" y="56388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4" name="ïS1ïḓè"/>
              <p:cNvSpPr/>
              <p:nvPr/>
            </p:nvSpPr>
            <p:spPr>
              <a:xfrm rot="5400000">
                <a:off x="6019255" y="3996152"/>
                <a:ext cx="1098525" cy="455234"/>
              </a:xfrm>
              <a:prstGeom prst="rect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5" name="îş1ïḑe"/>
              <p:cNvSpPr/>
              <p:nvPr/>
            </p:nvSpPr>
            <p:spPr>
              <a:xfrm rot="5400000">
                <a:off x="5301071" y="4223768"/>
                <a:ext cx="643292" cy="455234"/>
              </a:xfrm>
              <a:prstGeom prst="rect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" name="î$1îḋé"/>
              <p:cNvSpPr/>
              <p:nvPr/>
            </p:nvSpPr>
            <p:spPr>
              <a:xfrm rot="5400000">
                <a:off x="5598795" y="4170735"/>
                <a:ext cx="1020158" cy="938165"/>
              </a:xfrm>
              <a:prstGeom prst="rect">
                <a:avLst/>
              </a:prstGeom>
              <a:solidFill>
                <a:schemeClr val="accent4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8" name="îŝ1iḍé"/>
            <p:cNvSpPr>
              <a:spLocks/>
            </p:cNvSpPr>
            <p:nvPr/>
          </p:nvSpPr>
          <p:spPr bwMode="auto">
            <a:xfrm>
              <a:off x="4765150" y="3197237"/>
              <a:ext cx="390823" cy="390099"/>
            </a:xfrm>
            <a:custGeom>
              <a:avLst/>
              <a:gdLst>
                <a:gd name="T0" fmla="*/ 164 w 204"/>
                <a:gd name="T1" fmla="*/ 0 h 204"/>
                <a:gd name="T2" fmla="*/ 39 w 204"/>
                <a:gd name="T3" fmla="*/ 0 h 204"/>
                <a:gd name="T4" fmla="*/ 0 w 204"/>
                <a:gd name="T5" fmla="*/ 39 h 204"/>
                <a:gd name="T6" fmla="*/ 0 w 204"/>
                <a:gd name="T7" fmla="*/ 81 h 204"/>
                <a:gd name="T8" fmla="*/ 0 w 204"/>
                <a:gd name="T9" fmla="*/ 164 h 204"/>
                <a:gd name="T10" fmla="*/ 39 w 204"/>
                <a:gd name="T11" fmla="*/ 204 h 204"/>
                <a:gd name="T12" fmla="*/ 164 w 204"/>
                <a:gd name="T13" fmla="*/ 204 h 204"/>
                <a:gd name="T14" fmla="*/ 204 w 204"/>
                <a:gd name="T15" fmla="*/ 164 h 204"/>
                <a:gd name="T16" fmla="*/ 204 w 204"/>
                <a:gd name="T17" fmla="*/ 81 h 204"/>
                <a:gd name="T18" fmla="*/ 204 w 204"/>
                <a:gd name="T19" fmla="*/ 39 h 204"/>
                <a:gd name="T20" fmla="*/ 164 w 204"/>
                <a:gd name="T21" fmla="*/ 0 h 204"/>
                <a:gd name="T22" fmla="*/ 176 w 204"/>
                <a:gd name="T23" fmla="*/ 23 h 204"/>
                <a:gd name="T24" fmla="*/ 180 w 204"/>
                <a:gd name="T25" fmla="*/ 23 h 204"/>
                <a:gd name="T26" fmla="*/ 180 w 204"/>
                <a:gd name="T27" fmla="*/ 28 h 204"/>
                <a:gd name="T28" fmla="*/ 180 w 204"/>
                <a:gd name="T29" fmla="*/ 58 h 204"/>
                <a:gd name="T30" fmla="*/ 146 w 204"/>
                <a:gd name="T31" fmla="*/ 58 h 204"/>
                <a:gd name="T32" fmla="*/ 146 w 204"/>
                <a:gd name="T33" fmla="*/ 24 h 204"/>
                <a:gd name="T34" fmla="*/ 176 w 204"/>
                <a:gd name="T35" fmla="*/ 23 h 204"/>
                <a:gd name="T36" fmla="*/ 73 w 204"/>
                <a:gd name="T37" fmla="*/ 81 h 204"/>
                <a:gd name="T38" fmla="*/ 102 w 204"/>
                <a:gd name="T39" fmla="*/ 66 h 204"/>
                <a:gd name="T40" fmla="*/ 131 w 204"/>
                <a:gd name="T41" fmla="*/ 81 h 204"/>
                <a:gd name="T42" fmla="*/ 138 w 204"/>
                <a:gd name="T43" fmla="*/ 102 h 204"/>
                <a:gd name="T44" fmla="*/ 102 w 204"/>
                <a:gd name="T45" fmla="*/ 138 h 204"/>
                <a:gd name="T46" fmla="*/ 66 w 204"/>
                <a:gd name="T47" fmla="*/ 102 h 204"/>
                <a:gd name="T48" fmla="*/ 73 w 204"/>
                <a:gd name="T49" fmla="*/ 81 h 204"/>
                <a:gd name="T50" fmla="*/ 184 w 204"/>
                <a:gd name="T51" fmla="*/ 164 h 204"/>
                <a:gd name="T52" fmla="*/ 164 w 204"/>
                <a:gd name="T53" fmla="*/ 184 h 204"/>
                <a:gd name="T54" fmla="*/ 39 w 204"/>
                <a:gd name="T55" fmla="*/ 184 h 204"/>
                <a:gd name="T56" fmla="*/ 20 w 204"/>
                <a:gd name="T57" fmla="*/ 164 h 204"/>
                <a:gd name="T58" fmla="*/ 20 w 204"/>
                <a:gd name="T59" fmla="*/ 81 h 204"/>
                <a:gd name="T60" fmla="*/ 50 w 204"/>
                <a:gd name="T61" fmla="*/ 81 h 204"/>
                <a:gd name="T62" fmla="*/ 46 w 204"/>
                <a:gd name="T63" fmla="*/ 102 h 204"/>
                <a:gd name="T64" fmla="*/ 102 w 204"/>
                <a:gd name="T65" fmla="*/ 158 h 204"/>
                <a:gd name="T66" fmla="*/ 157 w 204"/>
                <a:gd name="T67" fmla="*/ 102 h 204"/>
                <a:gd name="T68" fmla="*/ 153 w 204"/>
                <a:gd name="T69" fmla="*/ 81 h 204"/>
                <a:gd name="T70" fmla="*/ 184 w 204"/>
                <a:gd name="T71" fmla="*/ 81 h 204"/>
                <a:gd name="T72" fmla="*/ 184 w 204"/>
                <a:gd name="T73" fmla="*/ 16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" h="204">
                  <a:moveTo>
                    <a:pt x="164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7" y="0"/>
                    <a:pt x="0" y="18"/>
                    <a:pt x="0" y="3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0" y="186"/>
                    <a:pt x="17" y="204"/>
                    <a:pt x="39" y="204"/>
                  </a:cubicBezTo>
                  <a:cubicBezTo>
                    <a:pt x="164" y="204"/>
                    <a:pt x="164" y="204"/>
                    <a:pt x="164" y="204"/>
                  </a:cubicBezTo>
                  <a:cubicBezTo>
                    <a:pt x="186" y="204"/>
                    <a:pt x="204" y="186"/>
                    <a:pt x="204" y="164"/>
                  </a:cubicBezTo>
                  <a:cubicBezTo>
                    <a:pt x="204" y="81"/>
                    <a:pt x="204" y="81"/>
                    <a:pt x="204" y="81"/>
                  </a:cubicBezTo>
                  <a:cubicBezTo>
                    <a:pt x="204" y="39"/>
                    <a:pt x="204" y="39"/>
                    <a:pt x="204" y="39"/>
                  </a:cubicBezTo>
                  <a:cubicBezTo>
                    <a:pt x="204" y="18"/>
                    <a:pt x="186" y="0"/>
                    <a:pt x="164" y="0"/>
                  </a:cubicBezTo>
                  <a:close/>
                  <a:moveTo>
                    <a:pt x="176" y="23"/>
                  </a:moveTo>
                  <a:cubicBezTo>
                    <a:pt x="180" y="23"/>
                    <a:pt x="180" y="23"/>
                    <a:pt x="180" y="23"/>
                  </a:cubicBezTo>
                  <a:cubicBezTo>
                    <a:pt x="180" y="28"/>
                    <a:pt x="180" y="28"/>
                    <a:pt x="180" y="28"/>
                  </a:cubicBezTo>
                  <a:cubicBezTo>
                    <a:pt x="180" y="58"/>
                    <a:pt x="180" y="58"/>
                    <a:pt x="180" y="58"/>
                  </a:cubicBezTo>
                  <a:cubicBezTo>
                    <a:pt x="146" y="58"/>
                    <a:pt x="146" y="58"/>
                    <a:pt x="146" y="58"/>
                  </a:cubicBezTo>
                  <a:cubicBezTo>
                    <a:pt x="146" y="24"/>
                    <a:pt x="146" y="24"/>
                    <a:pt x="146" y="24"/>
                  </a:cubicBezTo>
                  <a:lnTo>
                    <a:pt x="176" y="23"/>
                  </a:lnTo>
                  <a:close/>
                  <a:moveTo>
                    <a:pt x="73" y="81"/>
                  </a:moveTo>
                  <a:cubicBezTo>
                    <a:pt x="79" y="72"/>
                    <a:pt x="90" y="66"/>
                    <a:pt x="102" y="66"/>
                  </a:cubicBezTo>
                  <a:cubicBezTo>
                    <a:pt x="114" y="66"/>
                    <a:pt x="124" y="72"/>
                    <a:pt x="131" y="81"/>
                  </a:cubicBezTo>
                  <a:cubicBezTo>
                    <a:pt x="135" y="87"/>
                    <a:pt x="138" y="94"/>
                    <a:pt x="138" y="102"/>
                  </a:cubicBezTo>
                  <a:cubicBezTo>
                    <a:pt x="138" y="122"/>
                    <a:pt x="121" y="138"/>
                    <a:pt x="102" y="138"/>
                  </a:cubicBezTo>
                  <a:cubicBezTo>
                    <a:pt x="82" y="138"/>
                    <a:pt x="66" y="122"/>
                    <a:pt x="66" y="102"/>
                  </a:cubicBezTo>
                  <a:cubicBezTo>
                    <a:pt x="66" y="94"/>
                    <a:pt x="68" y="87"/>
                    <a:pt x="73" y="81"/>
                  </a:cubicBezTo>
                  <a:close/>
                  <a:moveTo>
                    <a:pt x="184" y="164"/>
                  </a:moveTo>
                  <a:cubicBezTo>
                    <a:pt x="184" y="175"/>
                    <a:pt x="175" y="184"/>
                    <a:pt x="164" y="184"/>
                  </a:cubicBezTo>
                  <a:cubicBezTo>
                    <a:pt x="39" y="184"/>
                    <a:pt x="39" y="184"/>
                    <a:pt x="39" y="184"/>
                  </a:cubicBezTo>
                  <a:cubicBezTo>
                    <a:pt x="28" y="184"/>
                    <a:pt x="20" y="175"/>
                    <a:pt x="20" y="164"/>
                  </a:cubicBezTo>
                  <a:cubicBezTo>
                    <a:pt x="20" y="81"/>
                    <a:pt x="20" y="81"/>
                    <a:pt x="20" y="81"/>
                  </a:cubicBezTo>
                  <a:cubicBezTo>
                    <a:pt x="50" y="81"/>
                    <a:pt x="50" y="81"/>
                    <a:pt x="50" y="81"/>
                  </a:cubicBezTo>
                  <a:cubicBezTo>
                    <a:pt x="47" y="87"/>
                    <a:pt x="46" y="95"/>
                    <a:pt x="46" y="102"/>
                  </a:cubicBezTo>
                  <a:cubicBezTo>
                    <a:pt x="46" y="133"/>
                    <a:pt x="71" y="158"/>
                    <a:pt x="102" y="158"/>
                  </a:cubicBezTo>
                  <a:cubicBezTo>
                    <a:pt x="132" y="158"/>
                    <a:pt x="157" y="133"/>
                    <a:pt x="157" y="102"/>
                  </a:cubicBezTo>
                  <a:cubicBezTo>
                    <a:pt x="157" y="95"/>
                    <a:pt x="156" y="87"/>
                    <a:pt x="153" y="81"/>
                  </a:cubicBezTo>
                  <a:cubicBezTo>
                    <a:pt x="184" y="81"/>
                    <a:pt x="184" y="81"/>
                    <a:pt x="184" y="81"/>
                  </a:cubicBezTo>
                  <a:lnTo>
                    <a:pt x="184" y="16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iṡľiḓè"/>
            <p:cNvSpPr>
              <a:spLocks/>
            </p:cNvSpPr>
            <p:nvPr/>
          </p:nvSpPr>
          <p:spPr bwMode="auto">
            <a:xfrm>
              <a:off x="5837134" y="2025420"/>
              <a:ext cx="490015" cy="402752"/>
            </a:xfrm>
            <a:custGeom>
              <a:avLst/>
              <a:gdLst>
                <a:gd name="T0" fmla="*/ 285 w 293"/>
                <a:gd name="T1" fmla="*/ 32 h 238"/>
                <a:gd name="T2" fmla="*/ 259 w 293"/>
                <a:gd name="T3" fmla="*/ 38 h 238"/>
                <a:gd name="T4" fmla="*/ 275 w 293"/>
                <a:gd name="T5" fmla="*/ 24 h 238"/>
                <a:gd name="T6" fmla="*/ 285 w 293"/>
                <a:gd name="T7" fmla="*/ 4 h 238"/>
                <a:gd name="T8" fmla="*/ 257 w 293"/>
                <a:gd name="T9" fmla="*/ 16 h 238"/>
                <a:gd name="T10" fmla="*/ 237 w 293"/>
                <a:gd name="T11" fmla="*/ 11 h 238"/>
                <a:gd name="T12" fmla="*/ 216 w 293"/>
                <a:gd name="T13" fmla="*/ 1 h 238"/>
                <a:gd name="T14" fmla="*/ 203 w 293"/>
                <a:gd name="T15" fmla="*/ 0 h 238"/>
                <a:gd name="T16" fmla="*/ 179 w 293"/>
                <a:gd name="T17" fmla="*/ 5 h 238"/>
                <a:gd name="T18" fmla="*/ 154 w 293"/>
                <a:gd name="T19" fmla="*/ 27 h 238"/>
                <a:gd name="T20" fmla="*/ 143 w 293"/>
                <a:gd name="T21" fmla="*/ 54 h 238"/>
                <a:gd name="T22" fmla="*/ 143 w 293"/>
                <a:gd name="T23" fmla="*/ 67 h 238"/>
                <a:gd name="T24" fmla="*/ 126 w 293"/>
                <a:gd name="T25" fmla="*/ 72 h 238"/>
                <a:gd name="T26" fmla="*/ 75 w 293"/>
                <a:gd name="T27" fmla="*/ 55 h 238"/>
                <a:gd name="T28" fmla="*/ 33 w 293"/>
                <a:gd name="T29" fmla="*/ 24 h 238"/>
                <a:gd name="T30" fmla="*/ 17 w 293"/>
                <a:gd name="T31" fmla="*/ 17 h 238"/>
                <a:gd name="T32" fmla="*/ 12 w 293"/>
                <a:gd name="T33" fmla="*/ 41 h 238"/>
                <a:gd name="T34" fmla="*/ 14 w 293"/>
                <a:gd name="T35" fmla="*/ 57 h 238"/>
                <a:gd name="T36" fmla="*/ 23 w 293"/>
                <a:gd name="T37" fmla="*/ 76 h 238"/>
                <a:gd name="T38" fmla="*/ 39 w 293"/>
                <a:gd name="T39" fmla="*/ 91 h 238"/>
                <a:gd name="T40" fmla="*/ 25 w 293"/>
                <a:gd name="T41" fmla="*/ 89 h 238"/>
                <a:gd name="T42" fmla="*/ 12 w 293"/>
                <a:gd name="T43" fmla="*/ 84 h 238"/>
                <a:gd name="T44" fmla="*/ 13 w 293"/>
                <a:gd name="T45" fmla="*/ 95 h 238"/>
                <a:gd name="T46" fmla="*/ 25 w 293"/>
                <a:gd name="T47" fmla="*/ 123 h 238"/>
                <a:gd name="T48" fmla="*/ 50 w 293"/>
                <a:gd name="T49" fmla="*/ 140 h 238"/>
                <a:gd name="T50" fmla="*/ 52 w 293"/>
                <a:gd name="T51" fmla="*/ 145 h 238"/>
                <a:gd name="T52" fmla="*/ 33 w 293"/>
                <a:gd name="T53" fmla="*/ 145 h 238"/>
                <a:gd name="T54" fmla="*/ 41 w 293"/>
                <a:gd name="T55" fmla="*/ 161 h 238"/>
                <a:gd name="T56" fmla="*/ 62 w 293"/>
                <a:gd name="T57" fmla="*/ 179 h 238"/>
                <a:gd name="T58" fmla="*/ 89 w 293"/>
                <a:gd name="T59" fmla="*/ 186 h 238"/>
                <a:gd name="T60" fmla="*/ 73 w 293"/>
                <a:gd name="T61" fmla="*/ 197 h 238"/>
                <a:gd name="T62" fmla="*/ 45 w 293"/>
                <a:gd name="T63" fmla="*/ 208 h 238"/>
                <a:gd name="T64" fmla="*/ 14 w 293"/>
                <a:gd name="T65" fmla="*/ 212 h 238"/>
                <a:gd name="T66" fmla="*/ 0 w 293"/>
                <a:gd name="T67" fmla="*/ 211 h 238"/>
                <a:gd name="T68" fmla="*/ 32 w 293"/>
                <a:gd name="T69" fmla="*/ 227 h 238"/>
                <a:gd name="T70" fmla="*/ 68 w 293"/>
                <a:gd name="T71" fmla="*/ 237 h 238"/>
                <a:gd name="T72" fmla="*/ 93 w 293"/>
                <a:gd name="T73" fmla="*/ 238 h 238"/>
                <a:gd name="T74" fmla="*/ 149 w 293"/>
                <a:gd name="T75" fmla="*/ 229 h 238"/>
                <a:gd name="T76" fmla="*/ 195 w 293"/>
                <a:gd name="T77" fmla="*/ 205 h 238"/>
                <a:gd name="T78" fmla="*/ 229 w 293"/>
                <a:gd name="T79" fmla="*/ 169 h 238"/>
                <a:gd name="T80" fmla="*/ 252 w 293"/>
                <a:gd name="T81" fmla="*/ 127 h 238"/>
                <a:gd name="T82" fmla="*/ 262 w 293"/>
                <a:gd name="T83" fmla="*/ 82 h 238"/>
                <a:gd name="T84" fmla="*/ 263 w 293"/>
                <a:gd name="T85" fmla="*/ 59 h 238"/>
                <a:gd name="T86" fmla="*/ 280 w 293"/>
                <a:gd name="T87" fmla="*/ 45 h 238"/>
                <a:gd name="T88" fmla="*/ 293 w 293"/>
                <a:gd name="T89" fmla="*/ 28 h 2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3" h="238">
                  <a:moveTo>
                    <a:pt x="293" y="28"/>
                  </a:moveTo>
                  <a:lnTo>
                    <a:pt x="293" y="28"/>
                  </a:lnTo>
                  <a:lnTo>
                    <a:pt x="285" y="32"/>
                  </a:lnTo>
                  <a:lnTo>
                    <a:pt x="277" y="34"/>
                  </a:lnTo>
                  <a:lnTo>
                    <a:pt x="267" y="36"/>
                  </a:lnTo>
                  <a:lnTo>
                    <a:pt x="259" y="38"/>
                  </a:lnTo>
                  <a:lnTo>
                    <a:pt x="259" y="38"/>
                  </a:lnTo>
                  <a:lnTo>
                    <a:pt x="267" y="31"/>
                  </a:lnTo>
                  <a:lnTo>
                    <a:pt x="275" y="24"/>
                  </a:lnTo>
                  <a:lnTo>
                    <a:pt x="281" y="14"/>
                  </a:lnTo>
                  <a:lnTo>
                    <a:pt x="285" y="4"/>
                  </a:lnTo>
                  <a:lnTo>
                    <a:pt x="285" y="4"/>
                  </a:lnTo>
                  <a:lnTo>
                    <a:pt x="277" y="9"/>
                  </a:lnTo>
                  <a:lnTo>
                    <a:pt x="266" y="13"/>
                  </a:lnTo>
                  <a:lnTo>
                    <a:pt x="257" y="16"/>
                  </a:lnTo>
                  <a:lnTo>
                    <a:pt x="247" y="18"/>
                  </a:lnTo>
                  <a:lnTo>
                    <a:pt x="247" y="18"/>
                  </a:lnTo>
                  <a:lnTo>
                    <a:pt x="237" y="11"/>
                  </a:lnTo>
                  <a:lnTo>
                    <a:pt x="227" y="5"/>
                  </a:lnTo>
                  <a:lnTo>
                    <a:pt x="222" y="3"/>
                  </a:lnTo>
                  <a:lnTo>
                    <a:pt x="216" y="1"/>
                  </a:lnTo>
                  <a:lnTo>
                    <a:pt x="209" y="0"/>
                  </a:lnTo>
                  <a:lnTo>
                    <a:pt x="203" y="0"/>
                  </a:lnTo>
                  <a:lnTo>
                    <a:pt x="203" y="0"/>
                  </a:lnTo>
                  <a:lnTo>
                    <a:pt x="197" y="0"/>
                  </a:lnTo>
                  <a:lnTo>
                    <a:pt x="191" y="1"/>
                  </a:lnTo>
                  <a:lnTo>
                    <a:pt x="179" y="5"/>
                  </a:lnTo>
                  <a:lnTo>
                    <a:pt x="169" y="10"/>
                  </a:lnTo>
                  <a:lnTo>
                    <a:pt x="161" y="17"/>
                  </a:lnTo>
                  <a:lnTo>
                    <a:pt x="154" y="27"/>
                  </a:lnTo>
                  <a:lnTo>
                    <a:pt x="147" y="37"/>
                  </a:lnTo>
                  <a:lnTo>
                    <a:pt x="144" y="48"/>
                  </a:lnTo>
                  <a:lnTo>
                    <a:pt x="143" y="54"/>
                  </a:lnTo>
                  <a:lnTo>
                    <a:pt x="143" y="60"/>
                  </a:lnTo>
                  <a:lnTo>
                    <a:pt x="143" y="60"/>
                  </a:lnTo>
                  <a:lnTo>
                    <a:pt x="143" y="67"/>
                  </a:lnTo>
                  <a:lnTo>
                    <a:pt x="144" y="74"/>
                  </a:lnTo>
                  <a:lnTo>
                    <a:pt x="144" y="74"/>
                  </a:lnTo>
                  <a:lnTo>
                    <a:pt x="126" y="72"/>
                  </a:lnTo>
                  <a:lnTo>
                    <a:pt x="108" y="68"/>
                  </a:lnTo>
                  <a:lnTo>
                    <a:pt x="92" y="63"/>
                  </a:lnTo>
                  <a:lnTo>
                    <a:pt x="75" y="55"/>
                  </a:lnTo>
                  <a:lnTo>
                    <a:pt x="59" y="46"/>
                  </a:lnTo>
                  <a:lnTo>
                    <a:pt x="45" y="36"/>
                  </a:lnTo>
                  <a:lnTo>
                    <a:pt x="33" y="24"/>
                  </a:lnTo>
                  <a:lnTo>
                    <a:pt x="20" y="11"/>
                  </a:lnTo>
                  <a:lnTo>
                    <a:pt x="20" y="11"/>
                  </a:lnTo>
                  <a:lnTo>
                    <a:pt x="17" y="17"/>
                  </a:lnTo>
                  <a:lnTo>
                    <a:pt x="15" y="26"/>
                  </a:lnTo>
                  <a:lnTo>
                    <a:pt x="13" y="33"/>
                  </a:lnTo>
                  <a:lnTo>
                    <a:pt x="12" y="41"/>
                  </a:lnTo>
                  <a:lnTo>
                    <a:pt x="12" y="41"/>
                  </a:lnTo>
                  <a:lnTo>
                    <a:pt x="13" y="48"/>
                  </a:lnTo>
                  <a:lnTo>
                    <a:pt x="14" y="57"/>
                  </a:lnTo>
                  <a:lnTo>
                    <a:pt x="17" y="63"/>
                  </a:lnTo>
                  <a:lnTo>
                    <a:pt x="20" y="70"/>
                  </a:lnTo>
                  <a:lnTo>
                    <a:pt x="23" y="76"/>
                  </a:lnTo>
                  <a:lnTo>
                    <a:pt x="28" y="81"/>
                  </a:lnTo>
                  <a:lnTo>
                    <a:pt x="34" y="87"/>
                  </a:lnTo>
                  <a:lnTo>
                    <a:pt x="39" y="91"/>
                  </a:lnTo>
                  <a:lnTo>
                    <a:pt x="39" y="91"/>
                  </a:lnTo>
                  <a:lnTo>
                    <a:pt x="32" y="91"/>
                  </a:lnTo>
                  <a:lnTo>
                    <a:pt x="25" y="89"/>
                  </a:lnTo>
                  <a:lnTo>
                    <a:pt x="18" y="87"/>
                  </a:lnTo>
                  <a:lnTo>
                    <a:pt x="12" y="84"/>
                  </a:lnTo>
                  <a:lnTo>
                    <a:pt x="12" y="84"/>
                  </a:lnTo>
                  <a:lnTo>
                    <a:pt x="12" y="85"/>
                  </a:lnTo>
                  <a:lnTo>
                    <a:pt x="12" y="85"/>
                  </a:lnTo>
                  <a:lnTo>
                    <a:pt x="13" y="95"/>
                  </a:lnTo>
                  <a:lnTo>
                    <a:pt x="16" y="105"/>
                  </a:lnTo>
                  <a:lnTo>
                    <a:pt x="20" y="115"/>
                  </a:lnTo>
                  <a:lnTo>
                    <a:pt x="25" y="123"/>
                  </a:lnTo>
                  <a:lnTo>
                    <a:pt x="33" y="130"/>
                  </a:lnTo>
                  <a:lnTo>
                    <a:pt x="41" y="136"/>
                  </a:lnTo>
                  <a:lnTo>
                    <a:pt x="50" y="140"/>
                  </a:lnTo>
                  <a:lnTo>
                    <a:pt x="60" y="143"/>
                  </a:lnTo>
                  <a:lnTo>
                    <a:pt x="60" y="143"/>
                  </a:lnTo>
                  <a:lnTo>
                    <a:pt x="52" y="145"/>
                  </a:lnTo>
                  <a:lnTo>
                    <a:pt x="44" y="146"/>
                  </a:lnTo>
                  <a:lnTo>
                    <a:pt x="44" y="146"/>
                  </a:lnTo>
                  <a:lnTo>
                    <a:pt x="33" y="145"/>
                  </a:lnTo>
                  <a:lnTo>
                    <a:pt x="33" y="145"/>
                  </a:lnTo>
                  <a:lnTo>
                    <a:pt x="37" y="153"/>
                  </a:lnTo>
                  <a:lnTo>
                    <a:pt x="41" y="161"/>
                  </a:lnTo>
                  <a:lnTo>
                    <a:pt x="47" y="168"/>
                  </a:lnTo>
                  <a:lnTo>
                    <a:pt x="54" y="175"/>
                  </a:lnTo>
                  <a:lnTo>
                    <a:pt x="62" y="179"/>
                  </a:lnTo>
                  <a:lnTo>
                    <a:pt x="71" y="183"/>
                  </a:lnTo>
                  <a:lnTo>
                    <a:pt x="79" y="185"/>
                  </a:lnTo>
                  <a:lnTo>
                    <a:pt x="89" y="186"/>
                  </a:lnTo>
                  <a:lnTo>
                    <a:pt x="89" y="186"/>
                  </a:lnTo>
                  <a:lnTo>
                    <a:pt x="81" y="192"/>
                  </a:lnTo>
                  <a:lnTo>
                    <a:pt x="73" y="197"/>
                  </a:lnTo>
                  <a:lnTo>
                    <a:pt x="64" y="201"/>
                  </a:lnTo>
                  <a:lnTo>
                    <a:pt x="54" y="206"/>
                  </a:lnTo>
                  <a:lnTo>
                    <a:pt x="45" y="208"/>
                  </a:lnTo>
                  <a:lnTo>
                    <a:pt x="35" y="210"/>
                  </a:lnTo>
                  <a:lnTo>
                    <a:pt x="25" y="212"/>
                  </a:lnTo>
                  <a:lnTo>
                    <a:pt x="14" y="212"/>
                  </a:lnTo>
                  <a:lnTo>
                    <a:pt x="14" y="212"/>
                  </a:lnTo>
                  <a:lnTo>
                    <a:pt x="0" y="211"/>
                  </a:lnTo>
                  <a:lnTo>
                    <a:pt x="0" y="211"/>
                  </a:lnTo>
                  <a:lnTo>
                    <a:pt x="10" y="217"/>
                  </a:lnTo>
                  <a:lnTo>
                    <a:pt x="21" y="222"/>
                  </a:lnTo>
                  <a:lnTo>
                    <a:pt x="32" y="227"/>
                  </a:lnTo>
                  <a:lnTo>
                    <a:pt x="44" y="231"/>
                  </a:lnTo>
                  <a:lnTo>
                    <a:pt x="55" y="235"/>
                  </a:lnTo>
                  <a:lnTo>
                    <a:pt x="68" y="237"/>
                  </a:lnTo>
                  <a:lnTo>
                    <a:pt x="80" y="238"/>
                  </a:lnTo>
                  <a:lnTo>
                    <a:pt x="93" y="238"/>
                  </a:lnTo>
                  <a:lnTo>
                    <a:pt x="93" y="238"/>
                  </a:lnTo>
                  <a:lnTo>
                    <a:pt x="112" y="237"/>
                  </a:lnTo>
                  <a:lnTo>
                    <a:pt x="132" y="233"/>
                  </a:lnTo>
                  <a:lnTo>
                    <a:pt x="149" y="229"/>
                  </a:lnTo>
                  <a:lnTo>
                    <a:pt x="166" y="222"/>
                  </a:lnTo>
                  <a:lnTo>
                    <a:pt x="180" y="215"/>
                  </a:lnTo>
                  <a:lnTo>
                    <a:pt x="195" y="205"/>
                  </a:lnTo>
                  <a:lnTo>
                    <a:pt x="207" y="194"/>
                  </a:lnTo>
                  <a:lnTo>
                    <a:pt x="220" y="183"/>
                  </a:lnTo>
                  <a:lnTo>
                    <a:pt x="229" y="169"/>
                  </a:lnTo>
                  <a:lnTo>
                    <a:pt x="238" y="156"/>
                  </a:lnTo>
                  <a:lnTo>
                    <a:pt x="246" y="141"/>
                  </a:lnTo>
                  <a:lnTo>
                    <a:pt x="252" y="127"/>
                  </a:lnTo>
                  <a:lnTo>
                    <a:pt x="257" y="112"/>
                  </a:lnTo>
                  <a:lnTo>
                    <a:pt x="260" y="97"/>
                  </a:lnTo>
                  <a:lnTo>
                    <a:pt x="262" y="82"/>
                  </a:lnTo>
                  <a:lnTo>
                    <a:pt x="263" y="67"/>
                  </a:lnTo>
                  <a:lnTo>
                    <a:pt x="263" y="67"/>
                  </a:lnTo>
                  <a:lnTo>
                    <a:pt x="263" y="59"/>
                  </a:lnTo>
                  <a:lnTo>
                    <a:pt x="263" y="59"/>
                  </a:lnTo>
                  <a:lnTo>
                    <a:pt x="271" y="52"/>
                  </a:lnTo>
                  <a:lnTo>
                    <a:pt x="280" y="45"/>
                  </a:lnTo>
                  <a:lnTo>
                    <a:pt x="287" y="37"/>
                  </a:lnTo>
                  <a:lnTo>
                    <a:pt x="293" y="28"/>
                  </a:lnTo>
                  <a:lnTo>
                    <a:pt x="293" y="2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íś1ïḓe"/>
            <p:cNvSpPr>
              <a:spLocks/>
            </p:cNvSpPr>
            <p:nvPr/>
          </p:nvSpPr>
          <p:spPr bwMode="auto">
            <a:xfrm>
              <a:off x="5872231" y="4424375"/>
              <a:ext cx="419820" cy="404552"/>
            </a:xfrm>
            <a:custGeom>
              <a:avLst/>
              <a:gdLst>
                <a:gd name="T0" fmla="*/ 0 w 208"/>
                <a:gd name="T1" fmla="*/ 68 h 201"/>
                <a:gd name="T2" fmla="*/ 8 w 208"/>
                <a:gd name="T3" fmla="*/ 78 h 201"/>
                <a:gd name="T4" fmla="*/ 31 w 208"/>
                <a:gd name="T5" fmla="*/ 72 h 201"/>
                <a:gd name="T6" fmla="*/ 64 w 208"/>
                <a:gd name="T7" fmla="*/ 172 h 201"/>
                <a:gd name="T8" fmla="*/ 106 w 208"/>
                <a:gd name="T9" fmla="*/ 189 h 201"/>
                <a:gd name="T10" fmla="*/ 197 w 208"/>
                <a:gd name="T11" fmla="*/ 62 h 201"/>
                <a:gd name="T12" fmla="*/ 114 w 208"/>
                <a:gd name="T13" fmla="*/ 67 h 201"/>
                <a:gd name="T14" fmla="*/ 137 w 208"/>
                <a:gd name="T15" fmla="*/ 94 h 201"/>
                <a:gd name="T16" fmla="*/ 109 w 208"/>
                <a:gd name="T17" fmla="*/ 130 h 201"/>
                <a:gd name="T18" fmla="*/ 93 w 208"/>
                <a:gd name="T19" fmla="*/ 90 h 201"/>
                <a:gd name="T20" fmla="*/ 60 w 208"/>
                <a:gd name="T21" fmla="*/ 22 h 201"/>
                <a:gd name="T22" fmla="*/ 0 w 208"/>
                <a:gd name="T23" fmla="*/ 6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08" h="201">
                  <a:moveTo>
                    <a:pt x="0" y="68"/>
                  </a:moveTo>
                  <a:cubicBezTo>
                    <a:pt x="8" y="78"/>
                    <a:pt x="8" y="78"/>
                    <a:pt x="8" y="78"/>
                  </a:cubicBezTo>
                  <a:cubicBezTo>
                    <a:pt x="8" y="78"/>
                    <a:pt x="25" y="65"/>
                    <a:pt x="31" y="72"/>
                  </a:cubicBezTo>
                  <a:cubicBezTo>
                    <a:pt x="36" y="78"/>
                    <a:pt x="57" y="157"/>
                    <a:pt x="64" y="172"/>
                  </a:cubicBezTo>
                  <a:cubicBezTo>
                    <a:pt x="70" y="184"/>
                    <a:pt x="87" y="201"/>
                    <a:pt x="106" y="189"/>
                  </a:cubicBezTo>
                  <a:cubicBezTo>
                    <a:pt x="125" y="177"/>
                    <a:pt x="186" y="124"/>
                    <a:pt x="197" y="62"/>
                  </a:cubicBezTo>
                  <a:cubicBezTo>
                    <a:pt x="208" y="0"/>
                    <a:pt x="123" y="13"/>
                    <a:pt x="114" y="67"/>
                  </a:cubicBezTo>
                  <a:cubicBezTo>
                    <a:pt x="137" y="54"/>
                    <a:pt x="149" y="73"/>
                    <a:pt x="137" y="94"/>
                  </a:cubicBezTo>
                  <a:cubicBezTo>
                    <a:pt x="126" y="116"/>
                    <a:pt x="115" y="130"/>
                    <a:pt x="109" y="130"/>
                  </a:cubicBezTo>
                  <a:cubicBezTo>
                    <a:pt x="104" y="130"/>
                    <a:pt x="100" y="116"/>
                    <a:pt x="93" y="90"/>
                  </a:cubicBezTo>
                  <a:cubicBezTo>
                    <a:pt x="87" y="64"/>
                    <a:pt x="87" y="17"/>
                    <a:pt x="60" y="22"/>
                  </a:cubicBezTo>
                  <a:cubicBezTo>
                    <a:pt x="34" y="27"/>
                    <a:pt x="0" y="68"/>
                    <a:pt x="0" y="6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îŝḷîḋê"/>
            <p:cNvSpPr>
              <a:spLocks noChangeAspect="1"/>
            </p:cNvSpPr>
            <p:nvPr/>
          </p:nvSpPr>
          <p:spPr bwMode="auto">
            <a:xfrm>
              <a:off x="7115857" y="3174050"/>
              <a:ext cx="460321" cy="459834"/>
            </a:xfrm>
            <a:custGeom>
              <a:avLst/>
              <a:gdLst>
                <a:gd name="T0" fmla="*/ 374 w 400"/>
                <a:gd name="T1" fmla="*/ 100 h 400"/>
                <a:gd name="T2" fmla="*/ 301 w 400"/>
                <a:gd name="T3" fmla="*/ 27 h 400"/>
                <a:gd name="T4" fmla="*/ 200 w 400"/>
                <a:gd name="T5" fmla="*/ 0 h 400"/>
                <a:gd name="T6" fmla="*/ 100 w 400"/>
                <a:gd name="T7" fmla="*/ 27 h 400"/>
                <a:gd name="T8" fmla="*/ 27 w 400"/>
                <a:gd name="T9" fmla="*/ 100 h 400"/>
                <a:gd name="T10" fmla="*/ 0 w 400"/>
                <a:gd name="T11" fmla="*/ 200 h 400"/>
                <a:gd name="T12" fmla="*/ 27 w 400"/>
                <a:gd name="T13" fmla="*/ 301 h 400"/>
                <a:gd name="T14" fmla="*/ 100 w 400"/>
                <a:gd name="T15" fmla="*/ 374 h 400"/>
                <a:gd name="T16" fmla="*/ 200 w 400"/>
                <a:gd name="T17" fmla="*/ 400 h 400"/>
                <a:gd name="T18" fmla="*/ 301 w 400"/>
                <a:gd name="T19" fmla="*/ 374 h 400"/>
                <a:gd name="T20" fmla="*/ 374 w 400"/>
                <a:gd name="T21" fmla="*/ 301 h 400"/>
                <a:gd name="T22" fmla="*/ 400 w 400"/>
                <a:gd name="T23" fmla="*/ 200 h 400"/>
                <a:gd name="T24" fmla="*/ 374 w 400"/>
                <a:gd name="T25" fmla="*/ 100 h 400"/>
                <a:gd name="T26" fmla="*/ 330 w 400"/>
                <a:gd name="T27" fmla="*/ 170 h 400"/>
                <a:gd name="T28" fmla="*/ 188 w 400"/>
                <a:gd name="T29" fmla="*/ 311 h 400"/>
                <a:gd name="T30" fmla="*/ 176 w 400"/>
                <a:gd name="T31" fmla="*/ 316 h 400"/>
                <a:gd name="T32" fmla="*/ 165 w 400"/>
                <a:gd name="T33" fmla="*/ 311 h 400"/>
                <a:gd name="T34" fmla="*/ 70 w 400"/>
                <a:gd name="T35" fmla="*/ 217 h 400"/>
                <a:gd name="T36" fmla="*/ 66 w 400"/>
                <a:gd name="T37" fmla="*/ 205 h 400"/>
                <a:gd name="T38" fmla="*/ 70 w 400"/>
                <a:gd name="T39" fmla="*/ 193 h 400"/>
                <a:gd name="T40" fmla="*/ 94 w 400"/>
                <a:gd name="T41" fmla="*/ 170 h 400"/>
                <a:gd name="T42" fmla="*/ 106 w 400"/>
                <a:gd name="T43" fmla="*/ 165 h 400"/>
                <a:gd name="T44" fmla="*/ 118 w 400"/>
                <a:gd name="T45" fmla="*/ 170 h 400"/>
                <a:gd name="T46" fmla="*/ 176 w 400"/>
                <a:gd name="T47" fmla="*/ 229 h 400"/>
                <a:gd name="T48" fmla="*/ 283 w 400"/>
                <a:gd name="T49" fmla="*/ 123 h 400"/>
                <a:gd name="T50" fmla="*/ 295 w 400"/>
                <a:gd name="T51" fmla="*/ 118 h 400"/>
                <a:gd name="T52" fmla="*/ 306 w 400"/>
                <a:gd name="T53" fmla="*/ 123 h 400"/>
                <a:gd name="T54" fmla="*/ 330 w 400"/>
                <a:gd name="T55" fmla="*/ 146 h 400"/>
                <a:gd name="T56" fmla="*/ 335 w 400"/>
                <a:gd name="T57" fmla="*/ 158 h 400"/>
                <a:gd name="T58" fmla="*/ 330 w 400"/>
                <a:gd name="T59" fmla="*/ 170 h 400"/>
                <a:gd name="T60" fmla="*/ 330 w 400"/>
                <a:gd name="T61" fmla="*/ 170 h 400"/>
                <a:gd name="T62" fmla="*/ 330 w 400"/>
                <a:gd name="T63" fmla="*/ 170 h 4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00" h="400">
                  <a:moveTo>
                    <a:pt x="374" y="100"/>
                  </a:moveTo>
                  <a:cubicBezTo>
                    <a:pt x="356" y="69"/>
                    <a:pt x="331" y="45"/>
                    <a:pt x="301" y="27"/>
                  </a:cubicBezTo>
                  <a:cubicBezTo>
                    <a:pt x="270" y="9"/>
                    <a:pt x="237" y="0"/>
                    <a:pt x="200" y="0"/>
                  </a:cubicBezTo>
                  <a:cubicBezTo>
                    <a:pt x="164" y="0"/>
                    <a:pt x="130" y="9"/>
                    <a:pt x="100" y="27"/>
                  </a:cubicBezTo>
                  <a:cubicBezTo>
                    <a:pt x="69" y="45"/>
                    <a:pt x="45" y="69"/>
                    <a:pt x="27" y="100"/>
                  </a:cubicBezTo>
                  <a:cubicBezTo>
                    <a:pt x="9" y="130"/>
                    <a:pt x="0" y="164"/>
                    <a:pt x="0" y="200"/>
                  </a:cubicBezTo>
                  <a:cubicBezTo>
                    <a:pt x="0" y="237"/>
                    <a:pt x="9" y="270"/>
                    <a:pt x="27" y="301"/>
                  </a:cubicBezTo>
                  <a:cubicBezTo>
                    <a:pt x="45" y="331"/>
                    <a:pt x="69" y="356"/>
                    <a:pt x="100" y="374"/>
                  </a:cubicBezTo>
                  <a:cubicBezTo>
                    <a:pt x="130" y="391"/>
                    <a:pt x="164" y="400"/>
                    <a:pt x="200" y="400"/>
                  </a:cubicBezTo>
                  <a:cubicBezTo>
                    <a:pt x="237" y="400"/>
                    <a:pt x="270" y="391"/>
                    <a:pt x="301" y="374"/>
                  </a:cubicBezTo>
                  <a:cubicBezTo>
                    <a:pt x="331" y="356"/>
                    <a:pt x="356" y="331"/>
                    <a:pt x="374" y="301"/>
                  </a:cubicBezTo>
                  <a:cubicBezTo>
                    <a:pt x="392" y="270"/>
                    <a:pt x="400" y="237"/>
                    <a:pt x="400" y="200"/>
                  </a:cubicBezTo>
                  <a:cubicBezTo>
                    <a:pt x="400" y="164"/>
                    <a:pt x="392" y="130"/>
                    <a:pt x="374" y="100"/>
                  </a:cubicBezTo>
                  <a:close/>
                  <a:moveTo>
                    <a:pt x="330" y="170"/>
                  </a:moveTo>
                  <a:cubicBezTo>
                    <a:pt x="188" y="311"/>
                    <a:pt x="188" y="311"/>
                    <a:pt x="188" y="311"/>
                  </a:cubicBezTo>
                  <a:cubicBezTo>
                    <a:pt x="185" y="315"/>
                    <a:pt x="181" y="316"/>
                    <a:pt x="176" y="316"/>
                  </a:cubicBezTo>
                  <a:cubicBezTo>
                    <a:pt x="172" y="316"/>
                    <a:pt x="168" y="315"/>
                    <a:pt x="165" y="311"/>
                  </a:cubicBezTo>
                  <a:cubicBezTo>
                    <a:pt x="70" y="217"/>
                    <a:pt x="70" y="217"/>
                    <a:pt x="70" y="217"/>
                  </a:cubicBezTo>
                  <a:cubicBezTo>
                    <a:pt x="67" y="214"/>
                    <a:pt x="66" y="210"/>
                    <a:pt x="66" y="205"/>
                  </a:cubicBezTo>
                  <a:cubicBezTo>
                    <a:pt x="66" y="200"/>
                    <a:pt x="67" y="196"/>
                    <a:pt x="70" y="193"/>
                  </a:cubicBezTo>
                  <a:cubicBezTo>
                    <a:pt x="94" y="170"/>
                    <a:pt x="94" y="170"/>
                    <a:pt x="94" y="170"/>
                  </a:cubicBezTo>
                  <a:cubicBezTo>
                    <a:pt x="97" y="166"/>
                    <a:pt x="101" y="165"/>
                    <a:pt x="106" y="165"/>
                  </a:cubicBezTo>
                  <a:cubicBezTo>
                    <a:pt x="110" y="165"/>
                    <a:pt x="114" y="166"/>
                    <a:pt x="118" y="170"/>
                  </a:cubicBezTo>
                  <a:cubicBezTo>
                    <a:pt x="176" y="229"/>
                    <a:pt x="176" y="229"/>
                    <a:pt x="176" y="229"/>
                  </a:cubicBezTo>
                  <a:cubicBezTo>
                    <a:pt x="283" y="123"/>
                    <a:pt x="283" y="123"/>
                    <a:pt x="283" y="123"/>
                  </a:cubicBezTo>
                  <a:cubicBezTo>
                    <a:pt x="286" y="119"/>
                    <a:pt x="290" y="118"/>
                    <a:pt x="295" y="118"/>
                  </a:cubicBezTo>
                  <a:cubicBezTo>
                    <a:pt x="299" y="118"/>
                    <a:pt x="303" y="119"/>
                    <a:pt x="306" y="123"/>
                  </a:cubicBezTo>
                  <a:cubicBezTo>
                    <a:pt x="330" y="146"/>
                    <a:pt x="330" y="146"/>
                    <a:pt x="330" y="146"/>
                  </a:cubicBezTo>
                  <a:cubicBezTo>
                    <a:pt x="333" y="149"/>
                    <a:pt x="335" y="153"/>
                    <a:pt x="335" y="158"/>
                  </a:cubicBezTo>
                  <a:cubicBezTo>
                    <a:pt x="335" y="163"/>
                    <a:pt x="333" y="167"/>
                    <a:pt x="330" y="170"/>
                  </a:cubicBezTo>
                  <a:close/>
                  <a:moveTo>
                    <a:pt x="330" y="170"/>
                  </a:moveTo>
                  <a:cubicBezTo>
                    <a:pt x="330" y="170"/>
                    <a:pt x="330" y="170"/>
                    <a:pt x="330" y="17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2" name="íSḻïďé"/>
            <p:cNvGrpSpPr/>
            <p:nvPr/>
          </p:nvGrpSpPr>
          <p:grpSpPr>
            <a:xfrm>
              <a:off x="710285" y="1978364"/>
              <a:ext cx="10771430" cy="3050088"/>
              <a:chOff x="735248" y="2643961"/>
              <a:chExt cx="10771430" cy="3050088"/>
            </a:xfrm>
          </p:grpSpPr>
          <p:grpSp>
            <p:nvGrpSpPr>
              <p:cNvPr id="13" name="ïṩḻiḍê"/>
              <p:cNvGrpSpPr/>
              <p:nvPr/>
            </p:nvGrpSpPr>
            <p:grpSpPr>
              <a:xfrm>
                <a:off x="8575271" y="2643961"/>
                <a:ext cx="2931407" cy="3046673"/>
                <a:chOff x="8575271" y="2643961"/>
                <a:chExt cx="2931407" cy="3046673"/>
              </a:xfrm>
            </p:grpSpPr>
            <p:sp>
              <p:nvSpPr>
                <p:cNvPr id="19" name="îṡḷîḋé"/>
                <p:cNvSpPr txBox="1"/>
                <p:nvPr/>
              </p:nvSpPr>
              <p:spPr>
                <a:xfrm>
                  <a:off x="8575271" y="2643961"/>
                  <a:ext cx="2897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b="1" dirty="0">
                      <a:solidFill>
                        <a:schemeClr val="accent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标题文本预设</a:t>
                  </a:r>
                </a:p>
              </p:txBody>
            </p:sp>
            <p:sp>
              <p:nvSpPr>
                <p:cNvPr id="20" name="îṩlîďè"/>
                <p:cNvSpPr/>
                <p:nvPr/>
              </p:nvSpPr>
              <p:spPr>
                <a:xfrm>
                  <a:off x="8575271" y="2920959"/>
                  <a:ext cx="2897592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此部分内容作为文字排版占位显示 </a:t>
                  </a:r>
                  <a:b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</a:br>
                  <a: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（建议使用主题字体）</a:t>
                  </a:r>
                </a:p>
              </p:txBody>
            </p:sp>
            <p:sp>
              <p:nvSpPr>
                <p:cNvPr id="21" name="ïṥļîḓè"/>
                <p:cNvSpPr txBox="1"/>
                <p:nvPr/>
              </p:nvSpPr>
              <p:spPr>
                <a:xfrm>
                  <a:off x="8591128" y="4808963"/>
                  <a:ext cx="291555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r>
                    <a:rPr lang="zh-CN" altLang="en-US" b="1" dirty="0">
                      <a:solidFill>
                        <a:schemeClr val="accent5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标题文本预设</a:t>
                  </a:r>
                </a:p>
              </p:txBody>
            </p:sp>
            <p:sp>
              <p:nvSpPr>
                <p:cNvPr id="22" name="ïṩ1ïḑe"/>
                <p:cNvSpPr/>
                <p:nvPr/>
              </p:nvSpPr>
              <p:spPr>
                <a:xfrm>
                  <a:off x="8591128" y="5085961"/>
                  <a:ext cx="2915550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/>
                </a:bodyPr>
                <a:lstStyle/>
                <a:p>
                  <a:pPr>
                    <a:lnSpc>
                      <a:spcPct val="120000"/>
                    </a:lnSpc>
                  </a:pPr>
                  <a: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此部分内容作为文字排版占位显示 </a:t>
                  </a:r>
                  <a:b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</a:br>
                  <a: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（建议使用主题字体）</a:t>
                  </a:r>
                </a:p>
              </p:txBody>
            </p:sp>
          </p:grpSp>
          <p:grpSp>
            <p:nvGrpSpPr>
              <p:cNvPr id="14" name="îṣ1ïḑé"/>
              <p:cNvGrpSpPr/>
              <p:nvPr/>
            </p:nvGrpSpPr>
            <p:grpSpPr>
              <a:xfrm>
                <a:off x="735248" y="2719547"/>
                <a:ext cx="2902014" cy="2974502"/>
                <a:chOff x="735248" y="2719547"/>
                <a:chExt cx="2902014" cy="2974502"/>
              </a:xfrm>
            </p:grpSpPr>
            <p:sp>
              <p:nvSpPr>
                <p:cNvPr id="15" name="iṧľïďé"/>
                <p:cNvSpPr txBox="1"/>
                <p:nvPr/>
              </p:nvSpPr>
              <p:spPr>
                <a:xfrm>
                  <a:off x="735248" y="2719547"/>
                  <a:ext cx="290201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b="1" dirty="0">
                      <a:solidFill>
                        <a:schemeClr val="accent1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标题文本预设</a:t>
                  </a:r>
                </a:p>
              </p:txBody>
            </p:sp>
            <p:sp>
              <p:nvSpPr>
                <p:cNvPr id="16" name="ïšļíḍe"/>
                <p:cNvSpPr/>
                <p:nvPr/>
              </p:nvSpPr>
              <p:spPr>
                <a:xfrm>
                  <a:off x="735248" y="2996545"/>
                  <a:ext cx="2902014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此部分内容作为文字排版占位显示 </a:t>
                  </a:r>
                  <a:b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</a:br>
                  <a: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（建议使用主题字体）</a:t>
                  </a:r>
                </a:p>
              </p:txBody>
            </p:sp>
            <p:sp>
              <p:nvSpPr>
                <p:cNvPr id="17" name="ïṥ1ïḑè"/>
                <p:cNvSpPr txBox="1"/>
                <p:nvPr/>
              </p:nvSpPr>
              <p:spPr>
                <a:xfrm>
                  <a:off x="735248" y="4812378"/>
                  <a:ext cx="28555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>
                  <a:normAutofit lnSpcReduction="10000"/>
                </a:bodyPr>
                <a:lstStyle/>
                <a:p>
                  <a:pPr algn="r"/>
                  <a:r>
                    <a:rPr lang="zh-CN" altLang="en-US" b="1" dirty="0">
                      <a:solidFill>
                        <a:schemeClr val="accent4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标题文本预设</a:t>
                  </a:r>
                </a:p>
              </p:txBody>
            </p:sp>
            <p:sp>
              <p:nvSpPr>
                <p:cNvPr id="18" name="išľîďe"/>
                <p:cNvSpPr/>
                <p:nvPr/>
              </p:nvSpPr>
              <p:spPr>
                <a:xfrm>
                  <a:off x="735248" y="5089376"/>
                  <a:ext cx="2855562" cy="604673"/>
                </a:xfrm>
                <a:prstGeom prst="rect">
                  <a:avLst/>
                </a:prstGeom>
              </p:spPr>
              <p:txBody>
                <a:bodyPr wrap="square" lIns="0" tIns="0" rIns="0" bIns="0" anchor="ctr">
                  <a:normAutofit/>
                </a:bodyPr>
                <a:lstStyle/>
                <a:p>
                  <a:pPr algn="r">
                    <a:lnSpc>
                      <a:spcPct val="120000"/>
                    </a:lnSpc>
                  </a:pPr>
                  <a: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此部分内容作为文字排版占位显示 </a:t>
                  </a:r>
                  <a:b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</a:br>
                  <a:r>
                    <a:rPr lang="zh-CN" altLang="en-US" sz="800" dirty="0">
                      <a:solidFill>
                        <a:sysClr val="windowText" lastClr="000000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（建议使用主题字体）</a:t>
                  </a:r>
                </a:p>
              </p:txBody>
            </p:sp>
          </p:grpSp>
        </p:grpSp>
      </p:grpSp>
      <p:sp>
        <p:nvSpPr>
          <p:cNvPr id="39" name="文本框 38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成功项目展示</a:t>
            </a:r>
          </a:p>
        </p:txBody>
      </p:sp>
    </p:spTree>
    <p:extLst>
      <p:ext uri="{BB962C8B-B14F-4D97-AF65-F5344CB8AC3E}">
        <p14:creationId xmlns:p14="http://schemas.microsoft.com/office/powerpoint/2010/main" val="14092091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47a943a-ed01-4833-bdfd-bba591e62f8d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71551" y="1056672"/>
            <a:ext cx="7200899" cy="3341504"/>
            <a:chOff x="1295401" y="1408895"/>
            <a:chExt cx="9601199" cy="4455339"/>
          </a:xfrm>
        </p:grpSpPr>
        <p:sp>
          <p:nvSpPr>
            <p:cNvPr id="4" name="íṡḷïďé"/>
            <p:cNvSpPr/>
            <p:nvPr/>
          </p:nvSpPr>
          <p:spPr>
            <a:xfrm>
              <a:off x="1295401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5" name="îSliḋe"/>
            <p:cNvGrpSpPr/>
            <p:nvPr/>
          </p:nvGrpSpPr>
          <p:grpSpPr>
            <a:xfrm>
              <a:off x="2303165" y="1411750"/>
              <a:ext cx="803870" cy="803870"/>
              <a:chOff x="2247900" y="1225947"/>
              <a:chExt cx="914400" cy="914400"/>
            </a:xfrm>
          </p:grpSpPr>
          <p:sp>
            <p:nvSpPr>
              <p:cNvPr id="44" name="íṡļíḑè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5" name="îşľîḑê"/>
              <p:cNvSpPr>
                <a:spLocks/>
              </p:cNvSpPr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6" name="ísḻiḓè"/>
            <p:cNvGrpSpPr/>
            <p:nvPr/>
          </p:nvGrpSpPr>
          <p:grpSpPr>
            <a:xfrm>
              <a:off x="1424527" y="2386735"/>
              <a:ext cx="2563521" cy="859594"/>
              <a:chOff x="1424527" y="2386735"/>
              <a:chExt cx="2563521" cy="859594"/>
            </a:xfrm>
          </p:grpSpPr>
          <p:sp>
            <p:nvSpPr>
              <p:cNvPr id="42" name="iṥḷîḓè"/>
              <p:cNvSpPr txBox="1"/>
              <p:nvPr/>
            </p:nvSpPr>
            <p:spPr>
              <a:xfrm>
                <a:off x="1424527" y="238673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43" name="îṡḷíḓe"/>
              <p:cNvSpPr txBox="1"/>
              <p:nvPr/>
            </p:nvSpPr>
            <p:spPr>
              <a:xfrm>
                <a:off x="1424527" y="272528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</p:grpSp>
        <p:sp>
          <p:nvSpPr>
            <p:cNvPr id="7" name="ísḻíḓé"/>
            <p:cNvSpPr/>
            <p:nvPr/>
          </p:nvSpPr>
          <p:spPr>
            <a:xfrm>
              <a:off x="46863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8" name="ïS1iḍe"/>
            <p:cNvGrpSpPr/>
            <p:nvPr/>
          </p:nvGrpSpPr>
          <p:grpSpPr>
            <a:xfrm>
              <a:off x="5694065" y="1411748"/>
              <a:ext cx="803870" cy="803870"/>
              <a:chOff x="5638800" y="1225947"/>
              <a:chExt cx="914400" cy="914400"/>
            </a:xfrm>
          </p:grpSpPr>
          <p:sp>
            <p:nvSpPr>
              <p:cNvPr id="40" name="îś1iḓè"/>
              <p:cNvSpPr/>
              <p:nvPr/>
            </p:nvSpPr>
            <p:spPr>
              <a:xfrm>
                <a:off x="5638800" y="1225947"/>
                <a:ext cx="914400" cy="914400"/>
              </a:xfrm>
              <a:prstGeom prst="round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" name="íṥliďê"/>
              <p:cNvSpPr>
                <a:spLocks/>
              </p:cNvSpPr>
              <p:nvPr/>
            </p:nvSpPr>
            <p:spPr bwMode="auto">
              <a:xfrm>
                <a:off x="5852919" y="1449011"/>
                <a:ext cx="486162" cy="475360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9" name="íṣlîďe"/>
            <p:cNvSpPr/>
            <p:nvPr/>
          </p:nvSpPr>
          <p:spPr>
            <a:xfrm>
              <a:off x="8077200" y="1822737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0" name="ïSḻíḍe"/>
            <p:cNvGrpSpPr/>
            <p:nvPr/>
          </p:nvGrpSpPr>
          <p:grpSpPr>
            <a:xfrm>
              <a:off x="9084964" y="1408895"/>
              <a:ext cx="803870" cy="803870"/>
              <a:chOff x="9029700" y="1225947"/>
              <a:chExt cx="914400" cy="914400"/>
            </a:xfrm>
          </p:grpSpPr>
          <p:sp>
            <p:nvSpPr>
              <p:cNvPr id="38" name="ïšļiḍé"/>
              <p:cNvSpPr/>
              <p:nvPr/>
            </p:nvSpPr>
            <p:spPr>
              <a:xfrm>
                <a:off x="9029700" y="1225947"/>
                <a:ext cx="914400" cy="914400"/>
              </a:xfrm>
              <a:prstGeom prst="round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" name="ïsļîďè"/>
              <p:cNvSpPr>
                <a:spLocks/>
              </p:cNvSpPr>
              <p:nvPr/>
            </p:nvSpPr>
            <p:spPr bwMode="auto">
              <a:xfrm>
                <a:off x="9242018" y="1422852"/>
                <a:ext cx="489764" cy="421343"/>
              </a:xfrm>
              <a:custGeom>
                <a:avLst/>
                <a:gdLst>
                  <a:gd name="T0" fmla="*/ 205475 w 601"/>
                  <a:gd name="T1" fmla="*/ 185379 h 517"/>
                  <a:gd name="T2" fmla="*/ 0 w 601"/>
                  <a:gd name="T3" fmla="*/ 174960 h 517"/>
                  <a:gd name="T4" fmla="*/ 0 w 601"/>
                  <a:gd name="T5" fmla="*/ 111730 h 517"/>
                  <a:gd name="T6" fmla="*/ 28019 w 601"/>
                  <a:gd name="T7" fmla="*/ 35567 h 517"/>
                  <a:gd name="T8" fmla="*/ 35563 w 601"/>
                  <a:gd name="T9" fmla="*/ 30537 h 517"/>
                  <a:gd name="T10" fmla="*/ 53165 w 601"/>
                  <a:gd name="T11" fmla="*/ 30537 h 517"/>
                  <a:gd name="T12" fmla="*/ 86213 w 601"/>
                  <a:gd name="T13" fmla="*/ 35567 h 517"/>
                  <a:gd name="T14" fmla="*/ 53165 w 601"/>
                  <a:gd name="T15" fmla="*/ 50656 h 517"/>
                  <a:gd name="T16" fmla="*/ 43107 w 601"/>
                  <a:gd name="T17" fmla="*/ 50656 h 517"/>
                  <a:gd name="T18" fmla="*/ 45621 w 601"/>
                  <a:gd name="T19" fmla="*/ 101312 h 517"/>
                  <a:gd name="T20" fmla="*/ 55679 w 601"/>
                  <a:gd name="T21" fmla="*/ 101312 h 517"/>
                  <a:gd name="T22" fmla="*/ 65737 w 601"/>
                  <a:gd name="T23" fmla="*/ 121790 h 517"/>
                  <a:gd name="T24" fmla="*/ 147281 w 601"/>
                  <a:gd name="T25" fmla="*/ 111730 h 517"/>
                  <a:gd name="T26" fmla="*/ 167397 w 601"/>
                  <a:gd name="T27" fmla="*/ 101312 h 517"/>
                  <a:gd name="T28" fmla="*/ 190387 w 601"/>
                  <a:gd name="T29" fmla="*/ 101312 h 517"/>
                  <a:gd name="T30" fmla="*/ 162368 w 601"/>
                  <a:gd name="T31" fmla="*/ 50656 h 517"/>
                  <a:gd name="T32" fmla="*/ 126805 w 601"/>
                  <a:gd name="T33" fmla="*/ 50656 h 517"/>
                  <a:gd name="T34" fmla="*/ 126805 w 601"/>
                  <a:gd name="T35" fmla="*/ 30537 h 517"/>
                  <a:gd name="T36" fmla="*/ 162368 w 601"/>
                  <a:gd name="T37" fmla="*/ 30537 h 517"/>
                  <a:gd name="T38" fmla="*/ 177455 w 601"/>
                  <a:gd name="T39" fmla="*/ 30537 h 517"/>
                  <a:gd name="T40" fmla="*/ 215533 w 601"/>
                  <a:gd name="T41" fmla="*/ 106341 h 517"/>
                  <a:gd name="T42" fmla="*/ 215533 w 601"/>
                  <a:gd name="T43" fmla="*/ 111730 h 517"/>
                  <a:gd name="T44" fmla="*/ 215533 w 601"/>
                  <a:gd name="T45" fmla="*/ 174960 h 517"/>
                  <a:gd name="T46" fmla="*/ 142252 w 601"/>
                  <a:gd name="T47" fmla="*/ 73649 h 517"/>
                  <a:gd name="T48" fmla="*/ 136863 w 601"/>
                  <a:gd name="T49" fmla="*/ 81193 h 517"/>
                  <a:gd name="T50" fmla="*/ 106689 w 601"/>
                  <a:gd name="T51" fmla="*/ 106341 h 517"/>
                  <a:gd name="T52" fmla="*/ 76155 w 601"/>
                  <a:gd name="T53" fmla="*/ 81193 h 517"/>
                  <a:gd name="T54" fmla="*/ 83699 w 601"/>
                  <a:gd name="T55" fmla="*/ 63230 h 517"/>
                  <a:gd name="T56" fmla="*/ 96271 w 601"/>
                  <a:gd name="T57" fmla="*/ 73649 h 517"/>
                  <a:gd name="T58" fmla="*/ 96271 w 601"/>
                  <a:gd name="T59" fmla="*/ 25148 h 517"/>
                  <a:gd name="T60" fmla="*/ 106689 w 601"/>
                  <a:gd name="T61" fmla="*/ 0 h 517"/>
                  <a:gd name="T62" fmla="*/ 116747 w 601"/>
                  <a:gd name="T63" fmla="*/ 30537 h 517"/>
                  <a:gd name="T64" fmla="*/ 116747 w 601"/>
                  <a:gd name="T65" fmla="*/ 73649 h 517"/>
                  <a:gd name="T66" fmla="*/ 131834 w 601"/>
                  <a:gd name="T67" fmla="*/ 6323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01" h="517">
                    <a:moveTo>
                      <a:pt x="572" y="516"/>
                    </a:moveTo>
                    <a:lnTo>
                      <a:pt x="572" y="516"/>
                    </a:lnTo>
                    <a:cubicBezTo>
                      <a:pt x="28" y="516"/>
                      <a:pt x="28" y="516"/>
                      <a:pt x="28" y="516"/>
                    </a:cubicBezTo>
                    <a:cubicBezTo>
                      <a:pt x="7" y="516"/>
                      <a:pt x="0" y="502"/>
                      <a:pt x="0" y="48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04"/>
                      <a:pt x="0" y="304"/>
                      <a:pt x="0" y="296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2"/>
                      <a:pt x="92" y="85"/>
                      <a:pt x="99" y="85"/>
                    </a:cubicBezTo>
                    <a:cubicBezTo>
                      <a:pt x="148" y="85"/>
                      <a:pt x="148" y="85"/>
                      <a:pt x="148" y="85"/>
                    </a:cubicBezTo>
                    <a:cubicBezTo>
                      <a:pt x="240" y="85"/>
                      <a:pt x="240" y="85"/>
                      <a:pt x="240" y="85"/>
                    </a:cubicBezTo>
                    <a:cubicBezTo>
                      <a:pt x="240" y="99"/>
                      <a:pt x="240" y="99"/>
                      <a:pt x="240" y="99"/>
                    </a:cubicBezTo>
                    <a:cubicBezTo>
                      <a:pt x="240" y="141"/>
                      <a:pt x="240" y="141"/>
                      <a:pt x="240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63" y="282"/>
                      <a:pt x="63" y="282"/>
                      <a:pt x="63" y="282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55" y="282"/>
                      <a:pt x="155" y="282"/>
                      <a:pt x="155" y="282"/>
                    </a:cubicBezTo>
                    <a:cubicBezTo>
                      <a:pt x="176" y="282"/>
                      <a:pt x="183" y="289"/>
                      <a:pt x="183" y="311"/>
                    </a:cubicBezTo>
                    <a:cubicBezTo>
                      <a:pt x="183" y="339"/>
                      <a:pt x="183" y="339"/>
                      <a:pt x="183" y="339"/>
                    </a:cubicBezTo>
                    <a:cubicBezTo>
                      <a:pt x="410" y="339"/>
                      <a:pt x="410" y="339"/>
                      <a:pt x="410" y="339"/>
                    </a:cubicBezTo>
                    <a:cubicBezTo>
                      <a:pt x="410" y="311"/>
                      <a:pt x="410" y="311"/>
                      <a:pt x="410" y="311"/>
                    </a:cubicBezTo>
                    <a:cubicBezTo>
                      <a:pt x="410" y="289"/>
                      <a:pt x="424" y="282"/>
                      <a:pt x="438" y="282"/>
                    </a:cubicBezTo>
                    <a:cubicBezTo>
                      <a:pt x="466" y="282"/>
                      <a:pt x="466" y="282"/>
                      <a:pt x="466" y="282"/>
                    </a:cubicBezTo>
                    <a:cubicBezTo>
                      <a:pt x="530" y="282"/>
                      <a:pt x="530" y="282"/>
                      <a:pt x="530" y="282"/>
                    </a:cubicBezTo>
                    <a:cubicBezTo>
                      <a:pt x="480" y="141"/>
                      <a:pt x="480" y="141"/>
                      <a:pt x="480" y="141"/>
                    </a:cubicBezTo>
                    <a:cubicBezTo>
                      <a:pt x="452" y="141"/>
                      <a:pt x="452" y="141"/>
                      <a:pt x="452" y="141"/>
                    </a:cubicBezTo>
                    <a:cubicBezTo>
                      <a:pt x="353" y="141"/>
                      <a:pt x="353" y="141"/>
                      <a:pt x="353" y="141"/>
                    </a:cubicBezTo>
                    <a:cubicBezTo>
                      <a:pt x="353" y="99"/>
                      <a:pt x="353" y="99"/>
                      <a:pt x="353" y="99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452" y="85"/>
                      <a:pt x="452" y="85"/>
                      <a:pt x="452" y="85"/>
                    </a:cubicBezTo>
                    <a:cubicBezTo>
                      <a:pt x="494" y="85"/>
                      <a:pt x="494" y="85"/>
                      <a:pt x="494" y="85"/>
                    </a:cubicBezTo>
                    <a:cubicBezTo>
                      <a:pt x="509" y="85"/>
                      <a:pt x="523" y="92"/>
                      <a:pt x="523" y="99"/>
                    </a:cubicBezTo>
                    <a:cubicBezTo>
                      <a:pt x="600" y="296"/>
                      <a:pt x="600" y="296"/>
                      <a:pt x="600" y="296"/>
                    </a:cubicBezTo>
                    <a:cubicBezTo>
                      <a:pt x="600" y="304"/>
                      <a:pt x="600" y="304"/>
                      <a:pt x="600" y="311"/>
                    </a:cubicBezTo>
                    <a:cubicBezTo>
                      <a:pt x="600" y="487"/>
                      <a:pt x="600" y="487"/>
                      <a:pt x="600" y="487"/>
                    </a:cubicBezTo>
                    <a:cubicBezTo>
                      <a:pt x="600" y="502"/>
                      <a:pt x="586" y="516"/>
                      <a:pt x="572" y="516"/>
                    </a:cubicBezTo>
                    <a:close/>
                    <a:moveTo>
                      <a:pt x="396" y="205"/>
                    </a:moveTo>
                    <a:lnTo>
                      <a:pt x="396" y="205"/>
                    </a:lnTo>
                    <a:cubicBezTo>
                      <a:pt x="396" y="212"/>
                      <a:pt x="389" y="219"/>
                      <a:pt x="381" y="226"/>
                    </a:cubicBezTo>
                    <a:cubicBezTo>
                      <a:pt x="318" y="289"/>
                      <a:pt x="318" y="289"/>
                      <a:pt x="318" y="289"/>
                    </a:cubicBezTo>
                    <a:cubicBezTo>
                      <a:pt x="311" y="296"/>
                      <a:pt x="304" y="296"/>
                      <a:pt x="297" y="296"/>
                    </a:cubicBezTo>
                    <a:cubicBezTo>
                      <a:pt x="290" y="296"/>
                      <a:pt x="283" y="296"/>
                      <a:pt x="283" y="289"/>
                    </a:cubicBezTo>
                    <a:cubicBezTo>
                      <a:pt x="212" y="226"/>
                      <a:pt x="212" y="226"/>
                      <a:pt x="212" y="226"/>
                    </a:cubicBezTo>
                    <a:cubicBezTo>
                      <a:pt x="205" y="219"/>
                      <a:pt x="205" y="212"/>
                      <a:pt x="205" y="205"/>
                    </a:cubicBezTo>
                    <a:cubicBezTo>
                      <a:pt x="205" y="191"/>
                      <a:pt x="219" y="176"/>
                      <a:pt x="233" y="176"/>
                    </a:cubicBezTo>
                    <a:cubicBezTo>
                      <a:pt x="240" y="176"/>
                      <a:pt x="247" y="176"/>
                      <a:pt x="254" y="183"/>
                    </a:cubicBezTo>
                    <a:cubicBezTo>
                      <a:pt x="268" y="205"/>
                      <a:pt x="268" y="205"/>
                      <a:pt x="268" y="205"/>
                    </a:cubicBezTo>
                    <a:cubicBezTo>
                      <a:pt x="268" y="99"/>
                      <a:pt x="268" y="99"/>
                      <a:pt x="268" y="99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7"/>
                      <a:pt x="283" y="0"/>
                      <a:pt x="297" y="0"/>
                    </a:cubicBezTo>
                    <a:cubicBezTo>
                      <a:pt x="318" y="0"/>
                      <a:pt x="325" y="7"/>
                      <a:pt x="325" y="28"/>
                    </a:cubicBezTo>
                    <a:cubicBezTo>
                      <a:pt x="325" y="85"/>
                      <a:pt x="325" y="85"/>
                      <a:pt x="325" y="85"/>
                    </a:cubicBezTo>
                    <a:cubicBezTo>
                      <a:pt x="325" y="92"/>
                      <a:pt x="325" y="92"/>
                      <a:pt x="325" y="92"/>
                    </a:cubicBezTo>
                    <a:cubicBezTo>
                      <a:pt x="325" y="205"/>
                      <a:pt x="325" y="205"/>
                      <a:pt x="325" y="205"/>
                    </a:cubicBezTo>
                    <a:cubicBezTo>
                      <a:pt x="346" y="183"/>
                      <a:pt x="346" y="183"/>
                      <a:pt x="346" y="183"/>
                    </a:cubicBezTo>
                    <a:cubicBezTo>
                      <a:pt x="353" y="176"/>
                      <a:pt x="360" y="176"/>
                      <a:pt x="367" y="176"/>
                    </a:cubicBezTo>
                    <a:cubicBezTo>
                      <a:pt x="381" y="176"/>
                      <a:pt x="396" y="191"/>
                      <a:pt x="396" y="2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11" name="î$1ïďe"/>
            <p:cNvSpPr/>
            <p:nvPr/>
          </p:nvSpPr>
          <p:spPr>
            <a:xfrm>
              <a:off x="1295401" y="4359679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2" name="îslïḑê"/>
            <p:cNvGrpSpPr/>
            <p:nvPr/>
          </p:nvGrpSpPr>
          <p:grpSpPr>
            <a:xfrm>
              <a:off x="2303165" y="3940538"/>
              <a:ext cx="803870" cy="803870"/>
              <a:chOff x="2247900" y="1225947"/>
              <a:chExt cx="914400" cy="914400"/>
            </a:xfrm>
          </p:grpSpPr>
          <p:sp>
            <p:nvSpPr>
              <p:cNvPr id="36" name="ïSḷiḋe"/>
              <p:cNvSpPr/>
              <p:nvPr/>
            </p:nvSpPr>
            <p:spPr>
              <a:xfrm>
                <a:off x="2247900" y="1225947"/>
                <a:ext cx="914400" cy="914400"/>
              </a:xfrm>
              <a:prstGeom prst="round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" name="íṥļïde"/>
              <p:cNvSpPr>
                <a:spLocks/>
              </p:cNvSpPr>
              <p:nvPr/>
            </p:nvSpPr>
            <p:spPr bwMode="auto">
              <a:xfrm>
                <a:off x="2458417" y="1467073"/>
                <a:ext cx="493366" cy="432146"/>
              </a:xfrm>
              <a:custGeom>
                <a:avLst/>
                <a:gdLst>
                  <a:gd name="T0" fmla="*/ 212060 w 602"/>
                  <a:gd name="T1" fmla="*/ 103681 h 531"/>
                  <a:gd name="T2" fmla="*/ 112352 w 602"/>
                  <a:gd name="T3" fmla="*/ 144579 h 531"/>
                  <a:gd name="T4" fmla="*/ 112352 w 602"/>
                  <a:gd name="T5" fmla="*/ 144579 h 531"/>
                  <a:gd name="T6" fmla="*/ 109823 w 602"/>
                  <a:gd name="T7" fmla="*/ 147090 h 531"/>
                  <a:gd name="T8" fmla="*/ 104766 w 602"/>
                  <a:gd name="T9" fmla="*/ 144579 h 531"/>
                  <a:gd name="T10" fmla="*/ 104766 w 602"/>
                  <a:gd name="T11" fmla="*/ 144579 h 531"/>
                  <a:gd name="T12" fmla="*/ 5419 w 602"/>
                  <a:gd name="T13" fmla="*/ 103681 h 531"/>
                  <a:gd name="T14" fmla="*/ 10477 w 602"/>
                  <a:gd name="T15" fmla="*/ 86102 h 531"/>
                  <a:gd name="T16" fmla="*/ 15534 w 602"/>
                  <a:gd name="T17" fmla="*/ 86102 h 531"/>
                  <a:gd name="T18" fmla="*/ 15534 w 602"/>
                  <a:gd name="T19" fmla="*/ 86102 h 531"/>
                  <a:gd name="T20" fmla="*/ 204474 w 602"/>
                  <a:gd name="T21" fmla="*/ 86102 h 531"/>
                  <a:gd name="T22" fmla="*/ 204474 w 602"/>
                  <a:gd name="T23" fmla="*/ 86102 h 531"/>
                  <a:gd name="T24" fmla="*/ 207002 w 602"/>
                  <a:gd name="T25" fmla="*/ 86102 h 531"/>
                  <a:gd name="T26" fmla="*/ 212060 w 602"/>
                  <a:gd name="T27" fmla="*/ 103681 h 531"/>
                  <a:gd name="T28" fmla="*/ 212060 w 602"/>
                  <a:gd name="T29" fmla="*/ 60630 h 531"/>
                  <a:gd name="T30" fmla="*/ 112352 w 602"/>
                  <a:gd name="T31" fmla="*/ 101169 h 531"/>
                  <a:gd name="T32" fmla="*/ 112352 w 602"/>
                  <a:gd name="T33" fmla="*/ 101169 h 531"/>
                  <a:gd name="T34" fmla="*/ 109823 w 602"/>
                  <a:gd name="T35" fmla="*/ 101169 h 531"/>
                  <a:gd name="T36" fmla="*/ 104766 w 602"/>
                  <a:gd name="T37" fmla="*/ 101169 h 531"/>
                  <a:gd name="T38" fmla="*/ 104766 w 602"/>
                  <a:gd name="T39" fmla="*/ 101169 h 531"/>
                  <a:gd name="T40" fmla="*/ 5419 w 602"/>
                  <a:gd name="T41" fmla="*/ 60630 h 531"/>
                  <a:gd name="T42" fmla="*/ 5419 w 602"/>
                  <a:gd name="T43" fmla="*/ 43051 h 531"/>
                  <a:gd name="T44" fmla="*/ 104766 w 602"/>
                  <a:gd name="T45" fmla="*/ 2511 h 531"/>
                  <a:gd name="T46" fmla="*/ 104766 w 602"/>
                  <a:gd name="T47" fmla="*/ 2511 h 531"/>
                  <a:gd name="T48" fmla="*/ 109823 w 602"/>
                  <a:gd name="T49" fmla="*/ 0 h 531"/>
                  <a:gd name="T50" fmla="*/ 112352 w 602"/>
                  <a:gd name="T51" fmla="*/ 2511 h 531"/>
                  <a:gd name="T52" fmla="*/ 112352 w 602"/>
                  <a:gd name="T53" fmla="*/ 2511 h 531"/>
                  <a:gd name="T54" fmla="*/ 212060 w 602"/>
                  <a:gd name="T55" fmla="*/ 43051 h 531"/>
                  <a:gd name="T56" fmla="*/ 212060 w 602"/>
                  <a:gd name="T57" fmla="*/ 60630 h 531"/>
                  <a:gd name="T58" fmla="*/ 10477 w 602"/>
                  <a:gd name="T59" fmla="*/ 129153 h 531"/>
                  <a:gd name="T60" fmla="*/ 15534 w 602"/>
                  <a:gd name="T61" fmla="*/ 129153 h 531"/>
                  <a:gd name="T62" fmla="*/ 15534 w 602"/>
                  <a:gd name="T63" fmla="*/ 129153 h 531"/>
                  <a:gd name="T64" fmla="*/ 204474 w 602"/>
                  <a:gd name="T65" fmla="*/ 129153 h 531"/>
                  <a:gd name="T66" fmla="*/ 204474 w 602"/>
                  <a:gd name="T67" fmla="*/ 129153 h 531"/>
                  <a:gd name="T68" fmla="*/ 207002 w 602"/>
                  <a:gd name="T69" fmla="*/ 129153 h 531"/>
                  <a:gd name="T70" fmla="*/ 212060 w 602"/>
                  <a:gd name="T71" fmla="*/ 149602 h 531"/>
                  <a:gd name="T72" fmla="*/ 112352 w 602"/>
                  <a:gd name="T73" fmla="*/ 190141 h 531"/>
                  <a:gd name="T74" fmla="*/ 112352 w 602"/>
                  <a:gd name="T75" fmla="*/ 190141 h 531"/>
                  <a:gd name="T76" fmla="*/ 109823 w 602"/>
                  <a:gd name="T77" fmla="*/ 190141 h 531"/>
                  <a:gd name="T78" fmla="*/ 104766 w 602"/>
                  <a:gd name="T79" fmla="*/ 190141 h 531"/>
                  <a:gd name="T80" fmla="*/ 104766 w 602"/>
                  <a:gd name="T81" fmla="*/ 190141 h 531"/>
                  <a:gd name="T82" fmla="*/ 5419 w 602"/>
                  <a:gd name="T83" fmla="*/ 149602 h 531"/>
                  <a:gd name="T84" fmla="*/ 10477 w 602"/>
                  <a:gd name="T85" fmla="*/ 129153 h 531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0" t="0" r="r" b="b"/>
                <a:pathLst>
                  <a:path w="602" h="531">
                    <a:moveTo>
                      <a:pt x="587" y="289"/>
                    </a:moveTo>
                    <a:lnTo>
                      <a:pt x="587" y="289"/>
                    </a:lnTo>
                    <a:cubicBezTo>
                      <a:pt x="311" y="403"/>
                      <a:pt x="311" y="403"/>
                      <a:pt x="311" y="403"/>
                    </a:cubicBezTo>
                    <a:cubicBezTo>
                      <a:pt x="311" y="410"/>
                      <a:pt x="304" y="410"/>
                      <a:pt x="304" y="410"/>
                    </a:cubicBezTo>
                    <a:cubicBezTo>
                      <a:pt x="297" y="410"/>
                      <a:pt x="297" y="410"/>
                      <a:pt x="290" y="403"/>
                    </a:cubicBezTo>
                    <a:cubicBezTo>
                      <a:pt x="15" y="289"/>
                      <a:pt x="15" y="289"/>
                      <a:pt x="15" y="289"/>
                    </a:cubicBezTo>
                    <a:cubicBezTo>
                      <a:pt x="7" y="289"/>
                      <a:pt x="0" y="275"/>
                      <a:pt x="0" y="268"/>
                    </a:cubicBezTo>
                    <a:cubicBezTo>
                      <a:pt x="0" y="247"/>
                      <a:pt x="15" y="240"/>
                      <a:pt x="29" y="240"/>
                    </a:cubicBezTo>
                    <a:cubicBezTo>
                      <a:pt x="36" y="240"/>
                      <a:pt x="36" y="240"/>
                      <a:pt x="43" y="240"/>
                    </a:cubicBezTo>
                    <a:cubicBezTo>
                      <a:pt x="304" y="346"/>
                      <a:pt x="304" y="346"/>
                      <a:pt x="304" y="346"/>
                    </a:cubicBezTo>
                    <a:cubicBezTo>
                      <a:pt x="566" y="240"/>
                      <a:pt x="566" y="240"/>
                      <a:pt x="566" y="240"/>
                    </a:cubicBezTo>
                    <a:lnTo>
                      <a:pt x="573" y="240"/>
                    </a:lnTo>
                    <a:cubicBezTo>
                      <a:pt x="594" y="240"/>
                      <a:pt x="601" y="247"/>
                      <a:pt x="601" y="268"/>
                    </a:cubicBezTo>
                    <a:cubicBezTo>
                      <a:pt x="601" y="275"/>
                      <a:pt x="594" y="289"/>
                      <a:pt x="587" y="289"/>
                    </a:cubicBezTo>
                    <a:close/>
                    <a:moveTo>
                      <a:pt x="587" y="169"/>
                    </a:moveTo>
                    <a:lnTo>
                      <a:pt x="587" y="169"/>
                    </a:lnTo>
                    <a:cubicBezTo>
                      <a:pt x="311" y="282"/>
                      <a:pt x="311" y="282"/>
                      <a:pt x="311" y="282"/>
                    </a:cubicBezTo>
                    <a:lnTo>
                      <a:pt x="304" y="282"/>
                    </a:lnTo>
                    <a:cubicBezTo>
                      <a:pt x="297" y="282"/>
                      <a:pt x="297" y="282"/>
                      <a:pt x="290" y="282"/>
                    </a:cubicBezTo>
                    <a:cubicBezTo>
                      <a:pt x="15" y="169"/>
                      <a:pt x="15" y="169"/>
                      <a:pt x="15" y="169"/>
                    </a:cubicBezTo>
                    <a:cubicBezTo>
                      <a:pt x="7" y="162"/>
                      <a:pt x="0" y="155"/>
                      <a:pt x="0" y="141"/>
                    </a:cubicBezTo>
                    <a:cubicBezTo>
                      <a:pt x="0" y="134"/>
                      <a:pt x="7" y="120"/>
                      <a:pt x="15" y="120"/>
                    </a:cubicBezTo>
                    <a:cubicBezTo>
                      <a:pt x="290" y="7"/>
                      <a:pt x="290" y="7"/>
                      <a:pt x="290" y="7"/>
                    </a:cubicBezTo>
                    <a:cubicBezTo>
                      <a:pt x="297" y="0"/>
                      <a:pt x="297" y="0"/>
                      <a:pt x="304" y="0"/>
                    </a:cubicBezTo>
                    <a:cubicBezTo>
                      <a:pt x="304" y="0"/>
                      <a:pt x="311" y="0"/>
                      <a:pt x="311" y="7"/>
                    </a:cubicBezTo>
                    <a:cubicBezTo>
                      <a:pt x="587" y="120"/>
                      <a:pt x="587" y="120"/>
                      <a:pt x="587" y="120"/>
                    </a:cubicBezTo>
                    <a:cubicBezTo>
                      <a:pt x="594" y="120"/>
                      <a:pt x="601" y="134"/>
                      <a:pt x="601" y="141"/>
                    </a:cubicBezTo>
                    <a:cubicBezTo>
                      <a:pt x="601" y="155"/>
                      <a:pt x="594" y="162"/>
                      <a:pt x="587" y="169"/>
                    </a:cubicBezTo>
                    <a:close/>
                    <a:moveTo>
                      <a:pt x="29" y="360"/>
                    </a:moveTo>
                    <a:lnTo>
                      <a:pt x="29" y="360"/>
                    </a:lnTo>
                    <a:cubicBezTo>
                      <a:pt x="36" y="360"/>
                      <a:pt x="36" y="360"/>
                      <a:pt x="43" y="360"/>
                    </a:cubicBezTo>
                    <a:cubicBezTo>
                      <a:pt x="304" y="473"/>
                      <a:pt x="304" y="473"/>
                      <a:pt x="304" y="473"/>
                    </a:cubicBezTo>
                    <a:cubicBezTo>
                      <a:pt x="566" y="360"/>
                      <a:pt x="566" y="360"/>
                      <a:pt x="566" y="360"/>
                    </a:cubicBezTo>
                    <a:lnTo>
                      <a:pt x="573" y="360"/>
                    </a:lnTo>
                    <a:cubicBezTo>
                      <a:pt x="594" y="360"/>
                      <a:pt x="601" y="374"/>
                      <a:pt x="601" y="388"/>
                    </a:cubicBezTo>
                    <a:cubicBezTo>
                      <a:pt x="601" y="403"/>
                      <a:pt x="594" y="410"/>
                      <a:pt x="587" y="417"/>
                    </a:cubicBezTo>
                    <a:cubicBezTo>
                      <a:pt x="311" y="530"/>
                      <a:pt x="311" y="530"/>
                      <a:pt x="311" y="530"/>
                    </a:cubicBezTo>
                    <a:lnTo>
                      <a:pt x="304" y="530"/>
                    </a:lnTo>
                    <a:cubicBezTo>
                      <a:pt x="297" y="530"/>
                      <a:pt x="297" y="530"/>
                      <a:pt x="290" y="530"/>
                    </a:cubicBezTo>
                    <a:cubicBezTo>
                      <a:pt x="15" y="417"/>
                      <a:pt x="15" y="417"/>
                      <a:pt x="15" y="417"/>
                    </a:cubicBezTo>
                    <a:cubicBezTo>
                      <a:pt x="7" y="410"/>
                      <a:pt x="0" y="403"/>
                      <a:pt x="0" y="388"/>
                    </a:cubicBezTo>
                    <a:cubicBezTo>
                      <a:pt x="0" y="374"/>
                      <a:pt x="15" y="360"/>
                      <a:pt x="29" y="36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13" name="ïṧlïḑê"/>
            <p:cNvSpPr/>
            <p:nvPr/>
          </p:nvSpPr>
          <p:spPr>
            <a:xfrm>
              <a:off x="4686300" y="4359679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4" name="îŝḻîḑé"/>
            <p:cNvGrpSpPr/>
            <p:nvPr/>
          </p:nvGrpSpPr>
          <p:grpSpPr>
            <a:xfrm>
              <a:off x="5694065" y="3940536"/>
              <a:ext cx="803870" cy="803870"/>
              <a:chOff x="5638800" y="1225947"/>
              <a:chExt cx="914400" cy="914400"/>
            </a:xfrm>
          </p:grpSpPr>
          <p:sp>
            <p:nvSpPr>
              <p:cNvPr id="34" name="iṥḻíḍé"/>
              <p:cNvSpPr/>
              <p:nvPr/>
            </p:nvSpPr>
            <p:spPr>
              <a:xfrm>
                <a:off x="5638800" y="1225947"/>
                <a:ext cx="914400" cy="914400"/>
              </a:xfrm>
              <a:prstGeom prst="round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" name="ïṧļïḑé"/>
              <p:cNvSpPr>
                <a:spLocks/>
              </p:cNvSpPr>
              <p:nvPr/>
            </p:nvSpPr>
            <p:spPr bwMode="auto">
              <a:xfrm>
                <a:off x="5852919" y="1449011"/>
                <a:ext cx="486162" cy="475360"/>
              </a:xfrm>
              <a:custGeom>
                <a:avLst/>
                <a:gdLst>
                  <a:gd name="T0" fmla="*/ 203841 w 594"/>
                  <a:gd name="T1" fmla="*/ 122628 h 581"/>
                  <a:gd name="T2" fmla="*/ 201316 w 594"/>
                  <a:gd name="T3" fmla="*/ 122628 h 581"/>
                  <a:gd name="T4" fmla="*/ 196265 w 594"/>
                  <a:gd name="T5" fmla="*/ 140301 h 581"/>
                  <a:gd name="T6" fmla="*/ 196265 w 594"/>
                  <a:gd name="T7" fmla="*/ 142826 h 581"/>
                  <a:gd name="T8" fmla="*/ 196265 w 594"/>
                  <a:gd name="T9" fmla="*/ 145351 h 581"/>
                  <a:gd name="T10" fmla="*/ 196265 w 594"/>
                  <a:gd name="T11" fmla="*/ 145351 h 581"/>
                  <a:gd name="T12" fmla="*/ 193739 w 594"/>
                  <a:gd name="T13" fmla="*/ 147875 h 581"/>
                  <a:gd name="T14" fmla="*/ 185802 w 594"/>
                  <a:gd name="T15" fmla="*/ 150400 h 581"/>
                  <a:gd name="T16" fmla="*/ 185802 w 594"/>
                  <a:gd name="T17" fmla="*/ 150400 h 581"/>
                  <a:gd name="T18" fmla="*/ 155497 w 594"/>
                  <a:gd name="T19" fmla="*/ 122628 h 581"/>
                  <a:gd name="T20" fmla="*/ 155497 w 594"/>
                  <a:gd name="T21" fmla="*/ 122628 h 581"/>
                  <a:gd name="T22" fmla="*/ 50870 w 594"/>
                  <a:gd name="T23" fmla="*/ 112169 h 581"/>
                  <a:gd name="T24" fmla="*/ 60972 w 594"/>
                  <a:gd name="T25" fmla="*/ 0 h 581"/>
                  <a:gd name="T26" fmla="*/ 213943 w 594"/>
                  <a:gd name="T27" fmla="*/ 10459 h 581"/>
                  <a:gd name="T28" fmla="*/ 203841 w 594"/>
                  <a:gd name="T29" fmla="*/ 122628 h 581"/>
                  <a:gd name="T30" fmla="*/ 150446 w 594"/>
                  <a:gd name="T31" fmla="*/ 132727 h 581"/>
                  <a:gd name="T32" fmla="*/ 173175 w 594"/>
                  <a:gd name="T33" fmla="*/ 155810 h 581"/>
                  <a:gd name="T34" fmla="*/ 185802 w 594"/>
                  <a:gd name="T35" fmla="*/ 168433 h 581"/>
                  <a:gd name="T36" fmla="*/ 175700 w 594"/>
                  <a:gd name="T37" fmla="*/ 178532 h 581"/>
                  <a:gd name="T38" fmla="*/ 104266 w 594"/>
                  <a:gd name="T39" fmla="*/ 178532 h 581"/>
                  <a:gd name="T40" fmla="*/ 81537 w 594"/>
                  <a:gd name="T41" fmla="*/ 178532 h 581"/>
                  <a:gd name="T42" fmla="*/ 71074 w 594"/>
                  <a:gd name="T43" fmla="*/ 178532 h 581"/>
                  <a:gd name="T44" fmla="*/ 40768 w 594"/>
                  <a:gd name="T45" fmla="*/ 204140 h 581"/>
                  <a:gd name="T46" fmla="*/ 32831 w 594"/>
                  <a:gd name="T47" fmla="*/ 209189 h 581"/>
                  <a:gd name="T48" fmla="*/ 32831 w 594"/>
                  <a:gd name="T49" fmla="*/ 209189 h 581"/>
                  <a:gd name="T50" fmla="*/ 25255 w 594"/>
                  <a:gd name="T51" fmla="*/ 204140 h 581"/>
                  <a:gd name="T52" fmla="*/ 25255 w 594"/>
                  <a:gd name="T53" fmla="*/ 204140 h 581"/>
                  <a:gd name="T54" fmla="*/ 25255 w 594"/>
                  <a:gd name="T55" fmla="*/ 201615 h 581"/>
                  <a:gd name="T56" fmla="*/ 22729 w 594"/>
                  <a:gd name="T57" fmla="*/ 199091 h 581"/>
                  <a:gd name="T58" fmla="*/ 22729 w 594"/>
                  <a:gd name="T59" fmla="*/ 178532 h 581"/>
                  <a:gd name="T60" fmla="*/ 22729 w 594"/>
                  <a:gd name="T61" fmla="*/ 178532 h 581"/>
                  <a:gd name="T62" fmla="*/ 0 w 594"/>
                  <a:gd name="T63" fmla="*/ 168433 h 581"/>
                  <a:gd name="T64" fmla="*/ 0 w 594"/>
                  <a:gd name="T65" fmla="*/ 51215 h 581"/>
                  <a:gd name="T66" fmla="*/ 40768 w 594"/>
                  <a:gd name="T67" fmla="*/ 40756 h 581"/>
                  <a:gd name="T68" fmla="*/ 60972 w 594"/>
                  <a:gd name="T69" fmla="*/ 132727 h 581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94" h="581">
                    <a:moveTo>
                      <a:pt x="565" y="340"/>
                    </a:moveTo>
                    <a:lnTo>
                      <a:pt x="565" y="340"/>
                    </a:lnTo>
                    <a:cubicBezTo>
                      <a:pt x="558" y="340"/>
                      <a:pt x="558" y="340"/>
                      <a:pt x="558" y="340"/>
                    </a:cubicBezTo>
                    <a:cubicBezTo>
                      <a:pt x="544" y="340"/>
                      <a:pt x="544" y="340"/>
                      <a:pt x="544" y="340"/>
                    </a:cubicBezTo>
                    <a:cubicBezTo>
                      <a:pt x="544" y="389"/>
                      <a:pt x="544" y="389"/>
                      <a:pt x="544" y="389"/>
                    </a:cubicBezTo>
                    <a:lnTo>
                      <a:pt x="544" y="396"/>
                    </a:lnTo>
                    <a:cubicBezTo>
                      <a:pt x="544" y="396"/>
                      <a:pt x="544" y="396"/>
                      <a:pt x="544" y="403"/>
                    </a:cubicBezTo>
                    <a:lnTo>
                      <a:pt x="537" y="410"/>
                    </a:lnTo>
                    <a:cubicBezTo>
                      <a:pt x="530" y="417"/>
                      <a:pt x="523" y="417"/>
                      <a:pt x="515" y="417"/>
                    </a:cubicBezTo>
                    <a:cubicBezTo>
                      <a:pt x="508" y="417"/>
                      <a:pt x="501" y="417"/>
                      <a:pt x="501" y="410"/>
                    </a:cubicBezTo>
                    <a:cubicBezTo>
                      <a:pt x="431" y="340"/>
                      <a:pt x="431" y="340"/>
                      <a:pt x="431" y="340"/>
                    </a:cubicBezTo>
                    <a:cubicBezTo>
                      <a:pt x="169" y="340"/>
                      <a:pt x="169" y="340"/>
                      <a:pt x="169" y="340"/>
                    </a:cubicBezTo>
                    <a:cubicBezTo>
                      <a:pt x="155" y="340"/>
                      <a:pt x="141" y="332"/>
                      <a:pt x="141" y="311"/>
                    </a:cubicBezTo>
                    <a:cubicBezTo>
                      <a:pt x="141" y="29"/>
                      <a:pt x="141" y="29"/>
                      <a:pt x="141" y="29"/>
                    </a:cubicBezTo>
                    <a:cubicBezTo>
                      <a:pt x="141" y="14"/>
                      <a:pt x="155" y="0"/>
                      <a:pt x="169" y="0"/>
                    </a:cubicBezTo>
                    <a:cubicBezTo>
                      <a:pt x="565" y="0"/>
                      <a:pt x="565" y="0"/>
                      <a:pt x="565" y="0"/>
                    </a:cubicBezTo>
                    <a:cubicBezTo>
                      <a:pt x="579" y="0"/>
                      <a:pt x="593" y="14"/>
                      <a:pt x="593" y="29"/>
                    </a:cubicBezTo>
                    <a:cubicBezTo>
                      <a:pt x="593" y="311"/>
                      <a:pt x="593" y="311"/>
                      <a:pt x="593" y="311"/>
                    </a:cubicBezTo>
                    <a:cubicBezTo>
                      <a:pt x="593" y="332"/>
                      <a:pt x="579" y="340"/>
                      <a:pt x="565" y="340"/>
                    </a:cubicBezTo>
                    <a:close/>
                    <a:moveTo>
                      <a:pt x="417" y="368"/>
                    </a:moveTo>
                    <a:lnTo>
                      <a:pt x="417" y="368"/>
                    </a:lnTo>
                    <a:cubicBezTo>
                      <a:pt x="480" y="432"/>
                      <a:pt x="480" y="432"/>
                      <a:pt x="480" y="432"/>
                    </a:cubicBezTo>
                    <a:cubicBezTo>
                      <a:pt x="487" y="439"/>
                      <a:pt x="501" y="446"/>
                      <a:pt x="515" y="446"/>
                    </a:cubicBezTo>
                    <a:cubicBezTo>
                      <a:pt x="515" y="467"/>
                      <a:pt x="515" y="467"/>
                      <a:pt x="515" y="467"/>
                    </a:cubicBezTo>
                    <a:cubicBezTo>
                      <a:pt x="515" y="481"/>
                      <a:pt x="508" y="495"/>
                      <a:pt x="487" y="495"/>
                    </a:cubicBezTo>
                    <a:cubicBezTo>
                      <a:pt x="289" y="495"/>
                      <a:pt x="289" y="495"/>
                      <a:pt x="289" y="495"/>
                    </a:cubicBezTo>
                    <a:cubicBezTo>
                      <a:pt x="226" y="495"/>
                      <a:pt x="226" y="495"/>
                      <a:pt x="226" y="495"/>
                    </a:cubicBezTo>
                    <a:cubicBezTo>
                      <a:pt x="197" y="495"/>
                      <a:pt x="197" y="495"/>
                      <a:pt x="197" y="495"/>
                    </a:cubicBezTo>
                    <a:cubicBezTo>
                      <a:pt x="190" y="495"/>
                      <a:pt x="190" y="495"/>
                      <a:pt x="190" y="495"/>
                    </a:cubicBezTo>
                    <a:cubicBezTo>
                      <a:pt x="113" y="566"/>
                      <a:pt x="113" y="566"/>
                      <a:pt x="113" y="566"/>
                    </a:cubicBezTo>
                    <a:cubicBezTo>
                      <a:pt x="106" y="573"/>
                      <a:pt x="99" y="580"/>
                      <a:pt x="91" y="580"/>
                    </a:cubicBezTo>
                    <a:cubicBezTo>
                      <a:pt x="84" y="580"/>
                      <a:pt x="77" y="573"/>
                      <a:pt x="77" y="566"/>
                    </a:cubicBezTo>
                    <a:cubicBezTo>
                      <a:pt x="70" y="566"/>
                      <a:pt x="70" y="566"/>
                      <a:pt x="70" y="566"/>
                    </a:cubicBezTo>
                    <a:lnTo>
                      <a:pt x="70" y="559"/>
                    </a:lnTo>
                    <a:cubicBezTo>
                      <a:pt x="70" y="559"/>
                      <a:pt x="63" y="559"/>
                      <a:pt x="63" y="552"/>
                    </a:cubicBezTo>
                    <a:cubicBezTo>
                      <a:pt x="63" y="495"/>
                      <a:pt x="63" y="495"/>
                      <a:pt x="63" y="495"/>
                    </a:cubicBezTo>
                    <a:cubicBezTo>
                      <a:pt x="28" y="495"/>
                      <a:pt x="28" y="495"/>
                      <a:pt x="28" y="495"/>
                    </a:cubicBezTo>
                    <a:cubicBezTo>
                      <a:pt x="14" y="495"/>
                      <a:pt x="0" y="481"/>
                      <a:pt x="0" y="467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0" y="128"/>
                      <a:pt x="14" y="113"/>
                      <a:pt x="28" y="113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13" y="347"/>
                      <a:pt x="141" y="368"/>
                      <a:pt x="169" y="368"/>
                    </a:cubicBezTo>
                    <a:lnTo>
                      <a:pt x="417" y="368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15" name="ïṥḷïḑê"/>
            <p:cNvSpPr/>
            <p:nvPr/>
          </p:nvSpPr>
          <p:spPr>
            <a:xfrm>
              <a:off x="8077200" y="4359679"/>
              <a:ext cx="2819400" cy="1504555"/>
            </a:xfrm>
            <a:prstGeom prst="roundRect">
              <a:avLst>
                <a:gd name="adj" fmla="val 5694"/>
              </a:avLst>
            </a:prstGeom>
            <a:noFill/>
            <a:ln w="12700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6" name="ïš1iďé"/>
            <p:cNvGrpSpPr/>
            <p:nvPr/>
          </p:nvGrpSpPr>
          <p:grpSpPr>
            <a:xfrm>
              <a:off x="9084964" y="3937683"/>
              <a:ext cx="803870" cy="803870"/>
              <a:chOff x="9029700" y="1225947"/>
              <a:chExt cx="914400" cy="914400"/>
            </a:xfrm>
          </p:grpSpPr>
          <p:sp>
            <p:nvSpPr>
              <p:cNvPr id="32" name="íṥļíďê"/>
              <p:cNvSpPr/>
              <p:nvPr/>
            </p:nvSpPr>
            <p:spPr>
              <a:xfrm>
                <a:off x="9029700" y="1225947"/>
                <a:ext cx="914400" cy="914400"/>
              </a:xfrm>
              <a:prstGeom prst="round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3" name="iš1îḓe"/>
              <p:cNvSpPr>
                <a:spLocks/>
              </p:cNvSpPr>
              <p:nvPr/>
            </p:nvSpPr>
            <p:spPr bwMode="auto">
              <a:xfrm>
                <a:off x="9242018" y="1422852"/>
                <a:ext cx="489764" cy="421343"/>
              </a:xfrm>
              <a:custGeom>
                <a:avLst/>
                <a:gdLst>
                  <a:gd name="T0" fmla="*/ 205475 w 601"/>
                  <a:gd name="T1" fmla="*/ 185379 h 517"/>
                  <a:gd name="T2" fmla="*/ 0 w 601"/>
                  <a:gd name="T3" fmla="*/ 174960 h 517"/>
                  <a:gd name="T4" fmla="*/ 0 w 601"/>
                  <a:gd name="T5" fmla="*/ 111730 h 517"/>
                  <a:gd name="T6" fmla="*/ 28019 w 601"/>
                  <a:gd name="T7" fmla="*/ 35567 h 517"/>
                  <a:gd name="T8" fmla="*/ 35563 w 601"/>
                  <a:gd name="T9" fmla="*/ 30537 h 517"/>
                  <a:gd name="T10" fmla="*/ 53165 w 601"/>
                  <a:gd name="T11" fmla="*/ 30537 h 517"/>
                  <a:gd name="T12" fmla="*/ 86213 w 601"/>
                  <a:gd name="T13" fmla="*/ 35567 h 517"/>
                  <a:gd name="T14" fmla="*/ 53165 w 601"/>
                  <a:gd name="T15" fmla="*/ 50656 h 517"/>
                  <a:gd name="T16" fmla="*/ 43107 w 601"/>
                  <a:gd name="T17" fmla="*/ 50656 h 517"/>
                  <a:gd name="T18" fmla="*/ 45621 w 601"/>
                  <a:gd name="T19" fmla="*/ 101312 h 517"/>
                  <a:gd name="T20" fmla="*/ 55679 w 601"/>
                  <a:gd name="T21" fmla="*/ 101312 h 517"/>
                  <a:gd name="T22" fmla="*/ 65737 w 601"/>
                  <a:gd name="T23" fmla="*/ 121790 h 517"/>
                  <a:gd name="T24" fmla="*/ 147281 w 601"/>
                  <a:gd name="T25" fmla="*/ 111730 h 517"/>
                  <a:gd name="T26" fmla="*/ 167397 w 601"/>
                  <a:gd name="T27" fmla="*/ 101312 h 517"/>
                  <a:gd name="T28" fmla="*/ 190387 w 601"/>
                  <a:gd name="T29" fmla="*/ 101312 h 517"/>
                  <a:gd name="T30" fmla="*/ 162368 w 601"/>
                  <a:gd name="T31" fmla="*/ 50656 h 517"/>
                  <a:gd name="T32" fmla="*/ 126805 w 601"/>
                  <a:gd name="T33" fmla="*/ 50656 h 517"/>
                  <a:gd name="T34" fmla="*/ 126805 w 601"/>
                  <a:gd name="T35" fmla="*/ 30537 h 517"/>
                  <a:gd name="T36" fmla="*/ 162368 w 601"/>
                  <a:gd name="T37" fmla="*/ 30537 h 517"/>
                  <a:gd name="T38" fmla="*/ 177455 w 601"/>
                  <a:gd name="T39" fmla="*/ 30537 h 517"/>
                  <a:gd name="T40" fmla="*/ 215533 w 601"/>
                  <a:gd name="T41" fmla="*/ 106341 h 517"/>
                  <a:gd name="T42" fmla="*/ 215533 w 601"/>
                  <a:gd name="T43" fmla="*/ 111730 h 517"/>
                  <a:gd name="T44" fmla="*/ 215533 w 601"/>
                  <a:gd name="T45" fmla="*/ 174960 h 517"/>
                  <a:gd name="T46" fmla="*/ 142252 w 601"/>
                  <a:gd name="T47" fmla="*/ 73649 h 517"/>
                  <a:gd name="T48" fmla="*/ 136863 w 601"/>
                  <a:gd name="T49" fmla="*/ 81193 h 517"/>
                  <a:gd name="T50" fmla="*/ 106689 w 601"/>
                  <a:gd name="T51" fmla="*/ 106341 h 517"/>
                  <a:gd name="T52" fmla="*/ 76155 w 601"/>
                  <a:gd name="T53" fmla="*/ 81193 h 517"/>
                  <a:gd name="T54" fmla="*/ 83699 w 601"/>
                  <a:gd name="T55" fmla="*/ 63230 h 517"/>
                  <a:gd name="T56" fmla="*/ 96271 w 601"/>
                  <a:gd name="T57" fmla="*/ 73649 h 517"/>
                  <a:gd name="T58" fmla="*/ 96271 w 601"/>
                  <a:gd name="T59" fmla="*/ 25148 h 517"/>
                  <a:gd name="T60" fmla="*/ 106689 w 601"/>
                  <a:gd name="T61" fmla="*/ 0 h 517"/>
                  <a:gd name="T62" fmla="*/ 116747 w 601"/>
                  <a:gd name="T63" fmla="*/ 30537 h 517"/>
                  <a:gd name="T64" fmla="*/ 116747 w 601"/>
                  <a:gd name="T65" fmla="*/ 73649 h 517"/>
                  <a:gd name="T66" fmla="*/ 131834 w 601"/>
                  <a:gd name="T67" fmla="*/ 63230 h 51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601" h="517">
                    <a:moveTo>
                      <a:pt x="572" y="516"/>
                    </a:moveTo>
                    <a:lnTo>
                      <a:pt x="572" y="516"/>
                    </a:lnTo>
                    <a:cubicBezTo>
                      <a:pt x="28" y="516"/>
                      <a:pt x="28" y="516"/>
                      <a:pt x="28" y="516"/>
                    </a:cubicBezTo>
                    <a:cubicBezTo>
                      <a:pt x="7" y="516"/>
                      <a:pt x="0" y="502"/>
                      <a:pt x="0" y="487"/>
                    </a:cubicBezTo>
                    <a:cubicBezTo>
                      <a:pt x="0" y="311"/>
                      <a:pt x="0" y="311"/>
                      <a:pt x="0" y="311"/>
                    </a:cubicBezTo>
                    <a:cubicBezTo>
                      <a:pt x="0" y="304"/>
                      <a:pt x="0" y="304"/>
                      <a:pt x="0" y="296"/>
                    </a:cubicBezTo>
                    <a:cubicBezTo>
                      <a:pt x="78" y="99"/>
                      <a:pt x="78" y="99"/>
                      <a:pt x="78" y="99"/>
                    </a:cubicBezTo>
                    <a:cubicBezTo>
                      <a:pt x="78" y="92"/>
                      <a:pt x="92" y="85"/>
                      <a:pt x="99" y="85"/>
                    </a:cubicBezTo>
                    <a:cubicBezTo>
                      <a:pt x="148" y="85"/>
                      <a:pt x="148" y="85"/>
                      <a:pt x="148" y="85"/>
                    </a:cubicBezTo>
                    <a:cubicBezTo>
                      <a:pt x="240" y="85"/>
                      <a:pt x="240" y="85"/>
                      <a:pt x="240" y="85"/>
                    </a:cubicBezTo>
                    <a:cubicBezTo>
                      <a:pt x="240" y="99"/>
                      <a:pt x="240" y="99"/>
                      <a:pt x="240" y="99"/>
                    </a:cubicBezTo>
                    <a:cubicBezTo>
                      <a:pt x="240" y="141"/>
                      <a:pt x="240" y="141"/>
                      <a:pt x="240" y="141"/>
                    </a:cubicBezTo>
                    <a:cubicBezTo>
                      <a:pt x="148" y="141"/>
                      <a:pt x="148" y="141"/>
                      <a:pt x="148" y="141"/>
                    </a:cubicBezTo>
                    <a:cubicBezTo>
                      <a:pt x="120" y="141"/>
                      <a:pt x="120" y="141"/>
                      <a:pt x="120" y="141"/>
                    </a:cubicBezTo>
                    <a:cubicBezTo>
                      <a:pt x="63" y="282"/>
                      <a:pt x="63" y="282"/>
                      <a:pt x="63" y="282"/>
                    </a:cubicBezTo>
                    <a:cubicBezTo>
                      <a:pt x="127" y="282"/>
                      <a:pt x="127" y="282"/>
                      <a:pt x="127" y="282"/>
                    </a:cubicBezTo>
                    <a:cubicBezTo>
                      <a:pt x="155" y="282"/>
                      <a:pt x="155" y="282"/>
                      <a:pt x="155" y="282"/>
                    </a:cubicBezTo>
                    <a:cubicBezTo>
                      <a:pt x="176" y="282"/>
                      <a:pt x="183" y="289"/>
                      <a:pt x="183" y="311"/>
                    </a:cubicBezTo>
                    <a:cubicBezTo>
                      <a:pt x="183" y="339"/>
                      <a:pt x="183" y="339"/>
                      <a:pt x="183" y="339"/>
                    </a:cubicBezTo>
                    <a:cubicBezTo>
                      <a:pt x="410" y="339"/>
                      <a:pt x="410" y="339"/>
                      <a:pt x="410" y="339"/>
                    </a:cubicBezTo>
                    <a:cubicBezTo>
                      <a:pt x="410" y="311"/>
                      <a:pt x="410" y="311"/>
                      <a:pt x="410" y="311"/>
                    </a:cubicBezTo>
                    <a:cubicBezTo>
                      <a:pt x="410" y="289"/>
                      <a:pt x="424" y="282"/>
                      <a:pt x="438" y="282"/>
                    </a:cubicBezTo>
                    <a:cubicBezTo>
                      <a:pt x="466" y="282"/>
                      <a:pt x="466" y="282"/>
                      <a:pt x="466" y="282"/>
                    </a:cubicBezTo>
                    <a:cubicBezTo>
                      <a:pt x="530" y="282"/>
                      <a:pt x="530" y="282"/>
                      <a:pt x="530" y="282"/>
                    </a:cubicBezTo>
                    <a:cubicBezTo>
                      <a:pt x="480" y="141"/>
                      <a:pt x="480" y="141"/>
                      <a:pt x="480" y="141"/>
                    </a:cubicBezTo>
                    <a:cubicBezTo>
                      <a:pt x="452" y="141"/>
                      <a:pt x="452" y="141"/>
                      <a:pt x="452" y="141"/>
                    </a:cubicBezTo>
                    <a:cubicBezTo>
                      <a:pt x="353" y="141"/>
                      <a:pt x="353" y="141"/>
                      <a:pt x="353" y="141"/>
                    </a:cubicBezTo>
                    <a:cubicBezTo>
                      <a:pt x="353" y="99"/>
                      <a:pt x="353" y="99"/>
                      <a:pt x="353" y="99"/>
                    </a:cubicBezTo>
                    <a:cubicBezTo>
                      <a:pt x="353" y="85"/>
                      <a:pt x="353" y="85"/>
                      <a:pt x="353" y="85"/>
                    </a:cubicBezTo>
                    <a:cubicBezTo>
                      <a:pt x="452" y="85"/>
                      <a:pt x="452" y="85"/>
                      <a:pt x="452" y="85"/>
                    </a:cubicBezTo>
                    <a:cubicBezTo>
                      <a:pt x="494" y="85"/>
                      <a:pt x="494" y="85"/>
                      <a:pt x="494" y="85"/>
                    </a:cubicBezTo>
                    <a:cubicBezTo>
                      <a:pt x="509" y="85"/>
                      <a:pt x="523" y="92"/>
                      <a:pt x="523" y="99"/>
                    </a:cubicBezTo>
                    <a:cubicBezTo>
                      <a:pt x="600" y="296"/>
                      <a:pt x="600" y="296"/>
                      <a:pt x="600" y="296"/>
                    </a:cubicBezTo>
                    <a:cubicBezTo>
                      <a:pt x="600" y="304"/>
                      <a:pt x="600" y="304"/>
                      <a:pt x="600" y="311"/>
                    </a:cubicBezTo>
                    <a:cubicBezTo>
                      <a:pt x="600" y="487"/>
                      <a:pt x="600" y="487"/>
                      <a:pt x="600" y="487"/>
                    </a:cubicBezTo>
                    <a:cubicBezTo>
                      <a:pt x="600" y="502"/>
                      <a:pt x="586" y="516"/>
                      <a:pt x="572" y="516"/>
                    </a:cubicBezTo>
                    <a:close/>
                    <a:moveTo>
                      <a:pt x="396" y="205"/>
                    </a:moveTo>
                    <a:lnTo>
                      <a:pt x="396" y="205"/>
                    </a:lnTo>
                    <a:cubicBezTo>
                      <a:pt x="396" y="212"/>
                      <a:pt x="389" y="219"/>
                      <a:pt x="381" y="226"/>
                    </a:cubicBezTo>
                    <a:cubicBezTo>
                      <a:pt x="318" y="289"/>
                      <a:pt x="318" y="289"/>
                      <a:pt x="318" y="289"/>
                    </a:cubicBezTo>
                    <a:cubicBezTo>
                      <a:pt x="311" y="296"/>
                      <a:pt x="304" y="296"/>
                      <a:pt x="297" y="296"/>
                    </a:cubicBezTo>
                    <a:cubicBezTo>
                      <a:pt x="290" y="296"/>
                      <a:pt x="283" y="296"/>
                      <a:pt x="283" y="289"/>
                    </a:cubicBezTo>
                    <a:cubicBezTo>
                      <a:pt x="212" y="226"/>
                      <a:pt x="212" y="226"/>
                      <a:pt x="212" y="226"/>
                    </a:cubicBezTo>
                    <a:cubicBezTo>
                      <a:pt x="205" y="219"/>
                      <a:pt x="205" y="212"/>
                      <a:pt x="205" y="205"/>
                    </a:cubicBezTo>
                    <a:cubicBezTo>
                      <a:pt x="205" y="191"/>
                      <a:pt x="219" y="176"/>
                      <a:pt x="233" y="176"/>
                    </a:cubicBezTo>
                    <a:cubicBezTo>
                      <a:pt x="240" y="176"/>
                      <a:pt x="247" y="176"/>
                      <a:pt x="254" y="183"/>
                    </a:cubicBezTo>
                    <a:cubicBezTo>
                      <a:pt x="268" y="205"/>
                      <a:pt x="268" y="205"/>
                      <a:pt x="268" y="205"/>
                    </a:cubicBezTo>
                    <a:cubicBezTo>
                      <a:pt x="268" y="99"/>
                      <a:pt x="268" y="99"/>
                      <a:pt x="268" y="99"/>
                    </a:cubicBezTo>
                    <a:cubicBezTo>
                      <a:pt x="268" y="70"/>
                      <a:pt x="268" y="70"/>
                      <a:pt x="268" y="70"/>
                    </a:cubicBezTo>
                    <a:cubicBezTo>
                      <a:pt x="268" y="28"/>
                      <a:pt x="268" y="28"/>
                      <a:pt x="268" y="28"/>
                    </a:cubicBezTo>
                    <a:cubicBezTo>
                      <a:pt x="268" y="7"/>
                      <a:pt x="283" y="0"/>
                      <a:pt x="297" y="0"/>
                    </a:cubicBezTo>
                    <a:cubicBezTo>
                      <a:pt x="318" y="0"/>
                      <a:pt x="325" y="7"/>
                      <a:pt x="325" y="28"/>
                    </a:cubicBezTo>
                    <a:cubicBezTo>
                      <a:pt x="325" y="85"/>
                      <a:pt x="325" y="85"/>
                      <a:pt x="325" y="85"/>
                    </a:cubicBezTo>
                    <a:cubicBezTo>
                      <a:pt x="325" y="92"/>
                      <a:pt x="325" y="92"/>
                      <a:pt x="325" y="92"/>
                    </a:cubicBezTo>
                    <a:cubicBezTo>
                      <a:pt x="325" y="205"/>
                      <a:pt x="325" y="205"/>
                      <a:pt x="325" y="205"/>
                    </a:cubicBezTo>
                    <a:cubicBezTo>
                      <a:pt x="346" y="183"/>
                      <a:pt x="346" y="183"/>
                      <a:pt x="346" y="183"/>
                    </a:cubicBezTo>
                    <a:cubicBezTo>
                      <a:pt x="353" y="176"/>
                      <a:pt x="360" y="176"/>
                      <a:pt x="367" y="176"/>
                    </a:cubicBezTo>
                    <a:cubicBezTo>
                      <a:pt x="381" y="176"/>
                      <a:pt x="396" y="191"/>
                      <a:pt x="396" y="20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17" name="íṥľíḓe"/>
            <p:cNvGrpSpPr/>
            <p:nvPr/>
          </p:nvGrpSpPr>
          <p:grpSpPr>
            <a:xfrm>
              <a:off x="4814239" y="2386735"/>
              <a:ext cx="2563521" cy="859594"/>
              <a:chOff x="1424527" y="2386735"/>
              <a:chExt cx="2563521" cy="859594"/>
            </a:xfrm>
          </p:grpSpPr>
          <p:sp>
            <p:nvSpPr>
              <p:cNvPr id="30" name="iŝļiḓè"/>
              <p:cNvSpPr txBox="1"/>
              <p:nvPr/>
            </p:nvSpPr>
            <p:spPr>
              <a:xfrm>
                <a:off x="1424527" y="238673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2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1" name="iṥḷïḍè"/>
              <p:cNvSpPr txBox="1"/>
              <p:nvPr/>
            </p:nvSpPr>
            <p:spPr>
              <a:xfrm>
                <a:off x="1424527" y="272528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18" name="ïŝliḍé"/>
            <p:cNvGrpSpPr/>
            <p:nvPr/>
          </p:nvGrpSpPr>
          <p:grpSpPr>
            <a:xfrm>
              <a:off x="8205138" y="2386735"/>
              <a:ext cx="2563521" cy="859594"/>
              <a:chOff x="1424527" y="2386735"/>
              <a:chExt cx="2563521" cy="859594"/>
            </a:xfrm>
          </p:grpSpPr>
          <p:sp>
            <p:nvSpPr>
              <p:cNvPr id="28" name="îṥ1ïdé"/>
              <p:cNvSpPr txBox="1"/>
              <p:nvPr/>
            </p:nvSpPr>
            <p:spPr>
              <a:xfrm>
                <a:off x="1424527" y="238673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3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9" name="íṧlíḍe"/>
              <p:cNvSpPr txBox="1"/>
              <p:nvPr/>
            </p:nvSpPr>
            <p:spPr>
              <a:xfrm>
                <a:off x="1424527" y="272528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19" name="íṩļïḑe"/>
            <p:cNvGrpSpPr/>
            <p:nvPr/>
          </p:nvGrpSpPr>
          <p:grpSpPr>
            <a:xfrm>
              <a:off x="1424527" y="4901005"/>
              <a:ext cx="2563521" cy="859594"/>
              <a:chOff x="1424527" y="2386735"/>
              <a:chExt cx="2563521" cy="859594"/>
            </a:xfrm>
          </p:grpSpPr>
          <p:sp>
            <p:nvSpPr>
              <p:cNvPr id="26" name="íṣļiḍè"/>
              <p:cNvSpPr txBox="1"/>
              <p:nvPr/>
            </p:nvSpPr>
            <p:spPr>
              <a:xfrm>
                <a:off x="1424527" y="238673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4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7" name="îś1íḑê"/>
              <p:cNvSpPr txBox="1"/>
              <p:nvPr/>
            </p:nvSpPr>
            <p:spPr>
              <a:xfrm>
                <a:off x="1424527" y="272528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20" name="ïṡļïḑe"/>
            <p:cNvGrpSpPr/>
            <p:nvPr/>
          </p:nvGrpSpPr>
          <p:grpSpPr>
            <a:xfrm>
              <a:off x="4814239" y="4901005"/>
              <a:ext cx="2563521" cy="859594"/>
              <a:chOff x="1424527" y="2386735"/>
              <a:chExt cx="2563521" cy="859594"/>
            </a:xfrm>
          </p:grpSpPr>
          <p:sp>
            <p:nvSpPr>
              <p:cNvPr id="24" name="iŝḷíḓe"/>
              <p:cNvSpPr txBox="1"/>
              <p:nvPr/>
            </p:nvSpPr>
            <p:spPr>
              <a:xfrm>
                <a:off x="1424527" y="238673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5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5" name="iṡ1íḓè"/>
              <p:cNvSpPr txBox="1"/>
              <p:nvPr/>
            </p:nvSpPr>
            <p:spPr>
              <a:xfrm>
                <a:off x="1424527" y="272528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</p:grpSp>
        <p:grpSp>
          <p:nvGrpSpPr>
            <p:cNvPr id="21" name="íśľíḍé"/>
            <p:cNvGrpSpPr/>
            <p:nvPr/>
          </p:nvGrpSpPr>
          <p:grpSpPr>
            <a:xfrm>
              <a:off x="8205137" y="4901005"/>
              <a:ext cx="2563521" cy="859594"/>
              <a:chOff x="1424527" y="2386735"/>
              <a:chExt cx="2563521" cy="859594"/>
            </a:xfrm>
          </p:grpSpPr>
          <p:sp>
            <p:nvSpPr>
              <p:cNvPr id="22" name="ï$ḷîde"/>
              <p:cNvSpPr txBox="1"/>
              <p:nvPr/>
            </p:nvSpPr>
            <p:spPr>
              <a:xfrm>
                <a:off x="1424527" y="2386735"/>
                <a:ext cx="2563521" cy="246221"/>
              </a:xfrm>
              <a:prstGeom prst="rect">
                <a:avLst/>
              </a:prstGeom>
              <a:noFill/>
            </p:spPr>
            <p:txBody>
              <a:bodyPr wrap="none" lIns="0" tIns="0" rIns="0" bIns="0"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3" name="ïŝlíḓe"/>
              <p:cNvSpPr txBox="1"/>
              <p:nvPr/>
            </p:nvSpPr>
            <p:spPr>
              <a:xfrm>
                <a:off x="1424527" y="2725289"/>
                <a:ext cx="2563521" cy="521040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</p:grpSp>
      </p:grpSp>
      <p:sp>
        <p:nvSpPr>
          <p:cNvPr id="46" name="文本框 45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成功项目展示</a:t>
            </a:r>
          </a:p>
        </p:txBody>
      </p:sp>
    </p:spTree>
    <p:extLst>
      <p:ext uri="{BB962C8B-B14F-4D97-AF65-F5344CB8AC3E}">
        <p14:creationId xmlns:p14="http://schemas.microsoft.com/office/powerpoint/2010/main" val="843157844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ef8b78c7-7c71-47b3-adb1-804c933406b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76216" y="1139558"/>
            <a:ext cx="6991568" cy="3781781"/>
            <a:chOff x="719139" y="1041247"/>
            <a:chExt cx="10753724" cy="5816754"/>
          </a:xfrm>
        </p:grpSpPr>
        <p:sp>
          <p:nvSpPr>
            <p:cNvPr id="4" name="îṧḻiḍe"/>
            <p:cNvSpPr>
              <a:spLocks/>
            </p:cNvSpPr>
            <p:nvPr/>
          </p:nvSpPr>
          <p:spPr bwMode="auto">
            <a:xfrm>
              <a:off x="3602926" y="1483362"/>
              <a:ext cx="5072469" cy="5374639"/>
            </a:xfrm>
            <a:custGeom>
              <a:avLst/>
              <a:gdLst>
                <a:gd name="connsiteX0" fmla="*/ 2953 w 10000"/>
                <a:gd name="connsiteY0" fmla="*/ 1410 h 9051"/>
                <a:gd name="connsiteX1" fmla="*/ 3446 w 10000"/>
                <a:gd name="connsiteY1" fmla="*/ 1622 h 9051"/>
                <a:gd name="connsiteX2" fmla="*/ 3451 w 10000"/>
                <a:gd name="connsiteY2" fmla="*/ 1622 h 9051"/>
                <a:gd name="connsiteX3" fmla="*/ 3455 w 10000"/>
                <a:gd name="connsiteY3" fmla="*/ 1625 h 9051"/>
                <a:gd name="connsiteX4" fmla="*/ 3835 w 10000"/>
                <a:gd name="connsiteY4" fmla="*/ 1897 h 9051"/>
                <a:gd name="connsiteX5" fmla="*/ 3885 w 10000"/>
                <a:gd name="connsiteY5" fmla="*/ 1957 h 9051"/>
                <a:gd name="connsiteX6" fmla="*/ 3890 w 10000"/>
                <a:gd name="connsiteY6" fmla="*/ 1957 h 9051"/>
                <a:gd name="connsiteX7" fmla="*/ 4337 w 10000"/>
                <a:gd name="connsiteY7" fmla="*/ 2704 h 9051"/>
                <a:gd name="connsiteX8" fmla="*/ 4342 w 10000"/>
                <a:gd name="connsiteY8" fmla="*/ 2718 h 9051"/>
                <a:gd name="connsiteX9" fmla="*/ 4414 w 10000"/>
                <a:gd name="connsiteY9" fmla="*/ 2919 h 9051"/>
                <a:gd name="connsiteX10" fmla="*/ 4414 w 10000"/>
                <a:gd name="connsiteY10" fmla="*/ 2919 h 9051"/>
                <a:gd name="connsiteX11" fmla="*/ 4763 w 10000"/>
                <a:gd name="connsiteY11" fmla="*/ 4217 h 9051"/>
                <a:gd name="connsiteX12" fmla="*/ 4853 w 10000"/>
                <a:gd name="connsiteY12" fmla="*/ 4756 h 9051"/>
                <a:gd name="connsiteX13" fmla="*/ 4996 w 10000"/>
                <a:gd name="connsiteY13" fmla="*/ 0 h 9051"/>
                <a:gd name="connsiteX14" fmla="*/ 5152 w 10000"/>
                <a:gd name="connsiteY14" fmla="*/ 4756 h 9051"/>
                <a:gd name="connsiteX15" fmla="*/ 5242 w 10000"/>
                <a:gd name="connsiteY15" fmla="*/ 4217 h 9051"/>
                <a:gd name="connsiteX16" fmla="*/ 5590 w 10000"/>
                <a:gd name="connsiteY16" fmla="*/ 2919 h 9051"/>
                <a:gd name="connsiteX17" fmla="*/ 5590 w 10000"/>
                <a:gd name="connsiteY17" fmla="*/ 2919 h 9051"/>
                <a:gd name="connsiteX18" fmla="*/ 5663 w 10000"/>
                <a:gd name="connsiteY18" fmla="*/ 2718 h 9051"/>
                <a:gd name="connsiteX19" fmla="*/ 5667 w 10000"/>
                <a:gd name="connsiteY19" fmla="*/ 2704 h 9051"/>
                <a:gd name="connsiteX20" fmla="*/ 6115 w 10000"/>
                <a:gd name="connsiteY20" fmla="*/ 1957 h 9051"/>
                <a:gd name="connsiteX21" fmla="*/ 6115 w 10000"/>
                <a:gd name="connsiteY21" fmla="*/ 1957 h 9051"/>
                <a:gd name="connsiteX22" fmla="*/ 6119 w 10000"/>
                <a:gd name="connsiteY22" fmla="*/ 1953 h 9051"/>
                <a:gd name="connsiteX23" fmla="*/ 6128 w 10000"/>
                <a:gd name="connsiteY23" fmla="*/ 1939 h 9051"/>
                <a:gd name="connsiteX24" fmla="*/ 6169 w 10000"/>
                <a:gd name="connsiteY24" fmla="*/ 1897 h 9051"/>
                <a:gd name="connsiteX25" fmla="*/ 7051 w 10000"/>
                <a:gd name="connsiteY25" fmla="*/ 1410 h 9051"/>
                <a:gd name="connsiteX26" fmla="*/ 7056 w 10000"/>
                <a:gd name="connsiteY26" fmla="*/ 1410 h 9051"/>
                <a:gd name="connsiteX27" fmla="*/ 7399 w 10000"/>
                <a:gd name="connsiteY27" fmla="*/ 1361 h 9051"/>
                <a:gd name="connsiteX28" fmla="*/ 7417 w 10000"/>
                <a:gd name="connsiteY28" fmla="*/ 1361 h 9051"/>
                <a:gd name="connsiteX29" fmla="*/ 7544 w 10000"/>
                <a:gd name="connsiteY29" fmla="*/ 1354 h 9051"/>
                <a:gd name="connsiteX30" fmla="*/ 8824 w 10000"/>
                <a:gd name="connsiteY30" fmla="*/ 698 h 9051"/>
                <a:gd name="connsiteX31" fmla="*/ 7562 w 10000"/>
                <a:gd name="connsiteY31" fmla="*/ 1424 h 9051"/>
                <a:gd name="connsiteX32" fmla="*/ 7558 w 10000"/>
                <a:gd name="connsiteY32" fmla="*/ 1424 h 9051"/>
                <a:gd name="connsiteX33" fmla="*/ 7553 w 10000"/>
                <a:gd name="connsiteY33" fmla="*/ 1424 h 9051"/>
                <a:gd name="connsiteX34" fmla="*/ 7540 w 10000"/>
                <a:gd name="connsiteY34" fmla="*/ 1428 h 9051"/>
                <a:gd name="connsiteX35" fmla="*/ 7531 w 10000"/>
                <a:gd name="connsiteY35" fmla="*/ 1428 h 9051"/>
                <a:gd name="connsiteX36" fmla="*/ 7526 w 10000"/>
                <a:gd name="connsiteY36" fmla="*/ 1428 h 9051"/>
                <a:gd name="connsiteX37" fmla="*/ 7521 w 10000"/>
                <a:gd name="connsiteY37" fmla="*/ 1428 h 9051"/>
                <a:gd name="connsiteX38" fmla="*/ 7517 w 10000"/>
                <a:gd name="connsiteY38" fmla="*/ 1428 h 9051"/>
                <a:gd name="connsiteX39" fmla="*/ 7508 w 10000"/>
                <a:gd name="connsiteY39" fmla="*/ 1431 h 9051"/>
                <a:gd name="connsiteX40" fmla="*/ 7503 w 10000"/>
                <a:gd name="connsiteY40" fmla="*/ 1431 h 9051"/>
                <a:gd name="connsiteX41" fmla="*/ 7422 w 10000"/>
                <a:gd name="connsiteY41" fmla="*/ 1442 h 9051"/>
                <a:gd name="connsiteX42" fmla="*/ 6232 w 10000"/>
                <a:gd name="connsiteY42" fmla="*/ 2016 h 9051"/>
                <a:gd name="connsiteX43" fmla="*/ 5753 w 10000"/>
                <a:gd name="connsiteY43" fmla="*/ 2951 h 9051"/>
                <a:gd name="connsiteX44" fmla="*/ 5355 w 10000"/>
                <a:gd name="connsiteY44" fmla="*/ 4799 h 9051"/>
                <a:gd name="connsiteX45" fmla="*/ 6395 w 10000"/>
                <a:gd name="connsiteY45" fmla="*/ 3177 h 9051"/>
                <a:gd name="connsiteX46" fmla="*/ 6395 w 10000"/>
                <a:gd name="connsiteY46" fmla="*/ 3177 h 9051"/>
                <a:gd name="connsiteX47" fmla="*/ 6400 w 10000"/>
                <a:gd name="connsiteY47" fmla="*/ 3173 h 9051"/>
                <a:gd name="connsiteX48" fmla="*/ 6563 w 10000"/>
                <a:gd name="connsiteY48" fmla="*/ 3071 h 9051"/>
                <a:gd name="connsiteX49" fmla="*/ 7065 w 10000"/>
                <a:gd name="connsiteY49" fmla="*/ 2849 h 9051"/>
                <a:gd name="connsiteX50" fmla="*/ 7983 w 10000"/>
                <a:gd name="connsiteY50" fmla="*/ 2824 h 9051"/>
                <a:gd name="connsiteX51" fmla="*/ 7983 w 10000"/>
                <a:gd name="connsiteY51" fmla="*/ 2824 h 9051"/>
                <a:gd name="connsiteX52" fmla="*/ 8024 w 10000"/>
                <a:gd name="connsiteY52" fmla="*/ 2831 h 9051"/>
                <a:gd name="connsiteX53" fmla="*/ 10000 w 10000"/>
                <a:gd name="connsiteY53" fmla="*/ 2464 h 9051"/>
                <a:gd name="connsiteX54" fmla="*/ 8114 w 10000"/>
                <a:gd name="connsiteY54" fmla="*/ 2919 h 9051"/>
                <a:gd name="connsiteX55" fmla="*/ 8005 w 10000"/>
                <a:gd name="connsiteY55" fmla="*/ 2905 h 9051"/>
                <a:gd name="connsiteX56" fmla="*/ 7965 w 10000"/>
                <a:gd name="connsiteY56" fmla="*/ 2898 h 9051"/>
                <a:gd name="connsiteX57" fmla="*/ 7155 w 10000"/>
                <a:gd name="connsiteY57" fmla="*/ 2937 h 9051"/>
                <a:gd name="connsiteX58" fmla="*/ 6630 w 10000"/>
                <a:gd name="connsiteY58" fmla="*/ 3152 h 9051"/>
                <a:gd name="connsiteX59" fmla="*/ 6481 w 10000"/>
                <a:gd name="connsiteY59" fmla="*/ 3251 h 9051"/>
                <a:gd name="connsiteX60" fmla="*/ 5473 w 10000"/>
                <a:gd name="connsiteY60" fmla="*/ 5303 h 9051"/>
                <a:gd name="connsiteX61" fmla="*/ 5427 w 10000"/>
                <a:gd name="connsiteY61" fmla="*/ 6304 h 9051"/>
                <a:gd name="connsiteX62" fmla="*/ 6811 w 10000"/>
                <a:gd name="connsiteY62" fmla="*/ 4079 h 9051"/>
                <a:gd name="connsiteX63" fmla="*/ 6870 w 10000"/>
                <a:gd name="connsiteY63" fmla="*/ 4037 h 9051"/>
                <a:gd name="connsiteX64" fmla="*/ 6870 w 10000"/>
                <a:gd name="connsiteY64" fmla="*/ 4037 h 9051"/>
                <a:gd name="connsiteX65" fmla="*/ 9091 w 10000"/>
                <a:gd name="connsiteY65" fmla="*/ 3755 h 9051"/>
                <a:gd name="connsiteX66" fmla="*/ 6979 w 10000"/>
                <a:gd name="connsiteY66" fmla="*/ 4118 h 9051"/>
                <a:gd name="connsiteX67" fmla="*/ 6974 w 10000"/>
                <a:gd name="connsiteY67" fmla="*/ 4122 h 9051"/>
                <a:gd name="connsiteX68" fmla="*/ 6938 w 10000"/>
                <a:gd name="connsiteY68" fmla="*/ 4160 h 9051"/>
                <a:gd name="connsiteX69" fmla="*/ 5785 w 10000"/>
                <a:gd name="connsiteY69" fmla="*/ 8148 h 9051"/>
                <a:gd name="connsiteX70" fmla="*/ 6160 w 10000"/>
                <a:gd name="connsiteY70" fmla="*/ 9051 h 9051"/>
                <a:gd name="connsiteX71" fmla="*/ 3844 w 10000"/>
                <a:gd name="connsiteY71" fmla="*/ 9051 h 9051"/>
                <a:gd name="connsiteX72" fmla="*/ 4215 w 10000"/>
                <a:gd name="connsiteY72" fmla="*/ 8148 h 9051"/>
                <a:gd name="connsiteX73" fmla="*/ 3066 w 10000"/>
                <a:gd name="connsiteY73" fmla="*/ 4160 h 9051"/>
                <a:gd name="connsiteX74" fmla="*/ 3057 w 10000"/>
                <a:gd name="connsiteY74" fmla="*/ 4150 h 9051"/>
                <a:gd name="connsiteX75" fmla="*/ 3048 w 10000"/>
                <a:gd name="connsiteY75" fmla="*/ 4143 h 9051"/>
                <a:gd name="connsiteX76" fmla="*/ 3035 w 10000"/>
                <a:gd name="connsiteY76" fmla="*/ 4129 h 9051"/>
                <a:gd name="connsiteX77" fmla="*/ 3026 w 10000"/>
                <a:gd name="connsiteY77" fmla="*/ 4122 h 9051"/>
                <a:gd name="connsiteX78" fmla="*/ 3021 w 10000"/>
                <a:gd name="connsiteY78" fmla="*/ 4118 h 9051"/>
                <a:gd name="connsiteX79" fmla="*/ 914 w 10000"/>
                <a:gd name="connsiteY79" fmla="*/ 3755 h 9051"/>
                <a:gd name="connsiteX80" fmla="*/ 3130 w 10000"/>
                <a:gd name="connsiteY80" fmla="*/ 4033 h 9051"/>
                <a:gd name="connsiteX81" fmla="*/ 3130 w 10000"/>
                <a:gd name="connsiteY81" fmla="*/ 4033 h 9051"/>
                <a:gd name="connsiteX82" fmla="*/ 3134 w 10000"/>
                <a:gd name="connsiteY82" fmla="*/ 4037 h 9051"/>
                <a:gd name="connsiteX83" fmla="*/ 3134 w 10000"/>
                <a:gd name="connsiteY83" fmla="*/ 4037 h 9051"/>
                <a:gd name="connsiteX84" fmla="*/ 3180 w 10000"/>
                <a:gd name="connsiteY84" fmla="*/ 4072 h 9051"/>
                <a:gd name="connsiteX85" fmla="*/ 3180 w 10000"/>
                <a:gd name="connsiteY85" fmla="*/ 4072 h 9051"/>
                <a:gd name="connsiteX86" fmla="*/ 3189 w 10000"/>
                <a:gd name="connsiteY86" fmla="*/ 4079 h 9051"/>
                <a:gd name="connsiteX87" fmla="*/ 4573 w 10000"/>
                <a:gd name="connsiteY87" fmla="*/ 6304 h 9051"/>
                <a:gd name="connsiteX88" fmla="*/ 4532 w 10000"/>
                <a:gd name="connsiteY88" fmla="*/ 5303 h 9051"/>
                <a:gd name="connsiteX89" fmla="*/ 3523 w 10000"/>
                <a:gd name="connsiteY89" fmla="*/ 3251 h 9051"/>
                <a:gd name="connsiteX90" fmla="*/ 3370 w 10000"/>
                <a:gd name="connsiteY90" fmla="*/ 3152 h 9051"/>
                <a:gd name="connsiteX91" fmla="*/ 2845 w 10000"/>
                <a:gd name="connsiteY91" fmla="*/ 2937 h 9051"/>
                <a:gd name="connsiteX92" fmla="*/ 2035 w 10000"/>
                <a:gd name="connsiteY92" fmla="*/ 2898 h 9051"/>
                <a:gd name="connsiteX93" fmla="*/ 1999 w 10000"/>
                <a:gd name="connsiteY93" fmla="*/ 2905 h 9051"/>
                <a:gd name="connsiteX94" fmla="*/ 1891 w 10000"/>
                <a:gd name="connsiteY94" fmla="*/ 2919 h 9051"/>
                <a:gd name="connsiteX95" fmla="*/ 0 w 10000"/>
                <a:gd name="connsiteY95" fmla="*/ 2464 h 9051"/>
                <a:gd name="connsiteX96" fmla="*/ 1981 w 10000"/>
                <a:gd name="connsiteY96" fmla="*/ 2831 h 9051"/>
                <a:gd name="connsiteX97" fmla="*/ 2017 w 10000"/>
                <a:gd name="connsiteY97" fmla="*/ 2824 h 9051"/>
                <a:gd name="connsiteX98" fmla="*/ 2022 w 10000"/>
                <a:gd name="connsiteY98" fmla="*/ 2824 h 9051"/>
                <a:gd name="connsiteX99" fmla="*/ 2022 w 10000"/>
                <a:gd name="connsiteY99" fmla="*/ 2824 h 9051"/>
                <a:gd name="connsiteX100" fmla="*/ 2935 w 10000"/>
                <a:gd name="connsiteY100" fmla="*/ 2849 h 9051"/>
                <a:gd name="connsiteX101" fmla="*/ 3442 w 10000"/>
                <a:gd name="connsiteY101" fmla="*/ 3071 h 9051"/>
                <a:gd name="connsiteX102" fmla="*/ 3605 w 10000"/>
                <a:gd name="connsiteY102" fmla="*/ 3173 h 9051"/>
                <a:gd name="connsiteX103" fmla="*/ 3609 w 10000"/>
                <a:gd name="connsiteY103" fmla="*/ 3177 h 9051"/>
                <a:gd name="connsiteX104" fmla="*/ 3609 w 10000"/>
                <a:gd name="connsiteY104" fmla="*/ 3177 h 9051"/>
                <a:gd name="connsiteX105" fmla="*/ 4649 w 10000"/>
                <a:gd name="connsiteY105" fmla="*/ 4799 h 9051"/>
                <a:gd name="connsiteX106" fmla="*/ 4251 w 10000"/>
                <a:gd name="connsiteY106" fmla="*/ 2951 h 9051"/>
                <a:gd name="connsiteX107" fmla="*/ 3772 w 10000"/>
                <a:gd name="connsiteY107" fmla="*/ 2016 h 9051"/>
                <a:gd name="connsiteX108" fmla="*/ 3379 w 10000"/>
                <a:gd name="connsiteY108" fmla="*/ 1699 h 9051"/>
                <a:gd name="connsiteX109" fmla="*/ 2583 w 10000"/>
                <a:gd name="connsiteY109" fmla="*/ 1442 h 9051"/>
                <a:gd name="connsiteX110" fmla="*/ 2492 w 10000"/>
                <a:gd name="connsiteY110" fmla="*/ 1431 h 9051"/>
                <a:gd name="connsiteX111" fmla="*/ 2488 w 10000"/>
                <a:gd name="connsiteY111" fmla="*/ 1428 h 9051"/>
                <a:gd name="connsiteX112" fmla="*/ 2474 w 10000"/>
                <a:gd name="connsiteY112" fmla="*/ 1428 h 9051"/>
                <a:gd name="connsiteX113" fmla="*/ 2465 w 10000"/>
                <a:gd name="connsiteY113" fmla="*/ 1428 h 9051"/>
                <a:gd name="connsiteX114" fmla="*/ 2460 w 10000"/>
                <a:gd name="connsiteY114" fmla="*/ 1428 h 9051"/>
                <a:gd name="connsiteX115" fmla="*/ 2460 w 10000"/>
                <a:gd name="connsiteY115" fmla="*/ 1424 h 9051"/>
                <a:gd name="connsiteX116" fmla="*/ 2447 w 10000"/>
                <a:gd name="connsiteY116" fmla="*/ 1424 h 9051"/>
                <a:gd name="connsiteX117" fmla="*/ 2442 w 10000"/>
                <a:gd name="connsiteY117" fmla="*/ 1424 h 9051"/>
                <a:gd name="connsiteX118" fmla="*/ 2442 w 10000"/>
                <a:gd name="connsiteY118" fmla="*/ 1424 h 9051"/>
                <a:gd name="connsiteX119" fmla="*/ 1180 w 10000"/>
                <a:gd name="connsiteY119" fmla="*/ 698 h 9051"/>
                <a:gd name="connsiteX120" fmla="*/ 2456 w 10000"/>
                <a:gd name="connsiteY120" fmla="*/ 1354 h 9051"/>
                <a:gd name="connsiteX121" fmla="*/ 2587 w 10000"/>
                <a:gd name="connsiteY121" fmla="*/ 1361 h 9051"/>
                <a:gd name="connsiteX122" fmla="*/ 2601 w 10000"/>
                <a:gd name="connsiteY122" fmla="*/ 1361 h 9051"/>
                <a:gd name="connsiteX123" fmla="*/ 2949 w 10000"/>
                <a:gd name="connsiteY123" fmla="*/ 1410 h 9051"/>
                <a:gd name="connsiteX124" fmla="*/ 2953 w 10000"/>
                <a:gd name="connsiteY124" fmla="*/ 1410 h 9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10000" h="9051">
                  <a:moveTo>
                    <a:pt x="2953" y="1410"/>
                  </a:moveTo>
                  <a:cubicBezTo>
                    <a:pt x="3121" y="1456"/>
                    <a:pt x="3288" y="1526"/>
                    <a:pt x="3446" y="1622"/>
                  </a:cubicBezTo>
                  <a:lnTo>
                    <a:pt x="3451" y="1622"/>
                  </a:lnTo>
                  <a:lnTo>
                    <a:pt x="3455" y="1625"/>
                  </a:lnTo>
                  <a:cubicBezTo>
                    <a:pt x="3582" y="1699"/>
                    <a:pt x="3709" y="1791"/>
                    <a:pt x="3835" y="1897"/>
                  </a:cubicBezTo>
                  <a:cubicBezTo>
                    <a:pt x="3853" y="1918"/>
                    <a:pt x="3867" y="1935"/>
                    <a:pt x="3885" y="1957"/>
                  </a:cubicBezTo>
                  <a:lnTo>
                    <a:pt x="3890" y="1957"/>
                  </a:lnTo>
                  <a:cubicBezTo>
                    <a:pt x="4102" y="2200"/>
                    <a:pt x="4251" y="2450"/>
                    <a:pt x="4337" y="2704"/>
                  </a:cubicBezTo>
                  <a:cubicBezTo>
                    <a:pt x="4337" y="2708"/>
                    <a:pt x="4337" y="2711"/>
                    <a:pt x="4342" y="2718"/>
                  </a:cubicBezTo>
                  <a:cubicBezTo>
                    <a:pt x="4365" y="2785"/>
                    <a:pt x="4387" y="2852"/>
                    <a:pt x="4414" y="2919"/>
                  </a:cubicBezTo>
                  <a:lnTo>
                    <a:pt x="4414" y="2919"/>
                  </a:lnTo>
                  <a:cubicBezTo>
                    <a:pt x="4582" y="3409"/>
                    <a:pt x="4699" y="3839"/>
                    <a:pt x="4763" y="4217"/>
                  </a:cubicBezTo>
                  <a:lnTo>
                    <a:pt x="4853" y="4756"/>
                  </a:lnTo>
                  <a:cubicBezTo>
                    <a:pt x="4901" y="3171"/>
                    <a:pt x="4948" y="1585"/>
                    <a:pt x="4996" y="0"/>
                  </a:cubicBezTo>
                  <a:lnTo>
                    <a:pt x="5152" y="4756"/>
                  </a:lnTo>
                  <a:lnTo>
                    <a:pt x="5242" y="4217"/>
                  </a:lnTo>
                  <a:cubicBezTo>
                    <a:pt x="5305" y="3839"/>
                    <a:pt x="5423" y="3409"/>
                    <a:pt x="5590" y="2919"/>
                  </a:cubicBezTo>
                  <a:lnTo>
                    <a:pt x="5590" y="2919"/>
                  </a:lnTo>
                  <a:cubicBezTo>
                    <a:pt x="5613" y="2852"/>
                    <a:pt x="5635" y="2785"/>
                    <a:pt x="5663" y="2718"/>
                  </a:cubicBezTo>
                  <a:cubicBezTo>
                    <a:pt x="5663" y="2711"/>
                    <a:pt x="5667" y="2708"/>
                    <a:pt x="5667" y="2704"/>
                  </a:cubicBezTo>
                  <a:cubicBezTo>
                    <a:pt x="5753" y="2450"/>
                    <a:pt x="5902" y="2200"/>
                    <a:pt x="6115" y="1957"/>
                  </a:cubicBezTo>
                  <a:lnTo>
                    <a:pt x="6115" y="1957"/>
                  </a:lnTo>
                  <a:cubicBezTo>
                    <a:pt x="6115" y="1957"/>
                    <a:pt x="6119" y="1957"/>
                    <a:pt x="6119" y="1953"/>
                  </a:cubicBezTo>
                  <a:cubicBezTo>
                    <a:pt x="6124" y="1949"/>
                    <a:pt x="6124" y="1946"/>
                    <a:pt x="6128" y="1939"/>
                  </a:cubicBezTo>
                  <a:lnTo>
                    <a:pt x="6169" y="1897"/>
                  </a:lnTo>
                  <a:cubicBezTo>
                    <a:pt x="6450" y="1657"/>
                    <a:pt x="6744" y="1495"/>
                    <a:pt x="7051" y="1410"/>
                  </a:cubicBezTo>
                  <a:lnTo>
                    <a:pt x="7056" y="1410"/>
                  </a:lnTo>
                  <a:cubicBezTo>
                    <a:pt x="7173" y="1378"/>
                    <a:pt x="7291" y="1361"/>
                    <a:pt x="7399" y="1361"/>
                  </a:cubicBezTo>
                  <a:lnTo>
                    <a:pt x="7417" y="1361"/>
                  </a:lnTo>
                  <a:cubicBezTo>
                    <a:pt x="7458" y="1357"/>
                    <a:pt x="7503" y="1357"/>
                    <a:pt x="7544" y="1354"/>
                  </a:cubicBezTo>
                  <a:cubicBezTo>
                    <a:pt x="8064" y="1315"/>
                    <a:pt x="8489" y="1096"/>
                    <a:pt x="8824" y="698"/>
                  </a:cubicBezTo>
                  <a:cubicBezTo>
                    <a:pt x="8598" y="1107"/>
                    <a:pt x="8177" y="1350"/>
                    <a:pt x="7562" y="1424"/>
                  </a:cubicBezTo>
                  <a:lnTo>
                    <a:pt x="7558" y="1424"/>
                  </a:lnTo>
                  <a:lnTo>
                    <a:pt x="7553" y="1424"/>
                  </a:lnTo>
                  <a:cubicBezTo>
                    <a:pt x="7549" y="1424"/>
                    <a:pt x="7544" y="1424"/>
                    <a:pt x="7540" y="1428"/>
                  </a:cubicBezTo>
                  <a:lnTo>
                    <a:pt x="7531" y="1428"/>
                  </a:lnTo>
                  <a:lnTo>
                    <a:pt x="7526" y="1428"/>
                  </a:lnTo>
                  <a:lnTo>
                    <a:pt x="7521" y="1428"/>
                  </a:lnTo>
                  <a:lnTo>
                    <a:pt x="7517" y="1428"/>
                  </a:lnTo>
                  <a:lnTo>
                    <a:pt x="7508" y="1431"/>
                  </a:lnTo>
                  <a:lnTo>
                    <a:pt x="7503" y="1431"/>
                  </a:lnTo>
                  <a:cubicBezTo>
                    <a:pt x="7476" y="1435"/>
                    <a:pt x="7449" y="1435"/>
                    <a:pt x="7422" y="1442"/>
                  </a:cubicBezTo>
                  <a:cubicBezTo>
                    <a:pt x="6906" y="1509"/>
                    <a:pt x="6508" y="1703"/>
                    <a:pt x="6232" y="2016"/>
                  </a:cubicBezTo>
                  <a:cubicBezTo>
                    <a:pt x="6047" y="2256"/>
                    <a:pt x="5889" y="2567"/>
                    <a:pt x="5753" y="2951"/>
                  </a:cubicBezTo>
                  <a:cubicBezTo>
                    <a:pt x="5577" y="3448"/>
                    <a:pt x="5445" y="4062"/>
                    <a:pt x="5355" y="4799"/>
                  </a:cubicBezTo>
                  <a:cubicBezTo>
                    <a:pt x="5522" y="4076"/>
                    <a:pt x="5871" y="3533"/>
                    <a:pt x="6395" y="3177"/>
                  </a:cubicBezTo>
                  <a:lnTo>
                    <a:pt x="6395" y="3177"/>
                  </a:lnTo>
                  <a:cubicBezTo>
                    <a:pt x="6395" y="3173"/>
                    <a:pt x="6400" y="3173"/>
                    <a:pt x="6400" y="3173"/>
                  </a:cubicBezTo>
                  <a:cubicBezTo>
                    <a:pt x="6450" y="3138"/>
                    <a:pt x="6504" y="3102"/>
                    <a:pt x="6563" y="3071"/>
                  </a:cubicBezTo>
                  <a:cubicBezTo>
                    <a:pt x="6716" y="2983"/>
                    <a:pt x="6884" y="2909"/>
                    <a:pt x="7065" y="2849"/>
                  </a:cubicBezTo>
                  <a:cubicBezTo>
                    <a:pt x="7295" y="2778"/>
                    <a:pt x="7603" y="2771"/>
                    <a:pt x="7983" y="2824"/>
                  </a:cubicBezTo>
                  <a:lnTo>
                    <a:pt x="7983" y="2824"/>
                  </a:lnTo>
                  <a:cubicBezTo>
                    <a:pt x="7996" y="2827"/>
                    <a:pt x="8010" y="2827"/>
                    <a:pt x="8024" y="2831"/>
                  </a:cubicBezTo>
                  <a:cubicBezTo>
                    <a:pt x="8797" y="2926"/>
                    <a:pt x="9457" y="2803"/>
                    <a:pt x="10000" y="2464"/>
                  </a:cubicBezTo>
                  <a:cubicBezTo>
                    <a:pt x="9512" y="2859"/>
                    <a:pt x="8878" y="3011"/>
                    <a:pt x="8114" y="2919"/>
                  </a:cubicBezTo>
                  <a:cubicBezTo>
                    <a:pt x="8078" y="2912"/>
                    <a:pt x="8042" y="2909"/>
                    <a:pt x="8005" y="2905"/>
                  </a:cubicBezTo>
                  <a:cubicBezTo>
                    <a:pt x="7992" y="2901"/>
                    <a:pt x="7978" y="2901"/>
                    <a:pt x="7965" y="2898"/>
                  </a:cubicBezTo>
                  <a:cubicBezTo>
                    <a:pt x="7635" y="2863"/>
                    <a:pt x="7363" y="2873"/>
                    <a:pt x="7155" y="2937"/>
                  </a:cubicBezTo>
                  <a:cubicBezTo>
                    <a:pt x="6965" y="2990"/>
                    <a:pt x="6789" y="3064"/>
                    <a:pt x="6630" y="3152"/>
                  </a:cubicBezTo>
                  <a:cubicBezTo>
                    <a:pt x="6581" y="3184"/>
                    <a:pt x="6526" y="3215"/>
                    <a:pt x="6481" y="3251"/>
                  </a:cubicBezTo>
                  <a:cubicBezTo>
                    <a:pt x="5889" y="3656"/>
                    <a:pt x="5550" y="4340"/>
                    <a:pt x="5473" y="5303"/>
                  </a:cubicBezTo>
                  <a:cubicBezTo>
                    <a:pt x="5400" y="5662"/>
                    <a:pt x="5387" y="5997"/>
                    <a:pt x="5427" y="6304"/>
                  </a:cubicBezTo>
                  <a:cubicBezTo>
                    <a:pt x="5717" y="5324"/>
                    <a:pt x="6178" y="4583"/>
                    <a:pt x="6811" y="4079"/>
                  </a:cubicBezTo>
                  <a:cubicBezTo>
                    <a:pt x="6829" y="4065"/>
                    <a:pt x="6852" y="4051"/>
                    <a:pt x="6870" y="4037"/>
                  </a:cubicBezTo>
                  <a:lnTo>
                    <a:pt x="6870" y="4037"/>
                  </a:lnTo>
                  <a:cubicBezTo>
                    <a:pt x="7494" y="3571"/>
                    <a:pt x="8236" y="3476"/>
                    <a:pt x="9091" y="3755"/>
                  </a:cubicBezTo>
                  <a:cubicBezTo>
                    <a:pt x="8204" y="3547"/>
                    <a:pt x="7499" y="3670"/>
                    <a:pt x="6979" y="4118"/>
                  </a:cubicBezTo>
                  <a:cubicBezTo>
                    <a:pt x="6979" y="4122"/>
                    <a:pt x="6979" y="4122"/>
                    <a:pt x="6974" y="4122"/>
                  </a:cubicBezTo>
                  <a:cubicBezTo>
                    <a:pt x="6961" y="4136"/>
                    <a:pt x="6947" y="4146"/>
                    <a:pt x="6938" y="4160"/>
                  </a:cubicBezTo>
                  <a:cubicBezTo>
                    <a:pt x="5699" y="5313"/>
                    <a:pt x="5319" y="6643"/>
                    <a:pt x="5785" y="8148"/>
                  </a:cubicBezTo>
                  <a:cubicBezTo>
                    <a:pt x="5880" y="8445"/>
                    <a:pt x="6002" y="8744"/>
                    <a:pt x="6160" y="9051"/>
                  </a:cubicBezTo>
                  <a:lnTo>
                    <a:pt x="3844" y="9051"/>
                  </a:lnTo>
                  <a:cubicBezTo>
                    <a:pt x="4003" y="8744"/>
                    <a:pt x="4125" y="8445"/>
                    <a:pt x="4215" y="8148"/>
                  </a:cubicBezTo>
                  <a:cubicBezTo>
                    <a:pt x="4686" y="6643"/>
                    <a:pt x="4301" y="5313"/>
                    <a:pt x="3066" y="4160"/>
                  </a:cubicBezTo>
                  <a:lnTo>
                    <a:pt x="3057" y="4150"/>
                  </a:lnTo>
                  <a:cubicBezTo>
                    <a:pt x="3053" y="4146"/>
                    <a:pt x="3053" y="4143"/>
                    <a:pt x="3048" y="4143"/>
                  </a:cubicBezTo>
                  <a:lnTo>
                    <a:pt x="3035" y="4129"/>
                  </a:lnTo>
                  <a:cubicBezTo>
                    <a:pt x="3030" y="4125"/>
                    <a:pt x="3030" y="4125"/>
                    <a:pt x="3026" y="4122"/>
                  </a:cubicBezTo>
                  <a:lnTo>
                    <a:pt x="3021" y="4118"/>
                  </a:lnTo>
                  <a:cubicBezTo>
                    <a:pt x="2506" y="3670"/>
                    <a:pt x="1800" y="3547"/>
                    <a:pt x="914" y="3755"/>
                  </a:cubicBezTo>
                  <a:cubicBezTo>
                    <a:pt x="1768" y="3480"/>
                    <a:pt x="2506" y="3571"/>
                    <a:pt x="3130" y="4033"/>
                  </a:cubicBezTo>
                  <a:lnTo>
                    <a:pt x="3130" y="4033"/>
                  </a:lnTo>
                  <a:lnTo>
                    <a:pt x="3134" y="4037"/>
                  </a:lnTo>
                  <a:lnTo>
                    <a:pt x="3134" y="4037"/>
                  </a:lnTo>
                  <a:cubicBezTo>
                    <a:pt x="3148" y="4047"/>
                    <a:pt x="3161" y="4062"/>
                    <a:pt x="3180" y="4072"/>
                  </a:cubicBezTo>
                  <a:lnTo>
                    <a:pt x="3180" y="4072"/>
                  </a:lnTo>
                  <a:cubicBezTo>
                    <a:pt x="3184" y="4076"/>
                    <a:pt x="3184" y="4079"/>
                    <a:pt x="3189" y="4079"/>
                  </a:cubicBezTo>
                  <a:cubicBezTo>
                    <a:pt x="3826" y="4583"/>
                    <a:pt x="4288" y="5324"/>
                    <a:pt x="4573" y="6304"/>
                  </a:cubicBezTo>
                  <a:cubicBezTo>
                    <a:pt x="4618" y="5997"/>
                    <a:pt x="4604" y="5662"/>
                    <a:pt x="4532" y="5303"/>
                  </a:cubicBezTo>
                  <a:cubicBezTo>
                    <a:pt x="4450" y="4340"/>
                    <a:pt x="4116" y="3656"/>
                    <a:pt x="3523" y="3251"/>
                  </a:cubicBezTo>
                  <a:cubicBezTo>
                    <a:pt x="3474" y="3215"/>
                    <a:pt x="3424" y="3184"/>
                    <a:pt x="3370" y="3152"/>
                  </a:cubicBezTo>
                  <a:cubicBezTo>
                    <a:pt x="3211" y="3064"/>
                    <a:pt x="3039" y="2990"/>
                    <a:pt x="2845" y="2937"/>
                  </a:cubicBezTo>
                  <a:cubicBezTo>
                    <a:pt x="2637" y="2873"/>
                    <a:pt x="2365" y="2863"/>
                    <a:pt x="2035" y="2898"/>
                  </a:cubicBezTo>
                  <a:cubicBezTo>
                    <a:pt x="2022" y="2901"/>
                    <a:pt x="2013" y="2901"/>
                    <a:pt x="1999" y="2905"/>
                  </a:cubicBezTo>
                  <a:cubicBezTo>
                    <a:pt x="1963" y="2909"/>
                    <a:pt x="1927" y="2912"/>
                    <a:pt x="1891" y="2919"/>
                  </a:cubicBezTo>
                  <a:cubicBezTo>
                    <a:pt x="1122" y="3011"/>
                    <a:pt x="493" y="2859"/>
                    <a:pt x="0" y="2464"/>
                  </a:cubicBezTo>
                  <a:cubicBezTo>
                    <a:pt x="543" y="2803"/>
                    <a:pt x="1203" y="2926"/>
                    <a:pt x="1981" y="2831"/>
                  </a:cubicBezTo>
                  <a:cubicBezTo>
                    <a:pt x="1995" y="2827"/>
                    <a:pt x="2008" y="2827"/>
                    <a:pt x="2017" y="2824"/>
                  </a:cubicBezTo>
                  <a:lnTo>
                    <a:pt x="2022" y="2824"/>
                  </a:lnTo>
                  <a:lnTo>
                    <a:pt x="2022" y="2824"/>
                  </a:lnTo>
                  <a:cubicBezTo>
                    <a:pt x="2402" y="2771"/>
                    <a:pt x="2705" y="2778"/>
                    <a:pt x="2935" y="2849"/>
                  </a:cubicBezTo>
                  <a:cubicBezTo>
                    <a:pt x="3121" y="2909"/>
                    <a:pt x="3288" y="2983"/>
                    <a:pt x="3442" y="3071"/>
                  </a:cubicBezTo>
                  <a:cubicBezTo>
                    <a:pt x="3501" y="3102"/>
                    <a:pt x="3555" y="3138"/>
                    <a:pt x="3605" y="3173"/>
                  </a:cubicBezTo>
                  <a:cubicBezTo>
                    <a:pt x="3605" y="3173"/>
                    <a:pt x="3609" y="3173"/>
                    <a:pt x="3609" y="3177"/>
                  </a:cubicBezTo>
                  <a:lnTo>
                    <a:pt x="3609" y="3177"/>
                  </a:lnTo>
                  <a:cubicBezTo>
                    <a:pt x="4134" y="3533"/>
                    <a:pt x="4478" y="4076"/>
                    <a:pt x="4649" y="4799"/>
                  </a:cubicBezTo>
                  <a:cubicBezTo>
                    <a:pt x="4559" y="4062"/>
                    <a:pt x="4423" y="3448"/>
                    <a:pt x="4251" y="2951"/>
                  </a:cubicBezTo>
                  <a:cubicBezTo>
                    <a:pt x="4116" y="2567"/>
                    <a:pt x="3957" y="2256"/>
                    <a:pt x="3772" y="2016"/>
                  </a:cubicBezTo>
                  <a:cubicBezTo>
                    <a:pt x="3659" y="1890"/>
                    <a:pt x="3528" y="1784"/>
                    <a:pt x="3379" y="1699"/>
                  </a:cubicBezTo>
                  <a:cubicBezTo>
                    <a:pt x="3157" y="1569"/>
                    <a:pt x="2890" y="1480"/>
                    <a:pt x="2583" y="1442"/>
                  </a:cubicBezTo>
                  <a:cubicBezTo>
                    <a:pt x="2551" y="1435"/>
                    <a:pt x="2524" y="1431"/>
                    <a:pt x="2492" y="1431"/>
                  </a:cubicBezTo>
                  <a:lnTo>
                    <a:pt x="2488" y="1428"/>
                  </a:lnTo>
                  <a:lnTo>
                    <a:pt x="2474" y="1428"/>
                  </a:lnTo>
                  <a:lnTo>
                    <a:pt x="2465" y="1428"/>
                  </a:lnTo>
                  <a:lnTo>
                    <a:pt x="2460" y="1428"/>
                  </a:lnTo>
                  <a:lnTo>
                    <a:pt x="2460" y="1424"/>
                  </a:lnTo>
                  <a:lnTo>
                    <a:pt x="2447" y="1424"/>
                  </a:lnTo>
                  <a:lnTo>
                    <a:pt x="2442" y="1424"/>
                  </a:lnTo>
                  <a:lnTo>
                    <a:pt x="2442" y="1424"/>
                  </a:lnTo>
                  <a:cubicBezTo>
                    <a:pt x="1823" y="1350"/>
                    <a:pt x="1407" y="1107"/>
                    <a:pt x="1180" y="698"/>
                  </a:cubicBezTo>
                  <a:cubicBezTo>
                    <a:pt x="1511" y="1096"/>
                    <a:pt x="1940" y="1315"/>
                    <a:pt x="2456" y="1354"/>
                  </a:cubicBezTo>
                  <a:cubicBezTo>
                    <a:pt x="2501" y="1357"/>
                    <a:pt x="2542" y="1357"/>
                    <a:pt x="2587" y="1361"/>
                  </a:cubicBezTo>
                  <a:lnTo>
                    <a:pt x="2601" y="1361"/>
                  </a:lnTo>
                  <a:cubicBezTo>
                    <a:pt x="2714" y="1361"/>
                    <a:pt x="2827" y="1378"/>
                    <a:pt x="2949" y="1410"/>
                  </a:cubicBezTo>
                  <a:lnTo>
                    <a:pt x="2953" y="141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" name="î$lîḋe"/>
            <p:cNvSpPr/>
            <p:nvPr/>
          </p:nvSpPr>
          <p:spPr>
            <a:xfrm>
              <a:off x="5482437" y="1244936"/>
              <a:ext cx="1308940" cy="1308936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" name="ïṣḻíḍé"/>
            <p:cNvSpPr/>
            <p:nvPr/>
          </p:nvSpPr>
          <p:spPr>
            <a:xfrm flipH="1">
              <a:off x="7445840" y="1587097"/>
              <a:ext cx="966781" cy="966777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ïŝļïḓè"/>
            <p:cNvSpPr/>
            <p:nvPr/>
          </p:nvSpPr>
          <p:spPr>
            <a:xfrm>
              <a:off x="3215164" y="2536588"/>
              <a:ext cx="867053" cy="86705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8" name="iṣľiḓe"/>
            <p:cNvSpPr/>
            <p:nvPr/>
          </p:nvSpPr>
          <p:spPr>
            <a:xfrm>
              <a:off x="3928075" y="1587097"/>
              <a:ext cx="966781" cy="966777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îśḻídé"/>
            <p:cNvSpPr/>
            <p:nvPr/>
          </p:nvSpPr>
          <p:spPr>
            <a:xfrm flipH="1">
              <a:off x="8191596" y="2590693"/>
              <a:ext cx="867053" cy="86705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íS1iḑè"/>
            <p:cNvSpPr/>
            <p:nvPr/>
          </p:nvSpPr>
          <p:spPr>
            <a:xfrm>
              <a:off x="3885760" y="3403639"/>
              <a:ext cx="670593" cy="67059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íš1îḑê"/>
            <p:cNvSpPr/>
            <p:nvPr/>
          </p:nvSpPr>
          <p:spPr>
            <a:xfrm flipH="1">
              <a:off x="7742029" y="3403639"/>
              <a:ext cx="670593" cy="670591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2" name="íṩḻíďè"/>
            <p:cNvGrpSpPr/>
            <p:nvPr/>
          </p:nvGrpSpPr>
          <p:grpSpPr>
            <a:xfrm>
              <a:off x="7445839" y="4824629"/>
              <a:ext cx="4027024" cy="771420"/>
              <a:chOff x="7445839" y="5227952"/>
              <a:chExt cx="4027024" cy="771420"/>
            </a:xfrm>
          </p:grpSpPr>
          <p:sp>
            <p:nvSpPr>
              <p:cNvPr id="35" name="ïŝľîďè"/>
              <p:cNvSpPr txBox="1"/>
              <p:nvPr/>
            </p:nvSpPr>
            <p:spPr>
              <a:xfrm>
                <a:off x="7445839" y="5537707"/>
                <a:ext cx="4027024" cy="461665"/>
              </a:xfrm>
              <a:prstGeom prst="rect">
                <a:avLst/>
              </a:prstGeom>
              <a:noFill/>
            </p:spPr>
            <p:txBody>
              <a:bodyPr wrap="square" lIns="144000" tIns="0" rIns="0" bIns="0" anchor="ctr" anchorCtr="0">
                <a:normAutofit fontScale="925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ysClr val="windowText" lastClr="000000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（建议使用主题字体）</a:t>
                </a:r>
                <a:br>
                  <a:rPr lang="zh-CN" altLang="en-US" sz="800" dirty="0">
                    <a:solidFill>
                      <a:sysClr val="windowText" lastClr="000000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ysClr val="windowText" lastClr="000000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如需更改请在（设置形状格式）菜单下（文本选项）中调整</a:t>
                </a:r>
              </a:p>
            </p:txBody>
          </p:sp>
          <p:sp>
            <p:nvSpPr>
              <p:cNvPr id="36" name="ïṣ1îďê"/>
              <p:cNvSpPr txBox="1"/>
              <p:nvPr/>
            </p:nvSpPr>
            <p:spPr>
              <a:xfrm>
                <a:off x="7445839" y="5227952"/>
                <a:ext cx="1222624" cy="215444"/>
              </a:xfrm>
              <a:prstGeom prst="rect">
                <a:avLst/>
              </a:prstGeom>
              <a:noFill/>
            </p:spPr>
            <p:txBody>
              <a:bodyPr wrap="none" lIns="144000" tIns="0" rIns="0" bIns="0" anchor="ctr" anchorCtr="0">
                <a:normAutofit fontScale="92500" lnSpcReduction="10000"/>
              </a:bodyPr>
              <a:lstStyle/>
              <a:p>
                <a:r>
                  <a:rPr lang="zh-CN" altLang="en-US" sz="1100" b="1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grpSp>
          <p:nvGrpSpPr>
            <p:cNvPr id="13" name="îṡḻíďê"/>
            <p:cNvGrpSpPr/>
            <p:nvPr/>
          </p:nvGrpSpPr>
          <p:grpSpPr>
            <a:xfrm>
              <a:off x="719139" y="4809258"/>
              <a:ext cx="4175718" cy="725216"/>
              <a:chOff x="719138" y="5343315"/>
              <a:chExt cx="4175718" cy="725214"/>
            </a:xfrm>
          </p:grpSpPr>
          <p:sp>
            <p:nvSpPr>
              <p:cNvPr id="33" name="îṥľidê"/>
              <p:cNvSpPr txBox="1"/>
              <p:nvPr/>
            </p:nvSpPr>
            <p:spPr>
              <a:xfrm>
                <a:off x="719138" y="5606864"/>
                <a:ext cx="4175717" cy="461665"/>
              </a:xfrm>
              <a:prstGeom prst="rect">
                <a:avLst/>
              </a:prstGeom>
              <a:noFill/>
            </p:spPr>
            <p:txBody>
              <a:bodyPr wrap="square" lIns="0" tIns="0" rIns="144000" bIns="0" anchor="ctr" anchorCtr="0">
                <a:normAutofit fontScale="92500"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ysClr val="windowText" lastClr="000000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（建议使用主题字体）</a:t>
                </a:r>
                <a:br>
                  <a:rPr lang="zh-CN" altLang="en-US" sz="800" dirty="0">
                    <a:solidFill>
                      <a:sysClr val="windowText" lastClr="000000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ysClr val="windowText" lastClr="000000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如需更改请在（设置形状格式）菜单下（文本选项）中调整</a:t>
                </a:r>
              </a:p>
            </p:txBody>
          </p:sp>
          <p:sp>
            <p:nvSpPr>
              <p:cNvPr id="34" name="íṣļídè"/>
              <p:cNvSpPr txBox="1"/>
              <p:nvPr/>
            </p:nvSpPr>
            <p:spPr>
              <a:xfrm>
                <a:off x="3518343" y="5343315"/>
                <a:ext cx="1376513" cy="246221"/>
              </a:xfrm>
              <a:prstGeom prst="rect">
                <a:avLst/>
              </a:prstGeom>
              <a:noFill/>
            </p:spPr>
            <p:txBody>
              <a:bodyPr wrap="none" lIns="0" tIns="0" rIns="144000" bIns="0" anchor="ctr" anchorCtr="0">
                <a:normAutofit fontScale="92500" lnSpcReduction="10000"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sp>
          <p:nvSpPr>
            <p:cNvPr id="14" name="îṣ1iḑê"/>
            <p:cNvSpPr/>
            <p:nvPr/>
          </p:nvSpPr>
          <p:spPr>
            <a:xfrm>
              <a:off x="5564242" y="3287633"/>
              <a:ext cx="1145325" cy="1145319"/>
            </a:xfrm>
            <a:prstGeom prst="teardrop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íṣḻîde"/>
            <p:cNvSpPr>
              <a:spLocks/>
            </p:cNvSpPr>
            <p:nvPr/>
          </p:nvSpPr>
          <p:spPr bwMode="auto">
            <a:xfrm>
              <a:off x="4214762" y="1789294"/>
              <a:ext cx="432572" cy="469748"/>
            </a:xfrm>
            <a:custGeom>
              <a:avLst/>
              <a:gdLst/>
              <a:ahLst/>
              <a:cxnLst>
                <a:cxn ang="0">
                  <a:pos x="55" y="55"/>
                </a:cxn>
                <a:cxn ang="0">
                  <a:pos x="39" y="55"/>
                </a:cxn>
                <a:cxn ang="0">
                  <a:pos x="30" y="64"/>
                </a:cxn>
                <a:cxn ang="0">
                  <a:pos x="21" y="55"/>
                </a:cxn>
                <a:cxn ang="0">
                  <a:pos x="5" y="55"/>
                </a:cxn>
                <a:cxn ang="0">
                  <a:pos x="0" y="50"/>
                </a:cxn>
                <a:cxn ang="0">
                  <a:pos x="11" y="20"/>
                </a:cxn>
                <a:cxn ang="0">
                  <a:pos x="27" y="5"/>
                </a:cxn>
                <a:cxn ang="0">
                  <a:pos x="26" y="3"/>
                </a:cxn>
                <a:cxn ang="0">
                  <a:pos x="30" y="0"/>
                </a:cxn>
                <a:cxn ang="0">
                  <a:pos x="33" y="3"/>
                </a:cxn>
                <a:cxn ang="0">
                  <a:pos x="33" y="5"/>
                </a:cxn>
                <a:cxn ang="0">
                  <a:pos x="48" y="20"/>
                </a:cxn>
                <a:cxn ang="0">
                  <a:pos x="59" y="50"/>
                </a:cxn>
                <a:cxn ang="0">
                  <a:pos x="55" y="55"/>
                </a:cxn>
                <a:cxn ang="0">
                  <a:pos x="30" y="60"/>
                </a:cxn>
                <a:cxn ang="0">
                  <a:pos x="25" y="55"/>
                </a:cxn>
                <a:cxn ang="0">
                  <a:pos x="24" y="54"/>
                </a:cxn>
                <a:cxn ang="0">
                  <a:pos x="23" y="55"/>
                </a:cxn>
                <a:cxn ang="0">
                  <a:pos x="30" y="61"/>
                </a:cxn>
                <a:cxn ang="0">
                  <a:pos x="30" y="60"/>
                </a:cxn>
                <a:cxn ang="0">
                  <a:pos x="30" y="60"/>
                </a:cxn>
              </a:cxnLst>
              <a:rect l="0" t="0" r="r" b="b"/>
              <a:pathLst>
                <a:path w="59" h="64">
                  <a:moveTo>
                    <a:pt x="55" y="55"/>
                  </a:moveTo>
                  <a:cubicBezTo>
                    <a:pt x="39" y="55"/>
                    <a:pt x="39" y="55"/>
                    <a:pt x="39" y="55"/>
                  </a:cubicBezTo>
                  <a:cubicBezTo>
                    <a:pt x="39" y="60"/>
                    <a:pt x="35" y="64"/>
                    <a:pt x="30" y="64"/>
                  </a:cubicBezTo>
                  <a:cubicBezTo>
                    <a:pt x="25" y="64"/>
                    <a:pt x="21" y="60"/>
                    <a:pt x="21" y="55"/>
                  </a:cubicBezTo>
                  <a:cubicBezTo>
                    <a:pt x="5" y="55"/>
                    <a:pt x="5" y="55"/>
                    <a:pt x="5" y="55"/>
                  </a:cubicBezTo>
                  <a:cubicBezTo>
                    <a:pt x="2" y="55"/>
                    <a:pt x="0" y="53"/>
                    <a:pt x="0" y="50"/>
                  </a:cubicBezTo>
                  <a:cubicBezTo>
                    <a:pt x="5" y="46"/>
                    <a:pt x="11" y="38"/>
                    <a:pt x="11" y="20"/>
                  </a:cubicBezTo>
                  <a:cubicBezTo>
                    <a:pt x="11" y="13"/>
                    <a:pt x="17" y="6"/>
                    <a:pt x="27" y="5"/>
                  </a:cubicBezTo>
                  <a:cubicBezTo>
                    <a:pt x="26" y="4"/>
                    <a:pt x="26" y="4"/>
                    <a:pt x="26" y="3"/>
                  </a:cubicBezTo>
                  <a:cubicBezTo>
                    <a:pt x="26" y="1"/>
                    <a:pt x="28" y="0"/>
                    <a:pt x="30" y="0"/>
                  </a:cubicBezTo>
                  <a:cubicBezTo>
                    <a:pt x="32" y="0"/>
                    <a:pt x="33" y="1"/>
                    <a:pt x="33" y="3"/>
                  </a:cubicBezTo>
                  <a:cubicBezTo>
                    <a:pt x="33" y="4"/>
                    <a:pt x="33" y="4"/>
                    <a:pt x="33" y="5"/>
                  </a:cubicBezTo>
                  <a:cubicBezTo>
                    <a:pt x="42" y="6"/>
                    <a:pt x="48" y="13"/>
                    <a:pt x="48" y="20"/>
                  </a:cubicBezTo>
                  <a:cubicBezTo>
                    <a:pt x="48" y="38"/>
                    <a:pt x="54" y="46"/>
                    <a:pt x="59" y="50"/>
                  </a:cubicBezTo>
                  <a:cubicBezTo>
                    <a:pt x="59" y="53"/>
                    <a:pt x="57" y="55"/>
                    <a:pt x="55" y="55"/>
                  </a:cubicBezTo>
                  <a:close/>
                  <a:moveTo>
                    <a:pt x="30" y="60"/>
                  </a:moveTo>
                  <a:cubicBezTo>
                    <a:pt x="27" y="60"/>
                    <a:pt x="25" y="57"/>
                    <a:pt x="25" y="55"/>
                  </a:cubicBezTo>
                  <a:cubicBezTo>
                    <a:pt x="25" y="54"/>
                    <a:pt x="24" y="54"/>
                    <a:pt x="24" y="54"/>
                  </a:cubicBezTo>
                  <a:cubicBezTo>
                    <a:pt x="24" y="54"/>
                    <a:pt x="23" y="54"/>
                    <a:pt x="23" y="55"/>
                  </a:cubicBezTo>
                  <a:cubicBezTo>
                    <a:pt x="23" y="58"/>
                    <a:pt x="26" y="61"/>
                    <a:pt x="30" y="61"/>
                  </a:cubicBezTo>
                  <a:cubicBezTo>
                    <a:pt x="30" y="61"/>
                    <a:pt x="30" y="61"/>
                    <a:pt x="30" y="60"/>
                  </a:cubicBezTo>
                  <a:cubicBezTo>
                    <a:pt x="30" y="60"/>
                    <a:pt x="30" y="60"/>
                    <a:pt x="30" y="6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ïşľíḑè"/>
            <p:cNvSpPr>
              <a:spLocks/>
            </p:cNvSpPr>
            <p:nvPr/>
          </p:nvSpPr>
          <p:spPr bwMode="auto">
            <a:xfrm>
              <a:off x="5849492" y="1536742"/>
              <a:ext cx="645785" cy="645785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íŝ1iḑe"/>
            <p:cNvSpPr>
              <a:spLocks/>
            </p:cNvSpPr>
            <p:nvPr/>
          </p:nvSpPr>
          <p:spPr bwMode="auto">
            <a:xfrm>
              <a:off x="7693152" y="1795035"/>
              <a:ext cx="513035" cy="513035"/>
            </a:xfrm>
            <a:custGeom>
              <a:avLst/>
              <a:gdLst/>
              <a:ahLst/>
              <a:cxnLst>
                <a:cxn ang="0">
                  <a:pos x="64" y="42"/>
                </a:cxn>
                <a:cxn ang="0">
                  <a:pos x="63" y="44"/>
                </a:cxn>
                <a:cxn ang="0">
                  <a:pos x="33" y="64"/>
                </a:cxn>
                <a:cxn ang="0">
                  <a:pos x="32" y="64"/>
                </a:cxn>
                <a:cxn ang="0">
                  <a:pos x="30" y="64"/>
                </a:cxn>
                <a:cxn ang="0">
                  <a:pos x="1" y="44"/>
                </a:cxn>
                <a:cxn ang="0">
                  <a:pos x="0" y="42"/>
                </a:cxn>
                <a:cxn ang="0">
                  <a:pos x="0" y="23"/>
                </a:cxn>
                <a:cxn ang="0">
                  <a:pos x="1" y="20"/>
                </a:cxn>
                <a:cxn ang="0">
                  <a:pos x="30" y="1"/>
                </a:cxn>
                <a:cxn ang="0">
                  <a:pos x="32" y="0"/>
                </a:cxn>
                <a:cxn ang="0">
                  <a:pos x="33" y="1"/>
                </a:cxn>
                <a:cxn ang="0">
                  <a:pos x="63" y="20"/>
                </a:cxn>
                <a:cxn ang="0">
                  <a:pos x="64" y="23"/>
                </a:cxn>
                <a:cxn ang="0">
                  <a:pos x="64" y="42"/>
                </a:cxn>
                <a:cxn ang="0">
                  <a:pos x="12" y="32"/>
                </a:cxn>
                <a:cxn ang="0">
                  <a:pos x="5" y="28"/>
                </a:cxn>
                <a:cxn ang="0">
                  <a:pos x="5" y="37"/>
                </a:cxn>
                <a:cxn ang="0">
                  <a:pos x="12" y="32"/>
                </a:cxn>
                <a:cxn ang="0">
                  <a:pos x="29" y="21"/>
                </a:cxn>
                <a:cxn ang="0">
                  <a:pos x="29" y="8"/>
                </a:cxn>
                <a:cxn ang="0">
                  <a:pos x="7" y="23"/>
                </a:cxn>
                <a:cxn ang="0">
                  <a:pos x="17" y="29"/>
                </a:cxn>
                <a:cxn ang="0">
                  <a:pos x="29" y="21"/>
                </a:cxn>
                <a:cxn ang="0">
                  <a:pos x="29" y="56"/>
                </a:cxn>
                <a:cxn ang="0">
                  <a:pos x="29" y="44"/>
                </a:cxn>
                <a:cxn ang="0">
                  <a:pos x="17" y="36"/>
                </a:cxn>
                <a:cxn ang="0">
                  <a:pos x="7" y="42"/>
                </a:cxn>
                <a:cxn ang="0">
                  <a:pos x="29" y="56"/>
                </a:cxn>
                <a:cxn ang="0">
                  <a:pos x="41" y="32"/>
                </a:cxn>
                <a:cxn ang="0">
                  <a:pos x="32" y="26"/>
                </a:cxn>
                <a:cxn ang="0">
                  <a:pos x="22" y="32"/>
                </a:cxn>
                <a:cxn ang="0">
                  <a:pos x="32" y="39"/>
                </a:cxn>
                <a:cxn ang="0">
                  <a:pos x="41" y="32"/>
                </a:cxn>
                <a:cxn ang="0">
                  <a:pos x="56" y="23"/>
                </a:cxn>
                <a:cxn ang="0">
                  <a:pos x="35" y="8"/>
                </a:cxn>
                <a:cxn ang="0">
                  <a:pos x="35" y="21"/>
                </a:cxn>
                <a:cxn ang="0">
                  <a:pos x="46" y="29"/>
                </a:cxn>
                <a:cxn ang="0">
                  <a:pos x="56" y="23"/>
                </a:cxn>
                <a:cxn ang="0">
                  <a:pos x="56" y="42"/>
                </a:cxn>
                <a:cxn ang="0">
                  <a:pos x="46" y="36"/>
                </a:cxn>
                <a:cxn ang="0">
                  <a:pos x="35" y="44"/>
                </a:cxn>
                <a:cxn ang="0">
                  <a:pos x="35" y="56"/>
                </a:cxn>
                <a:cxn ang="0">
                  <a:pos x="56" y="42"/>
                </a:cxn>
                <a:cxn ang="0">
                  <a:pos x="58" y="37"/>
                </a:cxn>
                <a:cxn ang="0">
                  <a:pos x="58" y="28"/>
                </a:cxn>
                <a:cxn ang="0">
                  <a:pos x="51" y="32"/>
                </a:cxn>
                <a:cxn ang="0">
                  <a:pos x="58" y="37"/>
                </a:cxn>
              </a:cxnLst>
              <a:rect l="0" t="0" r="r" b="b"/>
              <a:pathLst>
                <a:path w="64" h="64">
                  <a:moveTo>
                    <a:pt x="64" y="42"/>
                  </a:moveTo>
                  <a:cubicBezTo>
                    <a:pt x="64" y="43"/>
                    <a:pt x="63" y="44"/>
                    <a:pt x="63" y="44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2" y="64"/>
                    <a:pt x="32" y="64"/>
                  </a:cubicBezTo>
                  <a:cubicBezTo>
                    <a:pt x="31" y="64"/>
                    <a:pt x="31" y="64"/>
                    <a:pt x="30" y="64"/>
                  </a:cubicBezTo>
                  <a:cubicBezTo>
                    <a:pt x="1" y="44"/>
                    <a:pt x="1" y="44"/>
                    <a:pt x="1" y="44"/>
                  </a:cubicBezTo>
                  <a:cubicBezTo>
                    <a:pt x="0" y="44"/>
                    <a:pt x="0" y="43"/>
                    <a:pt x="0" y="42"/>
                  </a:cubicBezTo>
                  <a:cubicBezTo>
                    <a:pt x="0" y="23"/>
                    <a:pt x="0" y="23"/>
                    <a:pt x="0" y="23"/>
                  </a:cubicBezTo>
                  <a:cubicBezTo>
                    <a:pt x="0" y="22"/>
                    <a:pt x="0" y="21"/>
                    <a:pt x="1" y="20"/>
                  </a:cubicBezTo>
                  <a:cubicBezTo>
                    <a:pt x="30" y="1"/>
                    <a:pt x="30" y="1"/>
                    <a:pt x="30" y="1"/>
                  </a:cubicBezTo>
                  <a:cubicBezTo>
                    <a:pt x="31" y="1"/>
                    <a:pt x="31" y="0"/>
                    <a:pt x="32" y="0"/>
                  </a:cubicBezTo>
                  <a:cubicBezTo>
                    <a:pt x="32" y="0"/>
                    <a:pt x="33" y="1"/>
                    <a:pt x="33" y="1"/>
                  </a:cubicBezTo>
                  <a:cubicBezTo>
                    <a:pt x="63" y="20"/>
                    <a:pt x="63" y="20"/>
                    <a:pt x="63" y="20"/>
                  </a:cubicBezTo>
                  <a:cubicBezTo>
                    <a:pt x="63" y="21"/>
                    <a:pt x="64" y="22"/>
                    <a:pt x="64" y="23"/>
                  </a:cubicBezTo>
                  <a:lnTo>
                    <a:pt x="64" y="42"/>
                  </a:lnTo>
                  <a:close/>
                  <a:moveTo>
                    <a:pt x="12" y="32"/>
                  </a:moveTo>
                  <a:cubicBezTo>
                    <a:pt x="5" y="28"/>
                    <a:pt x="5" y="28"/>
                    <a:pt x="5" y="28"/>
                  </a:cubicBezTo>
                  <a:cubicBezTo>
                    <a:pt x="5" y="37"/>
                    <a:pt x="5" y="37"/>
                    <a:pt x="5" y="37"/>
                  </a:cubicBezTo>
                  <a:lnTo>
                    <a:pt x="12" y="32"/>
                  </a:lnTo>
                  <a:close/>
                  <a:moveTo>
                    <a:pt x="29" y="21"/>
                  </a:moveTo>
                  <a:cubicBezTo>
                    <a:pt x="29" y="8"/>
                    <a:pt x="29" y="8"/>
                    <a:pt x="29" y="8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17" y="29"/>
                    <a:pt x="17" y="29"/>
                    <a:pt x="17" y="29"/>
                  </a:cubicBezTo>
                  <a:lnTo>
                    <a:pt x="29" y="21"/>
                  </a:lnTo>
                  <a:close/>
                  <a:moveTo>
                    <a:pt x="29" y="56"/>
                  </a:moveTo>
                  <a:cubicBezTo>
                    <a:pt x="29" y="44"/>
                    <a:pt x="29" y="44"/>
                    <a:pt x="29" y="44"/>
                  </a:cubicBezTo>
                  <a:cubicBezTo>
                    <a:pt x="17" y="36"/>
                    <a:pt x="17" y="36"/>
                    <a:pt x="17" y="36"/>
                  </a:cubicBezTo>
                  <a:cubicBezTo>
                    <a:pt x="7" y="42"/>
                    <a:pt x="7" y="42"/>
                    <a:pt x="7" y="42"/>
                  </a:cubicBezTo>
                  <a:lnTo>
                    <a:pt x="29" y="56"/>
                  </a:lnTo>
                  <a:close/>
                  <a:moveTo>
                    <a:pt x="41" y="32"/>
                  </a:moveTo>
                  <a:cubicBezTo>
                    <a:pt x="32" y="26"/>
                    <a:pt x="32" y="26"/>
                    <a:pt x="32" y="26"/>
                  </a:cubicBezTo>
                  <a:cubicBezTo>
                    <a:pt x="22" y="32"/>
                    <a:pt x="22" y="32"/>
                    <a:pt x="22" y="32"/>
                  </a:cubicBezTo>
                  <a:cubicBezTo>
                    <a:pt x="32" y="39"/>
                    <a:pt x="32" y="39"/>
                    <a:pt x="32" y="39"/>
                  </a:cubicBezTo>
                  <a:lnTo>
                    <a:pt x="41" y="32"/>
                  </a:lnTo>
                  <a:close/>
                  <a:moveTo>
                    <a:pt x="56" y="23"/>
                  </a:moveTo>
                  <a:cubicBezTo>
                    <a:pt x="35" y="8"/>
                    <a:pt x="35" y="8"/>
                    <a:pt x="35" y="8"/>
                  </a:cubicBezTo>
                  <a:cubicBezTo>
                    <a:pt x="35" y="21"/>
                    <a:pt x="35" y="21"/>
                    <a:pt x="35" y="21"/>
                  </a:cubicBezTo>
                  <a:cubicBezTo>
                    <a:pt x="46" y="29"/>
                    <a:pt x="46" y="29"/>
                    <a:pt x="46" y="29"/>
                  </a:cubicBezTo>
                  <a:lnTo>
                    <a:pt x="56" y="23"/>
                  </a:lnTo>
                  <a:close/>
                  <a:moveTo>
                    <a:pt x="56" y="42"/>
                  </a:moveTo>
                  <a:cubicBezTo>
                    <a:pt x="46" y="36"/>
                    <a:pt x="46" y="36"/>
                    <a:pt x="46" y="36"/>
                  </a:cubicBezTo>
                  <a:cubicBezTo>
                    <a:pt x="35" y="44"/>
                    <a:pt x="35" y="44"/>
                    <a:pt x="35" y="44"/>
                  </a:cubicBezTo>
                  <a:cubicBezTo>
                    <a:pt x="35" y="56"/>
                    <a:pt x="35" y="56"/>
                    <a:pt x="35" y="56"/>
                  </a:cubicBezTo>
                  <a:lnTo>
                    <a:pt x="56" y="42"/>
                  </a:lnTo>
                  <a:close/>
                  <a:moveTo>
                    <a:pt x="58" y="37"/>
                  </a:moveTo>
                  <a:cubicBezTo>
                    <a:pt x="58" y="28"/>
                    <a:pt x="58" y="28"/>
                    <a:pt x="58" y="28"/>
                  </a:cubicBezTo>
                  <a:cubicBezTo>
                    <a:pt x="51" y="32"/>
                    <a:pt x="51" y="32"/>
                    <a:pt x="51" y="32"/>
                  </a:cubicBezTo>
                  <a:lnTo>
                    <a:pt x="58" y="37"/>
                  </a:lnTo>
                  <a:close/>
                </a:path>
              </a:pathLst>
            </a:custGeom>
            <a:solidFill>
              <a:schemeClr val="accent3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ï$ḷide"/>
            <p:cNvSpPr>
              <a:spLocks/>
            </p:cNvSpPr>
            <p:nvPr/>
          </p:nvSpPr>
          <p:spPr bwMode="auto">
            <a:xfrm>
              <a:off x="5881254" y="3466327"/>
              <a:ext cx="550420" cy="708412"/>
            </a:xfrm>
            <a:custGeom>
              <a:avLst/>
              <a:gdLst/>
              <a:ahLst/>
              <a:cxnLst>
                <a:cxn ang="0">
                  <a:pos x="25" y="46"/>
                </a:cxn>
                <a:cxn ang="0">
                  <a:pos x="1" y="64"/>
                </a:cxn>
                <a:cxn ang="0">
                  <a:pos x="0" y="62"/>
                </a:cxn>
                <a:cxn ang="0">
                  <a:pos x="1" y="61"/>
                </a:cxn>
                <a:cxn ang="0">
                  <a:pos x="22" y="46"/>
                </a:cxn>
                <a:cxn ang="0">
                  <a:pos x="1" y="36"/>
                </a:cxn>
                <a:cxn ang="0">
                  <a:pos x="24" y="41"/>
                </a:cxn>
                <a:cxn ang="0">
                  <a:pos x="27" y="31"/>
                </a:cxn>
                <a:cxn ang="0">
                  <a:pos x="7" y="18"/>
                </a:cxn>
                <a:cxn ang="0">
                  <a:pos x="27" y="28"/>
                </a:cxn>
                <a:cxn ang="0">
                  <a:pos x="28" y="21"/>
                </a:cxn>
                <a:cxn ang="0">
                  <a:pos x="23" y="0"/>
                </a:cxn>
                <a:cxn ang="0">
                  <a:pos x="31" y="21"/>
                </a:cxn>
                <a:cxn ang="0">
                  <a:pos x="31" y="25"/>
                </a:cxn>
                <a:cxn ang="0">
                  <a:pos x="48" y="18"/>
                </a:cxn>
                <a:cxn ang="0">
                  <a:pos x="30" y="32"/>
                </a:cxn>
                <a:cxn ang="0">
                  <a:pos x="27" y="42"/>
                </a:cxn>
                <a:cxn ang="0">
                  <a:pos x="50" y="39"/>
                </a:cxn>
                <a:cxn ang="0">
                  <a:pos x="25" y="46"/>
                </a:cxn>
              </a:cxnLst>
              <a:rect l="0" t="0" r="r" b="b"/>
              <a:pathLst>
                <a:path w="50" h="64">
                  <a:moveTo>
                    <a:pt x="25" y="46"/>
                  </a:moveTo>
                  <a:cubicBezTo>
                    <a:pt x="20" y="57"/>
                    <a:pt x="11" y="64"/>
                    <a:pt x="1" y="64"/>
                  </a:cubicBezTo>
                  <a:cubicBezTo>
                    <a:pt x="0" y="64"/>
                    <a:pt x="0" y="63"/>
                    <a:pt x="0" y="62"/>
                  </a:cubicBezTo>
                  <a:cubicBezTo>
                    <a:pt x="0" y="61"/>
                    <a:pt x="0" y="61"/>
                    <a:pt x="1" y="61"/>
                  </a:cubicBezTo>
                  <a:cubicBezTo>
                    <a:pt x="10" y="61"/>
                    <a:pt x="17" y="55"/>
                    <a:pt x="22" y="46"/>
                  </a:cubicBezTo>
                  <a:cubicBezTo>
                    <a:pt x="17" y="48"/>
                    <a:pt x="6" y="50"/>
                    <a:pt x="1" y="36"/>
                  </a:cubicBezTo>
                  <a:cubicBezTo>
                    <a:pt x="15" y="30"/>
                    <a:pt x="22" y="37"/>
                    <a:pt x="24" y="41"/>
                  </a:cubicBezTo>
                  <a:cubicBezTo>
                    <a:pt x="25" y="38"/>
                    <a:pt x="26" y="35"/>
                    <a:pt x="27" y="31"/>
                  </a:cubicBezTo>
                  <a:cubicBezTo>
                    <a:pt x="27" y="31"/>
                    <a:pt x="9" y="34"/>
                    <a:pt x="7" y="18"/>
                  </a:cubicBezTo>
                  <a:cubicBezTo>
                    <a:pt x="23" y="12"/>
                    <a:pt x="27" y="28"/>
                    <a:pt x="27" y="28"/>
                  </a:cubicBezTo>
                  <a:cubicBezTo>
                    <a:pt x="27" y="26"/>
                    <a:pt x="28" y="21"/>
                    <a:pt x="28" y="21"/>
                  </a:cubicBezTo>
                  <a:cubicBezTo>
                    <a:pt x="28" y="21"/>
                    <a:pt x="14" y="12"/>
                    <a:pt x="23" y="0"/>
                  </a:cubicBezTo>
                  <a:cubicBezTo>
                    <a:pt x="39" y="5"/>
                    <a:pt x="31" y="21"/>
                    <a:pt x="31" y="21"/>
                  </a:cubicBezTo>
                  <a:cubicBezTo>
                    <a:pt x="31" y="21"/>
                    <a:pt x="31" y="24"/>
                    <a:pt x="31" y="25"/>
                  </a:cubicBezTo>
                  <a:cubicBezTo>
                    <a:pt x="31" y="25"/>
                    <a:pt x="37" y="14"/>
                    <a:pt x="48" y="18"/>
                  </a:cubicBezTo>
                  <a:cubicBezTo>
                    <a:pt x="48" y="35"/>
                    <a:pt x="30" y="32"/>
                    <a:pt x="30" y="32"/>
                  </a:cubicBezTo>
                  <a:cubicBezTo>
                    <a:pt x="29" y="35"/>
                    <a:pt x="29" y="39"/>
                    <a:pt x="27" y="42"/>
                  </a:cubicBezTo>
                  <a:cubicBezTo>
                    <a:pt x="27" y="42"/>
                    <a:pt x="38" y="30"/>
                    <a:pt x="50" y="39"/>
                  </a:cubicBezTo>
                  <a:cubicBezTo>
                    <a:pt x="43" y="57"/>
                    <a:pt x="25" y="46"/>
                    <a:pt x="25" y="46"/>
                  </a:cubicBezTo>
                  <a:close/>
                </a:path>
              </a:pathLst>
            </a:custGeom>
            <a:solidFill>
              <a:schemeClr val="accent5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iŝļiďè"/>
            <p:cNvSpPr>
              <a:spLocks/>
            </p:cNvSpPr>
            <p:nvPr/>
          </p:nvSpPr>
          <p:spPr bwMode="auto">
            <a:xfrm>
              <a:off x="8412620" y="2760061"/>
              <a:ext cx="419355" cy="462067"/>
            </a:xfrm>
            <a:custGeom>
              <a:avLst/>
              <a:gdLst/>
              <a:ahLst/>
              <a:cxnLst>
                <a:cxn ang="0">
                  <a:pos x="40" y="55"/>
                </a:cxn>
                <a:cxn ang="0">
                  <a:pos x="32" y="51"/>
                </a:cxn>
                <a:cxn ang="0">
                  <a:pos x="4" y="24"/>
                </a:cxn>
                <a:cxn ang="0">
                  <a:pos x="0" y="14"/>
                </a:cxn>
                <a:cxn ang="0">
                  <a:pos x="13" y="0"/>
                </a:cxn>
                <a:cxn ang="0">
                  <a:pos x="23" y="5"/>
                </a:cxn>
                <a:cxn ang="0">
                  <a:pos x="45" y="26"/>
                </a:cxn>
                <a:cxn ang="0">
                  <a:pos x="45" y="27"/>
                </a:cxn>
                <a:cxn ang="0">
                  <a:pos x="42" y="30"/>
                </a:cxn>
                <a:cxn ang="0">
                  <a:pos x="42" y="29"/>
                </a:cxn>
                <a:cxn ang="0">
                  <a:pos x="20" y="8"/>
                </a:cxn>
                <a:cxn ang="0">
                  <a:pos x="13" y="5"/>
                </a:cxn>
                <a:cxn ang="0">
                  <a:pos x="4" y="14"/>
                </a:cxn>
                <a:cxn ang="0">
                  <a:pos x="7" y="21"/>
                </a:cxn>
                <a:cxn ang="0">
                  <a:pos x="35" y="48"/>
                </a:cxn>
                <a:cxn ang="0">
                  <a:pos x="40" y="50"/>
                </a:cxn>
                <a:cxn ang="0">
                  <a:pos x="45" y="45"/>
                </a:cxn>
                <a:cxn ang="0">
                  <a:pos x="43" y="40"/>
                </a:cxn>
                <a:cxn ang="0">
                  <a:pos x="22" y="19"/>
                </a:cxn>
                <a:cxn ang="0">
                  <a:pos x="20" y="18"/>
                </a:cxn>
                <a:cxn ang="0">
                  <a:pos x="18" y="21"/>
                </a:cxn>
                <a:cxn ang="0">
                  <a:pos x="19" y="23"/>
                </a:cxn>
                <a:cxn ang="0">
                  <a:pos x="33" y="38"/>
                </a:cxn>
                <a:cxn ang="0">
                  <a:pos x="34" y="38"/>
                </a:cxn>
                <a:cxn ang="0">
                  <a:pos x="31" y="41"/>
                </a:cxn>
                <a:cxn ang="0">
                  <a:pos x="30" y="41"/>
                </a:cxn>
                <a:cxn ang="0">
                  <a:pos x="16" y="26"/>
                </a:cxn>
                <a:cxn ang="0">
                  <a:pos x="13" y="21"/>
                </a:cxn>
                <a:cxn ang="0">
                  <a:pos x="20" y="14"/>
                </a:cxn>
                <a:cxn ang="0">
                  <a:pos x="26" y="16"/>
                </a:cxn>
                <a:cxn ang="0">
                  <a:pos x="46" y="37"/>
                </a:cxn>
                <a:cxn ang="0">
                  <a:pos x="50" y="45"/>
                </a:cxn>
                <a:cxn ang="0">
                  <a:pos x="40" y="55"/>
                </a:cxn>
              </a:cxnLst>
              <a:rect l="0" t="0" r="r" b="b"/>
              <a:pathLst>
                <a:path w="50" h="55">
                  <a:moveTo>
                    <a:pt x="40" y="55"/>
                  </a:moveTo>
                  <a:cubicBezTo>
                    <a:pt x="37" y="55"/>
                    <a:pt x="34" y="54"/>
                    <a:pt x="32" y="51"/>
                  </a:cubicBezTo>
                  <a:cubicBezTo>
                    <a:pt x="4" y="24"/>
                    <a:pt x="4" y="24"/>
                    <a:pt x="4" y="24"/>
                  </a:cubicBezTo>
                  <a:cubicBezTo>
                    <a:pt x="1" y="21"/>
                    <a:pt x="0" y="18"/>
                    <a:pt x="0" y="14"/>
                  </a:cubicBezTo>
                  <a:cubicBezTo>
                    <a:pt x="0" y="7"/>
                    <a:pt x="6" y="0"/>
                    <a:pt x="13" y="0"/>
                  </a:cubicBezTo>
                  <a:cubicBezTo>
                    <a:pt x="17" y="0"/>
                    <a:pt x="21" y="2"/>
                    <a:pt x="23" y="5"/>
                  </a:cubicBezTo>
                  <a:cubicBezTo>
                    <a:pt x="45" y="26"/>
                    <a:pt x="45" y="26"/>
                    <a:pt x="45" y="26"/>
                  </a:cubicBezTo>
                  <a:cubicBezTo>
                    <a:pt x="45" y="26"/>
                    <a:pt x="45" y="27"/>
                    <a:pt x="45" y="27"/>
                  </a:cubicBezTo>
                  <a:cubicBezTo>
                    <a:pt x="45" y="28"/>
                    <a:pt x="43" y="30"/>
                    <a:pt x="42" y="30"/>
                  </a:cubicBezTo>
                  <a:cubicBezTo>
                    <a:pt x="42" y="30"/>
                    <a:pt x="42" y="30"/>
                    <a:pt x="42" y="29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8" y="6"/>
                    <a:pt x="16" y="5"/>
                    <a:pt x="13" y="5"/>
                  </a:cubicBezTo>
                  <a:cubicBezTo>
                    <a:pt x="8" y="5"/>
                    <a:pt x="4" y="9"/>
                    <a:pt x="4" y="14"/>
                  </a:cubicBezTo>
                  <a:cubicBezTo>
                    <a:pt x="4" y="16"/>
                    <a:pt x="5" y="19"/>
                    <a:pt x="7" y="21"/>
                  </a:cubicBezTo>
                  <a:cubicBezTo>
                    <a:pt x="35" y="48"/>
                    <a:pt x="35" y="48"/>
                    <a:pt x="35" y="48"/>
                  </a:cubicBezTo>
                  <a:cubicBezTo>
                    <a:pt x="36" y="50"/>
                    <a:pt x="38" y="50"/>
                    <a:pt x="40" y="50"/>
                  </a:cubicBezTo>
                  <a:cubicBezTo>
                    <a:pt x="43" y="50"/>
                    <a:pt x="45" y="48"/>
                    <a:pt x="45" y="45"/>
                  </a:cubicBezTo>
                  <a:cubicBezTo>
                    <a:pt x="45" y="43"/>
                    <a:pt x="44" y="41"/>
                    <a:pt x="43" y="40"/>
                  </a:cubicBezTo>
                  <a:cubicBezTo>
                    <a:pt x="22" y="19"/>
                    <a:pt x="22" y="19"/>
                    <a:pt x="22" y="19"/>
                  </a:cubicBezTo>
                  <a:cubicBezTo>
                    <a:pt x="22" y="19"/>
                    <a:pt x="21" y="18"/>
                    <a:pt x="20" y="18"/>
                  </a:cubicBezTo>
                  <a:cubicBezTo>
                    <a:pt x="19" y="18"/>
                    <a:pt x="18" y="19"/>
                    <a:pt x="18" y="21"/>
                  </a:cubicBezTo>
                  <a:cubicBezTo>
                    <a:pt x="18" y="22"/>
                    <a:pt x="18" y="22"/>
                    <a:pt x="19" y="23"/>
                  </a:cubicBezTo>
                  <a:cubicBezTo>
                    <a:pt x="33" y="38"/>
                    <a:pt x="33" y="38"/>
                    <a:pt x="33" y="38"/>
                  </a:cubicBezTo>
                  <a:cubicBezTo>
                    <a:pt x="34" y="38"/>
                    <a:pt x="34" y="38"/>
                    <a:pt x="34" y="38"/>
                  </a:cubicBezTo>
                  <a:cubicBezTo>
                    <a:pt x="34" y="39"/>
                    <a:pt x="32" y="41"/>
                    <a:pt x="31" y="41"/>
                  </a:cubicBezTo>
                  <a:cubicBezTo>
                    <a:pt x="31" y="41"/>
                    <a:pt x="30" y="41"/>
                    <a:pt x="30" y="41"/>
                  </a:cubicBezTo>
                  <a:cubicBezTo>
                    <a:pt x="16" y="26"/>
                    <a:pt x="16" y="26"/>
                    <a:pt x="16" y="26"/>
                  </a:cubicBezTo>
                  <a:cubicBezTo>
                    <a:pt x="14" y="25"/>
                    <a:pt x="13" y="23"/>
                    <a:pt x="13" y="21"/>
                  </a:cubicBezTo>
                  <a:cubicBezTo>
                    <a:pt x="13" y="17"/>
                    <a:pt x="16" y="14"/>
                    <a:pt x="20" y="14"/>
                  </a:cubicBezTo>
                  <a:cubicBezTo>
                    <a:pt x="22" y="14"/>
                    <a:pt x="24" y="15"/>
                    <a:pt x="26" y="16"/>
                  </a:cubicBezTo>
                  <a:cubicBezTo>
                    <a:pt x="46" y="37"/>
                    <a:pt x="46" y="37"/>
                    <a:pt x="46" y="37"/>
                  </a:cubicBezTo>
                  <a:cubicBezTo>
                    <a:pt x="49" y="39"/>
                    <a:pt x="50" y="42"/>
                    <a:pt x="50" y="45"/>
                  </a:cubicBezTo>
                  <a:cubicBezTo>
                    <a:pt x="50" y="51"/>
                    <a:pt x="46" y="55"/>
                    <a:pt x="40" y="55"/>
                  </a:cubicBezTo>
                  <a:close/>
                </a:path>
              </a:pathLst>
            </a:custGeom>
            <a:solidFill>
              <a:schemeClr val="accent4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íṣḻíde"/>
            <p:cNvSpPr>
              <a:spLocks/>
            </p:cNvSpPr>
            <p:nvPr/>
          </p:nvSpPr>
          <p:spPr bwMode="auto">
            <a:xfrm>
              <a:off x="3427079" y="2787761"/>
              <a:ext cx="469228" cy="363955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ïSľíḋe"/>
            <p:cNvSpPr>
              <a:spLocks/>
            </p:cNvSpPr>
            <p:nvPr/>
          </p:nvSpPr>
          <p:spPr bwMode="auto">
            <a:xfrm>
              <a:off x="4055165" y="3601339"/>
              <a:ext cx="351691" cy="272787"/>
            </a:xfrm>
            <a:custGeom>
              <a:avLst/>
              <a:gdLst/>
              <a:ahLst/>
              <a:cxnLst>
                <a:cxn ang="0">
                  <a:pos x="66" y="17"/>
                </a:cxn>
                <a:cxn ang="0">
                  <a:pos x="47" y="30"/>
                </a:cxn>
                <a:cxn ang="0">
                  <a:pos x="37" y="36"/>
                </a:cxn>
                <a:cxn ang="0">
                  <a:pos x="36" y="36"/>
                </a:cxn>
                <a:cxn ang="0">
                  <a:pos x="36" y="36"/>
                </a:cxn>
                <a:cxn ang="0">
                  <a:pos x="26" y="30"/>
                </a:cxn>
                <a:cxn ang="0">
                  <a:pos x="7" y="17"/>
                </a:cxn>
                <a:cxn ang="0">
                  <a:pos x="0" y="7"/>
                </a:cxn>
                <a:cxn ang="0">
                  <a:pos x="7" y="0"/>
                </a:cxn>
                <a:cxn ang="0">
                  <a:pos x="66" y="0"/>
                </a:cxn>
                <a:cxn ang="0">
                  <a:pos x="72" y="6"/>
                </a:cxn>
                <a:cxn ang="0">
                  <a:pos x="66" y="17"/>
                </a:cxn>
                <a:cxn ang="0">
                  <a:pos x="72" y="50"/>
                </a:cxn>
                <a:cxn ang="0">
                  <a:pos x="66" y="56"/>
                </a:cxn>
                <a:cxn ang="0">
                  <a:pos x="7" y="56"/>
                </a:cxn>
                <a:cxn ang="0">
                  <a:pos x="0" y="50"/>
                </a:cxn>
                <a:cxn ang="0">
                  <a:pos x="0" y="18"/>
                </a:cxn>
                <a:cxn ang="0">
                  <a:pos x="5" y="21"/>
                </a:cxn>
                <a:cxn ang="0">
                  <a:pos x="24" y="35"/>
                </a:cxn>
                <a:cxn ang="0">
                  <a:pos x="36" y="41"/>
                </a:cxn>
                <a:cxn ang="0">
                  <a:pos x="36" y="41"/>
                </a:cxn>
                <a:cxn ang="0">
                  <a:pos x="37" y="41"/>
                </a:cxn>
                <a:cxn ang="0">
                  <a:pos x="48" y="35"/>
                </a:cxn>
                <a:cxn ang="0">
                  <a:pos x="68" y="21"/>
                </a:cxn>
                <a:cxn ang="0">
                  <a:pos x="72" y="18"/>
                </a:cxn>
                <a:cxn ang="0">
                  <a:pos x="72" y="50"/>
                </a:cxn>
              </a:cxnLst>
              <a:rect l="0" t="0" r="r" b="b"/>
              <a:pathLst>
                <a:path w="72" h="56">
                  <a:moveTo>
                    <a:pt x="66" y="17"/>
                  </a:moveTo>
                  <a:cubicBezTo>
                    <a:pt x="59" y="21"/>
                    <a:pt x="53" y="26"/>
                    <a:pt x="47" y="30"/>
                  </a:cubicBezTo>
                  <a:cubicBezTo>
                    <a:pt x="44" y="32"/>
                    <a:pt x="40" y="36"/>
                    <a:pt x="37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6" y="36"/>
                    <a:pt x="36" y="36"/>
                    <a:pt x="36" y="36"/>
                  </a:cubicBezTo>
                  <a:cubicBezTo>
                    <a:pt x="33" y="36"/>
                    <a:pt x="29" y="32"/>
                    <a:pt x="26" y="30"/>
                  </a:cubicBezTo>
                  <a:cubicBezTo>
                    <a:pt x="20" y="26"/>
                    <a:pt x="14" y="21"/>
                    <a:pt x="7" y="17"/>
                  </a:cubicBezTo>
                  <a:cubicBezTo>
                    <a:pt x="5" y="15"/>
                    <a:pt x="0" y="11"/>
                    <a:pt x="0" y="7"/>
                  </a:cubicBezTo>
                  <a:cubicBezTo>
                    <a:pt x="0" y="3"/>
                    <a:pt x="3" y="0"/>
                    <a:pt x="7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70" y="0"/>
                    <a:pt x="72" y="2"/>
                    <a:pt x="72" y="6"/>
                  </a:cubicBezTo>
                  <a:cubicBezTo>
                    <a:pt x="72" y="11"/>
                    <a:pt x="69" y="15"/>
                    <a:pt x="66" y="17"/>
                  </a:cubicBezTo>
                  <a:close/>
                  <a:moveTo>
                    <a:pt x="72" y="50"/>
                  </a:moveTo>
                  <a:cubicBezTo>
                    <a:pt x="72" y="53"/>
                    <a:pt x="70" y="56"/>
                    <a:pt x="66" y="56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3" y="56"/>
                    <a:pt x="0" y="53"/>
                    <a:pt x="0" y="50"/>
                  </a:cubicBezTo>
                  <a:cubicBezTo>
                    <a:pt x="0" y="18"/>
                    <a:pt x="0" y="18"/>
                    <a:pt x="0" y="18"/>
                  </a:cubicBezTo>
                  <a:cubicBezTo>
                    <a:pt x="2" y="19"/>
                    <a:pt x="3" y="20"/>
                    <a:pt x="5" y="21"/>
                  </a:cubicBezTo>
                  <a:cubicBezTo>
                    <a:pt x="11" y="26"/>
                    <a:pt x="18" y="30"/>
                    <a:pt x="24" y="35"/>
                  </a:cubicBezTo>
                  <a:cubicBezTo>
                    <a:pt x="28" y="38"/>
                    <a:pt x="32" y="41"/>
                    <a:pt x="36" y="41"/>
                  </a:cubicBezTo>
                  <a:cubicBezTo>
                    <a:pt x="36" y="41"/>
                    <a:pt x="36" y="41"/>
                    <a:pt x="36" y="41"/>
                  </a:cubicBezTo>
                  <a:cubicBezTo>
                    <a:pt x="37" y="41"/>
                    <a:pt x="37" y="41"/>
                    <a:pt x="37" y="41"/>
                  </a:cubicBezTo>
                  <a:cubicBezTo>
                    <a:pt x="41" y="41"/>
                    <a:pt x="45" y="38"/>
                    <a:pt x="48" y="35"/>
                  </a:cubicBezTo>
                  <a:cubicBezTo>
                    <a:pt x="55" y="30"/>
                    <a:pt x="62" y="26"/>
                    <a:pt x="68" y="21"/>
                  </a:cubicBezTo>
                  <a:cubicBezTo>
                    <a:pt x="70" y="20"/>
                    <a:pt x="71" y="19"/>
                    <a:pt x="72" y="18"/>
                  </a:cubicBezTo>
                  <a:lnTo>
                    <a:pt x="72" y="50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îş1iďè"/>
            <p:cNvSpPr>
              <a:spLocks/>
            </p:cNvSpPr>
            <p:nvPr/>
          </p:nvSpPr>
          <p:spPr bwMode="auto">
            <a:xfrm>
              <a:off x="7905283" y="3561014"/>
              <a:ext cx="326893" cy="302095"/>
            </a:xfrm>
            <a:custGeom>
              <a:avLst/>
              <a:gdLst/>
              <a:ahLst/>
              <a:cxnLst>
                <a:cxn ang="0">
                  <a:pos x="67" y="20"/>
                </a:cxn>
                <a:cxn ang="0">
                  <a:pos x="46" y="36"/>
                </a:cxn>
                <a:cxn ang="0">
                  <a:pos x="42" y="40"/>
                </a:cxn>
                <a:cxn ang="0">
                  <a:pos x="39" y="47"/>
                </a:cxn>
                <a:cxn ang="0">
                  <a:pos x="44" y="52"/>
                </a:cxn>
                <a:cxn ang="0">
                  <a:pos x="52" y="58"/>
                </a:cxn>
                <a:cxn ang="0">
                  <a:pos x="52" y="61"/>
                </a:cxn>
                <a:cxn ang="0">
                  <a:pos x="51" y="62"/>
                </a:cxn>
                <a:cxn ang="0">
                  <a:pos x="17" y="62"/>
                </a:cxn>
                <a:cxn ang="0">
                  <a:pos x="16" y="61"/>
                </a:cxn>
                <a:cxn ang="0">
                  <a:pos x="16" y="58"/>
                </a:cxn>
                <a:cxn ang="0">
                  <a:pos x="24" y="52"/>
                </a:cxn>
                <a:cxn ang="0">
                  <a:pos x="29" y="47"/>
                </a:cxn>
                <a:cxn ang="0">
                  <a:pos x="26" y="40"/>
                </a:cxn>
                <a:cxn ang="0">
                  <a:pos x="22" y="36"/>
                </a:cxn>
                <a:cxn ang="0">
                  <a:pos x="0" y="20"/>
                </a:cxn>
                <a:cxn ang="0">
                  <a:pos x="0" y="15"/>
                </a:cxn>
                <a:cxn ang="0">
                  <a:pos x="4" y="11"/>
                </a:cxn>
                <a:cxn ang="0">
                  <a:pos x="16" y="11"/>
                </a:cxn>
                <a:cxn ang="0">
                  <a:pos x="16" y="7"/>
                </a:cxn>
                <a:cxn ang="0">
                  <a:pos x="22" y="0"/>
                </a:cxn>
                <a:cxn ang="0">
                  <a:pos x="45" y="0"/>
                </a:cxn>
                <a:cxn ang="0">
                  <a:pos x="52" y="7"/>
                </a:cxn>
                <a:cxn ang="0">
                  <a:pos x="52" y="11"/>
                </a:cxn>
                <a:cxn ang="0">
                  <a:pos x="63" y="11"/>
                </a:cxn>
                <a:cxn ang="0">
                  <a:pos x="67" y="15"/>
                </a:cxn>
                <a:cxn ang="0">
                  <a:pos x="67" y="20"/>
                </a:cxn>
                <a:cxn ang="0">
                  <a:pos x="16" y="16"/>
                </a:cxn>
                <a:cxn ang="0">
                  <a:pos x="6" y="16"/>
                </a:cxn>
                <a:cxn ang="0">
                  <a:pos x="6" y="20"/>
                </a:cxn>
                <a:cxn ang="0">
                  <a:pos x="19" y="31"/>
                </a:cxn>
                <a:cxn ang="0">
                  <a:pos x="16" y="16"/>
                </a:cxn>
                <a:cxn ang="0">
                  <a:pos x="62" y="16"/>
                </a:cxn>
                <a:cxn ang="0">
                  <a:pos x="52" y="16"/>
                </a:cxn>
                <a:cxn ang="0">
                  <a:pos x="49" y="31"/>
                </a:cxn>
                <a:cxn ang="0">
                  <a:pos x="62" y="20"/>
                </a:cxn>
                <a:cxn ang="0">
                  <a:pos x="62" y="16"/>
                </a:cxn>
              </a:cxnLst>
              <a:rect l="0" t="0" r="r" b="b"/>
              <a:pathLst>
                <a:path w="67" h="62">
                  <a:moveTo>
                    <a:pt x="67" y="20"/>
                  </a:moveTo>
                  <a:cubicBezTo>
                    <a:pt x="67" y="27"/>
                    <a:pt x="58" y="36"/>
                    <a:pt x="46" y="36"/>
                  </a:cubicBezTo>
                  <a:cubicBezTo>
                    <a:pt x="44" y="38"/>
                    <a:pt x="42" y="40"/>
                    <a:pt x="42" y="40"/>
                  </a:cubicBezTo>
                  <a:cubicBezTo>
                    <a:pt x="40" y="42"/>
                    <a:pt x="39" y="44"/>
                    <a:pt x="39" y="47"/>
                  </a:cubicBezTo>
                  <a:cubicBezTo>
                    <a:pt x="39" y="49"/>
                    <a:pt x="40" y="52"/>
                    <a:pt x="44" y="52"/>
                  </a:cubicBezTo>
                  <a:cubicBezTo>
                    <a:pt x="48" y="52"/>
                    <a:pt x="52" y="54"/>
                    <a:pt x="52" y="58"/>
                  </a:cubicBezTo>
                  <a:cubicBezTo>
                    <a:pt x="52" y="61"/>
                    <a:pt x="52" y="61"/>
                    <a:pt x="52" y="61"/>
                  </a:cubicBezTo>
                  <a:cubicBezTo>
                    <a:pt x="52" y="62"/>
                    <a:pt x="51" y="62"/>
                    <a:pt x="51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6" y="62"/>
                    <a:pt x="16" y="62"/>
                    <a:pt x="16" y="61"/>
                  </a:cubicBezTo>
                  <a:cubicBezTo>
                    <a:pt x="16" y="58"/>
                    <a:pt x="16" y="58"/>
                    <a:pt x="16" y="58"/>
                  </a:cubicBezTo>
                  <a:cubicBezTo>
                    <a:pt x="16" y="54"/>
                    <a:pt x="20" y="52"/>
                    <a:pt x="24" y="52"/>
                  </a:cubicBezTo>
                  <a:cubicBezTo>
                    <a:pt x="27" y="52"/>
                    <a:pt x="29" y="49"/>
                    <a:pt x="29" y="47"/>
                  </a:cubicBezTo>
                  <a:cubicBezTo>
                    <a:pt x="29" y="44"/>
                    <a:pt x="28" y="42"/>
                    <a:pt x="26" y="40"/>
                  </a:cubicBezTo>
                  <a:cubicBezTo>
                    <a:pt x="25" y="40"/>
                    <a:pt x="24" y="38"/>
                    <a:pt x="22" y="36"/>
                  </a:cubicBezTo>
                  <a:cubicBezTo>
                    <a:pt x="10" y="36"/>
                    <a:pt x="0" y="27"/>
                    <a:pt x="0" y="2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2"/>
                    <a:pt x="2" y="11"/>
                    <a:pt x="4" y="11"/>
                  </a:cubicBezTo>
                  <a:cubicBezTo>
                    <a:pt x="16" y="11"/>
                    <a:pt x="16" y="11"/>
                    <a:pt x="16" y="11"/>
                  </a:cubicBezTo>
                  <a:cubicBezTo>
                    <a:pt x="16" y="7"/>
                    <a:pt x="16" y="7"/>
                    <a:pt x="16" y="7"/>
                  </a:cubicBezTo>
                  <a:cubicBezTo>
                    <a:pt x="16" y="3"/>
                    <a:pt x="19" y="0"/>
                    <a:pt x="22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49" y="0"/>
                    <a:pt x="52" y="3"/>
                    <a:pt x="52" y="7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63" y="11"/>
                    <a:pt x="63" y="11"/>
                    <a:pt x="63" y="11"/>
                  </a:cubicBezTo>
                  <a:cubicBezTo>
                    <a:pt x="66" y="11"/>
                    <a:pt x="67" y="12"/>
                    <a:pt x="67" y="15"/>
                  </a:cubicBezTo>
                  <a:lnTo>
                    <a:pt x="67" y="20"/>
                  </a:lnTo>
                  <a:close/>
                  <a:moveTo>
                    <a:pt x="16" y="16"/>
                  </a:moveTo>
                  <a:cubicBezTo>
                    <a:pt x="6" y="16"/>
                    <a:pt x="6" y="16"/>
                    <a:pt x="6" y="16"/>
                  </a:cubicBezTo>
                  <a:cubicBezTo>
                    <a:pt x="6" y="20"/>
                    <a:pt x="6" y="20"/>
                    <a:pt x="6" y="20"/>
                  </a:cubicBezTo>
                  <a:cubicBezTo>
                    <a:pt x="6" y="24"/>
                    <a:pt x="11" y="29"/>
                    <a:pt x="19" y="31"/>
                  </a:cubicBezTo>
                  <a:cubicBezTo>
                    <a:pt x="17" y="27"/>
                    <a:pt x="16" y="22"/>
                    <a:pt x="16" y="16"/>
                  </a:cubicBezTo>
                  <a:close/>
                  <a:moveTo>
                    <a:pt x="62" y="16"/>
                  </a:moveTo>
                  <a:cubicBezTo>
                    <a:pt x="52" y="16"/>
                    <a:pt x="52" y="16"/>
                    <a:pt x="52" y="16"/>
                  </a:cubicBezTo>
                  <a:cubicBezTo>
                    <a:pt x="52" y="22"/>
                    <a:pt x="51" y="27"/>
                    <a:pt x="49" y="31"/>
                  </a:cubicBezTo>
                  <a:cubicBezTo>
                    <a:pt x="57" y="29"/>
                    <a:pt x="62" y="24"/>
                    <a:pt x="62" y="20"/>
                  </a:cubicBezTo>
                  <a:lnTo>
                    <a:pt x="62" y="16"/>
                  </a:lnTo>
                  <a:close/>
                </a:path>
              </a:pathLst>
            </a:custGeom>
            <a:solidFill>
              <a:schemeClr val="accent6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iṡ1iḋè"/>
            <p:cNvSpPr>
              <a:spLocks/>
            </p:cNvSpPr>
            <p:nvPr/>
          </p:nvSpPr>
          <p:spPr bwMode="auto">
            <a:xfrm>
              <a:off x="6857058" y="5398530"/>
              <a:ext cx="588783" cy="58878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4" name="iṡľïḍè"/>
            <p:cNvSpPr>
              <a:spLocks/>
            </p:cNvSpPr>
            <p:nvPr/>
          </p:nvSpPr>
          <p:spPr bwMode="auto">
            <a:xfrm>
              <a:off x="4894855" y="5451158"/>
              <a:ext cx="588783" cy="588783"/>
            </a:xfrm>
            <a:custGeom>
              <a:avLst/>
              <a:gdLst/>
              <a:ahLst/>
              <a:cxnLst>
                <a:cxn ang="0">
                  <a:pos x="27" y="55"/>
                </a:cxn>
                <a:cxn ang="0">
                  <a:pos x="0" y="27"/>
                </a:cxn>
                <a:cxn ang="0">
                  <a:pos x="27" y="0"/>
                </a:cxn>
                <a:cxn ang="0">
                  <a:pos x="55" y="27"/>
                </a:cxn>
                <a:cxn ang="0">
                  <a:pos x="27" y="55"/>
                </a:cxn>
                <a:cxn ang="0">
                  <a:pos x="45" y="20"/>
                </a:cxn>
                <a:cxn ang="0">
                  <a:pos x="42" y="17"/>
                </a:cxn>
                <a:cxn ang="0">
                  <a:pos x="40" y="16"/>
                </a:cxn>
                <a:cxn ang="0">
                  <a:pos x="38" y="17"/>
                </a:cxn>
                <a:cxn ang="0">
                  <a:pos x="24" y="31"/>
                </a:cxn>
                <a:cxn ang="0">
                  <a:pos x="16" y="23"/>
                </a:cxn>
                <a:cxn ang="0">
                  <a:pos x="14" y="22"/>
                </a:cxn>
                <a:cxn ang="0">
                  <a:pos x="13" y="23"/>
                </a:cxn>
                <a:cxn ang="0">
                  <a:pos x="9" y="26"/>
                </a:cxn>
                <a:cxn ang="0">
                  <a:pos x="9" y="28"/>
                </a:cxn>
                <a:cxn ang="0">
                  <a:pos x="9" y="30"/>
                </a:cxn>
                <a:cxn ang="0">
                  <a:pos x="22" y="43"/>
                </a:cxn>
                <a:cxn ang="0">
                  <a:pos x="24" y="43"/>
                </a:cxn>
                <a:cxn ang="0">
                  <a:pos x="26" y="43"/>
                </a:cxn>
                <a:cxn ang="0">
                  <a:pos x="45" y="23"/>
                </a:cxn>
                <a:cxn ang="0">
                  <a:pos x="46" y="22"/>
                </a:cxn>
                <a:cxn ang="0">
                  <a:pos x="45" y="20"/>
                </a:cxn>
              </a:cxnLst>
              <a:rect l="0" t="0" r="r" b="b"/>
              <a:pathLst>
                <a:path w="55" h="55">
                  <a:moveTo>
                    <a:pt x="27" y="55"/>
                  </a:moveTo>
                  <a:cubicBezTo>
                    <a:pt x="12" y="55"/>
                    <a:pt x="0" y="42"/>
                    <a:pt x="0" y="27"/>
                  </a:cubicBezTo>
                  <a:cubicBezTo>
                    <a:pt x="0" y="12"/>
                    <a:pt x="12" y="0"/>
                    <a:pt x="27" y="0"/>
                  </a:cubicBezTo>
                  <a:cubicBezTo>
                    <a:pt x="42" y="0"/>
                    <a:pt x="55" y="12"/>
                    <a:pt x="55" y="27"/>
                  </a:cubicBezTo>
                  <a:cubicBezTo>
                    <a:pt x="55" y="42"/>
                    <a:pt x="42" y="55"/>
                    <a:pt x="27" y="55"/>
                  </a:cubicBezTo>
                  <a:close/>
                  <a:moveTo>
                    <a:pt x="45" y="20"/>
                  </a:moveTo>
                  <a:cubicBezTo>
                    <a:pt x="42" y="17"/>
                    <a:pt x="42" y="17"/>
                    <a:pt x="42" y="17"/>
                  </a:cubicBezTo>
                  <a:cubicBezTo>
                    <a:pt x="41" y="16"/>
                    <a:pt x="41" y="16"/>
                    <a:pt x="40" y="16"/>
                  </a:cubicBezTo>
                  <a:cubicBezTo>
                    <a:pt x="39" y="16"/>
                    <a:pt x="39" y="16"/>
                    <a:pt x="38" y="17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6" y="23"/>
                    <a:pt x="16" y="23"/>
                    <a:pt x="16" y="23"/>
                  </a:cubicBezTo>
                  <a:cubicBezTo>
                    <a:pt x="15" y="23"/>
                    <a:pt x="15" y="22"/>
                    <a:pt x="14" y="22"/>
                  </a:cubicBezTo>
                  <a:cubicBezTo>
                    <a:pt x="14" y="22"/>
                    <a:pt x="13" y="23"/>
                    <a:pt x="13" y="23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9" y="27"/>
                    <a:pt x="9" y="27"/>
                    <a:pt x="9" y="28"/>
                  </a:cubicBezTo>
                  <a:cubicBezTo>
                    <a:pt x="9" y="29"/>
                    <a:pt x="9" y="29"/>
                    <a:pt x="9" y="30"/>
                  </a:cubicBezTo>
                  <a:cubicBezTo>
                    <a:pt x="22" y="43"/>
                    <a:pt x="22" y="43"/>
                    <a:pt x="22" y="43"/>
                  </a:cubicBezTo>
                  <a:cubicBezTo>
                    <a:pt x="23" y="43"/>
                    <a:pt x="23" y="43"/>
                    <a:pt x="24" y="43"/>
                  </a:cubicBezTo>
                  <a:cubicBezTo>
                    <a:pt x="25" y="43"/>
                    <a:pt x="25" y="43"/>
                    <a:pt x="26" y="4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5" y="23"/>
                    <a:pt x="46" y="22"/>
                    <a:pt x="46" y="22"/>
                  </a:cubicBezTo>
                  <a:cubicBezTo>
                    <a:pt x="46" y="21"/>
                    <a:pt x="45" y="20"/>
                    <a:pt x="45" y="2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5" name="îŝḻidê"/>
            <p:cNvSpPr txBox="1"/>
            <p:nvPr/>
          </p:nvSpPr>
          <p:spPr>
            <a:xfrm>
              <a:off x="2178547" y="2649715"/>
              <a:ext cx="817852" cy="523220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sz="210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80%</a:t>
              </a:r>
            </a:p>
          </p:txBody>
        </p:sp>
        <p:sp>
          <p:nvSpPr>
            <p:cNvPr id="26" name="í$ļïḍè"/>
            <p:cNvSpPr txBox="1"/>
            <p:nvPr/>
          </p:nvSpPr>
          <p:spPr>
            <a:xfrm>
              <a:off x="3152807" y="1772857"/>
              <a:ext cx="548547" cy="338554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sz="1200">
                  <a:solidFill>
                    <a:schemeClr val="accent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60%</a:t>
              </a:r>
            </a:p>
          </p:txBody>
        </p:sp>
        <p:sp>
          <p:nvSpPr>
            <p:cNvPr id="27" name="îṥḻîḍe"/>
            <p:cNvSpPr txBox="1"/>
            <p:nvPr/>
          </p:nvSpPr>
          <p:spPr>
            <a:xfrm>
              <a:off x="8627249" y="1681275"/>
              <a:ext cx="910827" cy="584775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sz="2400">
                  <a:solidFill>
                    <a:schemeClr val="accent3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90%</a:t>
              </a:r>
            </a:p>
          </p:txBody>
        </p:sp>
        <p:sp>
          <p:nvSpPr>
            <p:cNvPr id="28" name="isḻiďé"/>
            <p:cNvSpPr txBox="1"/>
            <p:nvPr/>
          </p:nvSpPr>
          <p:spPr>
            <a:xfrm>
              <a:off x="9359396" y="2796153"/>
              <a:ext cx="540533" cy="338554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sz="1200">
                  <a:solidFill>
                    <a:schemeClr val="accent4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40%</a:t>
              </a:r>
            </a:p>
          </p:txBody>
        </p:sp>
        <p:sp>
          <p:nvSpPr>
            <p:cNvPr id="29" name="iśľîdé"/>
            <p:cNvSpPr txBox="1"/>
            <p:nvPr/>
          </p:nvSpPr>
          <p:spPr>
            <a:xfrm>
              <a:off x="7035726" y="4422257"/>
              <a:ext cx="546945" cy="338554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20000"/>
            </a:bodyPr>
            <a:lstStyle/>
            <a:p>
              <a:pPr algn="ctr"/>
              <a:r>
                <a:rPr lang="en-US" sz="1200">
                  <a:solidFill>
                    <a:schemeClr val="accent5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80%</a:t>
              </a:r>
            </a:p>
          </p:txBody>
        </p:sp>
        <p:sp>
          <p:nvSpPr>
            <p:cNvPr id="30" name="îšļïďé"/>
            <p:cNvSpPr txBox="1"/>
            <p:nvPr/>
          </p:nvSpPr>
          <p:spPr>
            <a:xfrm>
              <a:off x="3036769" y="3542618"/>
              <a:ext cx="728083" cy="461665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10000"/>
            </a:bodyPr>
            <a:lstStyle/>
            <a:p>
              <a:pPr algn="ctr"/>
              <a:r>
                <a:rPr lang="en-US" sz="1800">
                  <a:solidFill>
                    <a:schemeClr val="accent6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80%</a:t>
              </a:r>
            </a:p>
          </p:txBody>
        </p:sp>
        <p:sp>
          <p:nvSpPr>
            <p:cNvPr id="31" name="iṥḻiḓé"/>
            <p:cNvSpPr txBox="1"/>
            <p:nvPr/>
          </p:nvSpPr>
          <p:spPr>
            <a:xfrm>
              <a:off x="8467933" y="3533058"/>
              <a:ext cx="728083" cy="461665"/>
            </a:xfrm>
            <a:prstGeom prst="rect">
              <a:avLst/>
            </a:prstGeom>
            <a:noFill/>
          </p:spPr>
          <p:txBody>
            <a:bodyPr wrap="none" anchor="ctr">
              <a:normAutofit fontScale="85000" lnSpcReduction="10000"/>
            </a:bodyPr>
            <a:lstStyle/>
            <a:p>
              <a:pPr algn="ctr"/>
              <a:r>
                <a:rPr lang="en-US" sz="1800">
                  <a:solidFill>
                    <a:schemeClr val="accent6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80%</a:t>
              </a:r>
            </a:p>
          </p:txBody>
        </p:sp>
        <p:sp>
          <p:nvSpPr>
            <p:cNvPr id="32" name="ï$ḻîḍé"/>
            <p:cNvSpPr txBox="1"/>
            <p:nvPr/>
          </p:nvSpPr>
          <p:spPr>
            <a:xfrm>
              <a:off x="6783978" y="1041247"/>
              <a:ext cx="817852" cy="523220"/>
            </a:xfrm>
            <a:prstGeom prst="rect">
              <a:avLst/>
            </a:prstGeom>
            <a:noFill/>
          </p:spPr>
          <p:txBody>
            <a:bodyPr wrap="none" anchor="ctr">
              <a:normAutofit fontScale="92500" lnSpcReduction="20000"/>
            </a:bodyPr>
            <a:lstStyle/>
            <a:p>
              <a:pPr algn="ctr"/>
              <a:r>
                <a:rPr lang="en-US" sz="210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80%</a:t>
              </a:r>
            </a:p>
          </p:txBody>
        </p:sp>
      </p:grpSp>
      <p:sp>
        <p:nvSpPr>
          <p:cNvPr id="38" name="文本框 37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成功项目展示</a:t>
            </a:r>
          </a:p>
        </p:txBody>
      </p:sp>
    </p:spTree>
    <p:extLst>
      <p:ext uri="{BB962C8B-B14F-4D97-AF65-F5344CB8AC3E}">
        <p14:creationId xmlns:p14="http://schemas.microsoft.com/office/powerpoint/2010/main" val="2734867415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ibenben\Desktop\2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80" y="0"/>
            <a:ext cx="4824920" cy="51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8"/>
          <p:cNvSpPr txBox="1"/>
          <p:nvPr/>
        </p:nvSpPr>
        <p:spPr>
          <a:xfrm>
            <a:off x="933655" y="2480746"/>
            <a:ext cx="3917013" cy="5814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请在此处添加具体内容，文字尽量言简意赅，见到那描述即可，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不必过于繁琐，注意版面美观度。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2922" y="3266685"/>
            <a:ext cx="1524310" cy="390397"/>
            <a:chOff x="992922" y="3266685"/>
            <a:chExt cx="1524310" cy="390397"/>
          </a:xfrm>
        </p:grpSpPr>
        <p:sp>
          <p:nvSpPr>
            <p:cNvPr id="14" name="椭圆 13"/>
            <p:cNvSpPr/>
            <p:nvPr/>
          </p:nvSpPr>
          <p:spPr>
            <a:xfrm>
              <a:off x="992922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559878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126835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椭圆 10"/>
            <p:cNvSpPr/>
            <p:nvPr/>
          </p:nvSpPr>
          <p:spPr>
            <a:xfrm>
              <a:off x="1095911" y="3368027"/>
              <a:ext cx="184418" cy="184139"/>
            </a:xfrm>
            <a:custGeom>
              <a:avLst/>
              <a:gdLst>
                <a:gd name="connsiteX0" fmla="*/ 405056 w 607639"/>
                <a:gd name="connsiteY0" fmla="*/ 353896 h 606722"/>
                <a:gd name="connsiteX1" fmla="*/ 387165 w 607639"/>
                <a:gd name="connsiteY1" fmla="*/ 361361 h 606722"/>
                <a:gd name="connsiteX2" fmla="*/ 336519 w 607639"/>
                <a:gd name="connsiteY2" fmla="*/ 411837 h 606722"/>
                <a:gd name="connsiteX3" fmla="*/ 331090 w 607639"/>
                <a:gd name="connsiteY3" fmla="*/ 420102 h 606722"/>
                <a:gd name="connsiteX4" fmla="*/ 331090 w 607639"/>
                <a:gd name="connsiteY4" fmla="*/ 439386 h 606722"/>
                <a:gd name="connsiteX5" fmla="*/ 336519 w 607639"/>
                <a:gd name="connsiteY5" fmla="*/ 447651 h 606722"/>
                <a:gd name="connsiteX6" fmla="*/ 387165 w 607639"/>
                <a:gd name="connsiteY6" fmla="*/ 498216 h 606722"/>
                <a:gd name="connsiteX7" fmla="*/ 405056 w 607639"/>
                <a:gd name="connsiteY7" fmla="*/ 505592 h 606722"/>
                <a:gd name="connsiteX8" fmla="*/ 422946 w 607639"/>
                <a:gd name="connsiteY8" fmla="*/ 498216 h 606722"/>
                <a:gd name="connsiteX9" fmla="*/ 422946 w 607639"/>
                <a:gd name="connsiteY9" fmla="*/ 462403 h 606722"/>
                <a:gd name="connsiteX10" fmla="*/ 415559 w 607639"/>
                <a:gd name="connsiteY10" fmla="*/ 455027 h 606722"/>
                <a:gd name="connsiteX11" fmla="*/ 506347 w 607639"/>
                <a:gd name="connsiteY11" fmla="*/ 455027 h 606722"/>
                <a:gd name="connsiteX12" fmla="*/ 531626 w 607639"/>
                <a:gd name="connsiteY12" fmla="*/ 429788 h 606722"/>
                <a:gd name="connsiteX13" fmla="*/ 506347 w 607639"/>
                <a:gd name="connsiteY13" fmla="*/ 404461 h 606722"/>
                <a:gd name="connsiteX14" fmla="*/ 415559 w 607639"/>
                <a:gd name="connsiteY14" fmla="*/ 404461 h 606722"/>
                <a:gd name="connsiteX15" fmla="*/ 422946 w 607639"/>
                <a:gd name="connsiteY15" fmla="*/ 397085 h 606722"/>
                <a:gd name="connsiteX16" fmla="*/ 422946 w 607639"/>
                <a:gd name="connsiteY16" fmla="*/ 361361 h 606722"/>
                <a:gd name="connsiteX17" fmla="*/ 405056 w 607639"/>
                <a:gd name="connsiteY17" fmla="*/ 353896 h 606722"/>
                <a:gd name="connsiteX18" fmla="*/ 430423 w 607639"/>
                <a:gd name="connsiteY18" fmla="*/ 252766 h 606722"/>
                <a:gd name="connsiteX19" fmla="*/ 607639 w 607639"/>
                <a:gd name="connsiteY19" fmla="*/ 429788 h 606722"/>
                <a:gd name="connsiteX20" fmla="*/ 430423 w 607639"/>
                <a:gd name="connsiteY20" fmla="*/ 606722 h 606722"/>
                <a:gd name="connsiteX21" fmla="*/ 253118 w 607639"/>
                <a:gd name="connsiteY21" fmla="*/ 429788 h 606722"/>
                <a:gd name="connsiteX22" fmla="*/ 430423 w 607639"/>
                <a:gd name="connsiteY22" fmla="*/ 252766 h 606722"/>
                <a:gd name="connsiteX23" fmla="*/ 87492 w 607639"/>
                <a:gd name="connsiteY23" fmla="*/ 0 h 606722"/>
                <a:gd name="connsiteX24" fmla="*/ 227853 w 607639"/>
                <a:gd name="connsiteY24" fmla="*/ 0 h 606722"/>
                <a:gd name="connsiteX25" fmla="*/ 379786 w 607639"/>
                <a:gd name="connsiteY25" fmla="*/ 0 h 606722"/>
                <a:gd name="connsiteX26" fmla="*/ 520058 w 607639"/>
                <a:gd name="connsiteY26" fmla="*/ 0 h 606722"/>
                <a:gd name="connsiteX27" fmla="*/ 607639 w 607639"/>
                <a:gd name="connsiteY27" fmla="*/ 87360 h 606722"/>
                <a:gd name="connsiteX28" fmla="*/ 607639 w 607639"/>
                <a:gd name="connsiteY28" fmla="*/ 176942 h 606722"/>
                <a:gd name="connsiteX29" fmla="*/ 582273 w 607639"/>
                <a:gd name="connsiteY29" fmla="*/ 202270 h 606722"/>
                <a:gd name="connsiteX30" fmla="*/ 556995 w 607639"/>
                <a:gd name="connsiteY30" fmla="*/ 176942 h 606722"/>
                <a:gd name="connsiteX31" fmla="*/ 556995 w 607639"/>
                <a:gd name="connsiteY31" fmla="*/ 87360 h 606722"/>
                <a:gd name="connsiteX32" fmla="*/ 520058 w 607639"/>
                <a:gd name="connsiteY32" fmla="*/ 50568 h 606722"/>
                <a:gd name="connsiteX33" fmla="*/ 405063 w 607639"/>
                <a:gd name="connsiteY33" fmla="*/ 50568 h 606722"/>
                <a:gd name="connsiteX34" fmla="*/ 405063 w 607639"/>
                <a:gd name="connsiteY34" fmla="*/ 176942 h 606722"/>
                <a:gd name="connsiteX35" fmla="*/ 391712 w 607639"/>
                <a:gd name="connsiteY35" fmla="*/ 199249 h 606722"/>
                <a:gd name="connsiteX36" fmla="*/ 379786 w 607639"/>
                <a:gd name="connsiteY36" fmla="*/ 202270 h 606722"/>
                <a:gd name="connsiteX37" fmla="*/ 365723 w 607639"/>
                <a:gd name="connsiteY37" fmla="*/ 198004 h 606722"/>
                <a:gd name="connsiteX38" fmla="*/ 303775 w 607639"/>
                <a:gd name="connsiteY38" fmla="*/ 156768 h 606722"/>
                <a:gd name="connsiteX39" fmla="*/ 241916 w 607639"/>
                <a:gd name="connsiteY39" fmla="*/ 198004 h 606722"/>
                <a:gd name="connsiteX40" fmla="*/ 215927 w 607639"/>
                <a:gd name="connsiteY40" fmla="*/ 199249 h 606722"/>
                <a:gd name="connsiteX41" fmla="*/ 202576 w 607639"/>
                <a:gd name="connsiteY41" fmla="*/ 176942 h 606722"/>
                <a:gd name="connsiteX42" fmla="*/ 202576 w 607639"/>
                <a:gd name="connsiteY42" fmla="*/ 50568 h 606722"/>
                <a:gd name="connsiteX43" fmla="*/ 87492 w 607639"/>
                <a:gd name="connsiteY43" fmla="*/ 50568 h 606722"/>
                <a:gd name="connsiteX44" fmla="*/ 50644 w 607639"/>
                <a:gd name="connsiteY44" fmla="*/ 87360 h 606722"/>
                <a:gd name="connsiteX45" fmla="*/ 50644 w 607639"/>
                <a:gd name="connsiteY45" fmla="*/ 519273 h 606722"/>
                <a:gd name="connsiteX46" fmla="*/ 87492 w 607639"/>
                <a:gd name="connsiteY46" fmla="*/ 556154 h 606722"/>
                <a:gd name="connsiteX47" fmla="*/ 202576 w 607639"/>
                <a:gd name="connsiteY47" fmla="*/ 556154 h 606722"/>
                <a:gd name="connsiteX48" fmla="*/ 227853 w 607639"/>
                <a:gd name="connsiteY48" fmla="*/ 581394 h 606722"/>
                <a:gd name="connsiteX49" fmla="*/ 202576 w 607639"/>
                <a:gd name="connsiteY49" fmla="*/ 606722 h 606722"/>
                <a:gd name="connsiteX50" fmla="*/ 87492 w 607639"/>
                <a:gd name="connsiteY50" fmla="*/ 606722 h 606722"/>
                <a:gd name="connsiteX51" fmla="*/ 0 w 607639"/>
                <a:gd name="connsiteY51" fmla="*/ 519273 h 606722"/>
                <a:gd name="connsiteX52" fmla="*/ 0 w 607639"/>
                <a:gd name="connsiteY52" fmla="*/ 87360 h 606722"/>
                <a:gd name="connsiteX53" fmla="*/ 87492 w 607639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639" h="606722">
                  <a:moveTo>
                    <a:pt x="405056" y="353896"/>
                  </a:moveTo>
                  <a:cubicBezTo>
                    <a:pt x="398580" y="353896"/>
                    <a:pt x="392105" y="356385"/>
                    <a:pt x="387165" y="361361"/>
                  </a:cubicBezTo>
                  <a:lnTo>
                    <a:pt x="336519" y="411837"/>
                  </a:lnTo>
                  <a:cubicBezTo>
                    <a:pt x="334205" y="414237"/>
                    <a:pt x="332336" y="416992"/>
                    <a:pt x="331090" y="420102"/>
                  </a:cubicBezTo>
                  <a:cubicBezTo>
                    <a:pt x="328508" y="426234"/>
                    <a:pt x="328508" y="433254"/>
                    <a:pt x="331090" y="439386"/>
                  </a:cubicBezTo>
                  <a:cubicBezTo>
                    <a:pt x="332336" y="442496"/>
                    <a:pt x="334205" y="445251"/>
                    <a:pt x="336519" y="447651"/>
                  </a:cubicBezTo>
                  <a:lnTo>
                    <a:pt x="387165" y="498216"/>
                  </a:lnTo>
                  <a:cubicBezTo>
                    <a:pt x="392060" y="503103"/>
                    <a:pt x="398558" y="505592"/>
                    <a:pt x="405056" y="505592"/>
                  </a:cubicBezTo>
                  <a:cubicBezTo>
                    <a:pt x="411553" y="505592"/>
                    <a:pt x="418051" y="503103"/>
                    <a:pt x="422946" y="498216"/>
                  </a:cubicBezTo>
                  <a:cubicBezTo>
                    <a:pt x="432826" y="488263"/>
                    <a:pt x="432826" y="472356"/>
                    <a:pt x="422946" y="462403"/>
                  </a:cubicBezTo>
                  <a:lnTo>
                    <a:pt x="415559" y="455027"/>
                  </a:lnTo>
                  <a:lnTo>
                    <a:pt x="506347" y="455027"/>
                  </a:lnTo>
                  <a:cubicBezTo>
                    <a:pt x="520322" y="455027"/>
                    <a:pt x="531626" y="443741"/>
                    <a:pt x="531626" y="429788"/>
                  </a:cubicBezTo>
                  <a:cubicBezTo>
                    <a:pt x="531626" y="415836"/>
                    <a:pt x="520322" y="404461"/>
                    <a:pt x="506347" y="404461"/>
                  </a:cubicBezTo>
                  <a:lnTo>
                    <a:pt x="415559" y="404461"/>
                  </a:lnTo>
                  <a:lnTo>
                    <a:pt x="422946" y="397085"/>
                  </a:lnTo>
                  <a:cubicBezTo>
                    <a:pt x="432826" y="387221"/>
                    <a:pt x="432826" y="371225"/>
                    <a:pt x="422946" y="361361"/>
                  </a:cubicBezTo>
                  <a:cubicBezTo>
                    <a:pt x="418006" y="356385"/>
                    <a:pt x="411531" y="353896"/>
                    <a:pt x="405056" y="353896"/>
                  </a:cubicBezTo>
                  <a:close/>
                  <a:moveTo>
                    <a:pt x="430423" y="252766"/>
                  </a:moveTo>
                  <a:cubicBezTo>
                    <a:pt x="528065" y="252766"/>
                    <a:pt x="607639" y="332213"/>
                    <a:pt x="607639" y="429788"/>
                  </a:cubicBezTo>
                  <a:cubicBezTo>
                    <a:pt x="607639" y="527364"/>
                    <a:pt x="528065" y="606722"/>
                    <a:pt x="430423" y="606722"/>
                  </a:cubicBezTo>
                  <a:cubicBezTo>
                    <a:pt x="332692" y="606722"/>
                    <a:pt x="253118" y="527275"/>
                    <a:pt x="253118" y="429788"/>
                  </a:cubicBezTo>
                  <a:cubicBezTo>
                    <a:pt x="253118" y="332213"/>
                    <a:pt x="332692" y="252766"/>
                    <a:pt x="430423" y="252766"/>
                  </a:cubicBezTo>
                  <a:close/>
                  <a:moveTo>
                    <a:pt x="87492" y="0"/>
                  </a:moveTo>
                  <a:lnTo>
                    <a:pt x="227853" y="0"/>
                  </a:lnTo>
                  <a:lnTo>
                    <a:pt x="379786" y="0"/>
                  </a:lnTo>
                  <a:lnTo>
                    <a:pt x="520058" y="0"/>
                  </a:lnTo>
                  <a:cubicBezTo>
                    <a:pt x="568299" y="0"/>
                    <a:pt x="607639" y="39192"/>
                    <a:pt x="607639" y="87360"/>
                  </a:cubicBezTo>
                  <a:lnTo>
                    <a:pt x="607639" y="176942"/>
                  </a:lnTo>
                  <a:cubicBezTo>
                    <a:pt x="607639" y="190895"/>
                    <a:pt x="596335" y="202270"/>
                    <a:pt x="582273" y="202270"/>
                  </a:cubicBezTo>
                  <a:cubicBezTo>
                    <a:pt x="568299" y="202270"/>
                    <a:pt x="556995" y="190895"/>
                    <a:pt x="556995" y="176942"/>
                  </a:cubicBezTo>
                  <a:lnTo>
                    <a:pt x="556995" y="87360"/>
                  </a:lnTo>
                  <a:cubicBezTo>
                    <a:pt x="556995" y="67098"/>
                    <a:pt x="540440" y="50568"/>
                    <a:pt x="520058" y="50568"/>
                  </a:cubicBezTo>
                  <a:lnTo>
                    <a:pt x="405063" y="50568"/>
                  </a:lnTo>
                  <a:lnTo>
                    <a:pt x="405063" y="176942"/>
                  </a:lnTo>
                  <a:cubicBezTo>
                    <a:pt x="405063" y="186274"/>
                    <a:pt x="399901" y="194805"/>
                    <a:pt x="391712" y="199249"/>
                  </a:cubicBezTo>
                  <a:cubicBezTo>
                    <a:pt x="387974" y="201204"/>
                    <a:pt x="383880" y="202270"/>
                    <a:pt x="379786" y="202270"/>
                  </a:cubicBezTo>
                  <a:cubicBezTo>
                    <a:pt x="374801" y="202270"/>
                    <a:pt x="369906" y="200848"/>
                    <a:pt x="365723" y="198004"/>
                  </a:cubicBezTo>
                  <a:lnTo>
                    <a:pt x="303775" y="156768"/>
                  </a:lnTo>
                  <a:lnTo>
                    <a:pt x="241916" y="198004"/>
                  </a:lnTo>
                  <a:cubicBezTo>
                    <a:pt x="234173" y="203159"/>
                    <a:pt x="224115" y="203603"/>
                    <a:pt x="215927" y="199249"/>
                  </a:cubicBezTo>
                  <a:cubicBezTo>
                    <a:pt x="207649" y="194805"/>
                    <a:pt x="202576" y="186274"/>
                    <a:pt x="202576" y="176942"/>
                  </a:cubicBezTo>
                  <a:lnTo>
                    <a:pt x="202576" y="50568"/>
                  </a:lnTo>
                  <a:lnTo>
                    <a:pt x="87492" y="50568"/>
                  </a:lnTo>
                  <a:cubicBezTo>
                    <a:pt x="67199" y="50568"/>
                    <a:pt x="50644" y="67098"/>
                    <a:pt x="50644" y="87360"/>
                  </a:cubicBezTo>
                  <a:lnTo>
                    <a:pt x="50644" y="519273"/>
                  </a:lnTo>
                  <a:cubicBezTo>
                    <a:pt x="50644" y="539624"/>
                    <a:pt x="67199" y="556154"/>
                    <a:pt x="87492" y="556154"/>
                  </a:cubicBezTo>
                  <a:lnTo>
                    <a:pt x="202576" y="556154"/>
                  </a:lnTo>
                  <a:cubicBezTo>
                    <a:pt x="216550" y="556154"/>
                    <a:pt x="227853" y="567441"/>
                    <a:pt x="227853" y="581394"/>
                  </a:cubicBezTo>
                  <a:cubicBezTo>
                    <a:pt x="227853" y="595347"/>
                    <a:pt x="216550" y="606722"/>
                    <a:pt x="202576" y="606722"/>
                  </a:cubicBezTo>
                  <a:lnTo>
                    <a:pt x="87492" y="606722"/>
                  </a:lnTo>
                  <a:cubicBezTo>
                    <a:pt x="39251" y="606722"/>
                    <a:pt x="0" y="567441"/>
                    <a:pt x="0" y="519273"/>
                  </a:cubicBezTo>
                  <a:lnTo>
                    <a:pt x="0" y="87360"/>
                  </a:lnTo>
                  <a:cubicBezTo>
                    <a:pt x="0" y="39192"/>
                    <a:pt x="39251" y="0"/>
                    <a:pt x="87492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椭圆 11"/>
            <p:cNvSpPr/>
            <p:nvPr/>
          </p:nvSpPr>
          <p:spPr>
            <a:xfrm>
              <a:off x="1662868" y="3368027"/>
              <a:ext cx="184418" cy="184139"/>
            </a:xfrm>
            <a:custGeom>
              <a:avLst/>
              <a:gdLst>
                <a:gd name="connsiteX0" fmla="*/ 430418 w 607639"/>
                <a:gd name="connsiteY0" fmla="*/ 328623 h 606722"/>
                <a:gd name="connsiteX1" fmla="*/ 455702 w 607639"/>
                <a:gd name="connsiteY1" fmla="*/ 353864 h 606722"/>
                <a:gd name="connsiteX2" fmla="*/ 455702 w 607639"/>
                <a:gd name="connsiteY2" fmla="*/ 404435 h 606722"/>
                <a:gd name="connsiteX3" fmla="*/ 506357 w 607639"/>
                <a:gd name="connsiteY3" fmla="*/ 404435 h 606722"/>
                <a:gd name="connsiteX4" fmla="*/ 531640 w 607639"/>
                <a:gd name="connsiteY4" fmla="*/ 429765 h 606722"/>
                <a:gd name="connsiteX5" fmla="*/ 506357 w 607639"/>
                <a:gd name="connsiteY5" fmla="*/ 455006 h 606722"/>
                <a:gd name="connsiteX6" fmla="*/ 430418 w 607639"/>
                <a:gd name="connsiteY6" fmla="*/ 455006 h 606722"/>
                <a:gd name="connsiteX7" fmla="*/ 405046 w 607639"/>
                <a:gd name="connsiteY7" fmla="*/ 429765 h 606722"/>
                <a:gd name="connsiteX8" fmla="*/ 405046 w 607639"/>
                <a:gd name="connsiteY8" fmla="*/ 353864 h 606722"/>
                <a:gd name="connsiteX9" fmla="*/ 430418 w 607639"/>
                <a:gd name="connsiteY9" fmla="*/ 328623 h 606722"/>
                <a:gd name="connsiteX10" fmla="*/ 430423 w 607639"/>
                <a:gd name="connsiteY10" fmla="*/ 303331 h 606722"/>
                <a:gd name="connsiteX11" fmla="*/ 303764 w 607639"/>
                <a:gd name="connsiteY11" fmla="*/ 429789 h 606722"/>
                <a:gd name="connsiteX12" fmla="*/ 430423 w 607639"/>
                <a:gd name="connsiteY12" fmla="*/ 556157 h 606722"/>
                <a:gd name="connsiteX13" fmla="*/ 556993 w 607639"/>
                <a:gd name="connsiteY13" fmla="*/ 429789 h 606722"/>
                <a:gd name="connsiteX14" fmla="*/ 430423 w 607639"/>
                <a:gd name="connsiteY14" fmla="*/ 303331 h 606722"/>
                <a:gd name="connsiteX15" fmla="*/ 430423 w 607639"/>
                <a:gd name="connsiteY15" fmla="*/ 252766 h 606722"/>
                <a:gd name="connsiteX16" fmla="*/ 607639 w 607639"/>
                <a:gd name="connsiteY16" fmla="*/ 429789 h 606722"/>
                <a:gd name="connsiteX17" fmla="*/ 430423 w 607639"/>
                <a:gd name="connsiteY17" fmla="*/ 606722 h 606722"/>
                <a:gd name="connsiteX18" fmla="*/ 253118 w 607639"/>
                <a:gd name="connsiteY18" fmla="*/ 429789 h 606722"/>
                <a:gd name="connsiteX19" fmla="*/ 430423 w 607639"/>
                <a:gd name="connsiteY19" fmla="*/ 252766 h 606722"/>
                <a:gd name="connsiteX20" fmla="*/ 253131 w 607639"/>
                <a:gd name="connsiteY20" fmla="*/ 50567 h 606722"/>
                <a:gd name="connsiteX21" fmla="*/ 253131 w 607639"/>
                <a:gd name="connsiteY21" fmla="*/ 129751 h 606722"/>
                <a:gd name="connsiteX22" fmla="*/ 289801 w 607639"/>
                <a:gd name="connsiteY22" fmla="*/ 105401 h 606722"/>
                <a:gd name="connsiteX23" fmla="*/ 317838 w 607639"/>
                <a:gd name="connsiteY23" fmla="*/ 105401 h 606722"/>
                <a:gd name="connsiteX24" fmla="*/ 354419 w 607639"/>
                <a:gd name="connsiteY24" fmla="*/ 129751 h 606722"/>
                <a:gd name="connsiteX25" fmla="*/ 354419 w 607639"/>
                <a:gd name="connsiteY25" fmla="*/ 50567 h 606722"/>
                <a:gd name="connsiteX26" fmla="*/ 87492 w 607639"/>
                <a:gd name="connsiteY26" fmla="*/ 0 h 606722"/>
                <a:gd name="connsiteX27" fmla="*/ 227853 w 607639"/>
                <a:gd name="connsiteY27" fmla="*/ 0 h 606722"/>
                <a:gd name="connsiteX28" fmla="*/ 379786 w 607639"/>
                <a:gd name="connsiteY28" fmla="*/ 0 h 606722"/>
                <a:gd name="connsiteX29" fmla="*/ 520058 w 607639"/>
                <a:gd name="connsiteY29" fmla="*/ 0 h 606722"/>
                <a:gd name="connsiteX30" fmla="*/ 607639 w 607639"/>
                <a:gd name="connsiteY30" fmla="*/ 87360 h 606722"/>
                <a:gd name="connsiteX31" fmla="*/ 607639 w 607639"/>
                <a:gd name="connsiteY31" fmla="*/ 176942 h 606722"/>
                <a:gd name="connsiteX32" fmla="*/ 582273 w 607639"/>
                <a:gd name="connsiteY32" fmla="*/ 202270 h 606722"/>
                <a:gd name="connsiteX33" fmla="*/ 556995 w 607639"/>
                <a:gd name="connsiteY33" fmla="*/ 176942 h 606722"/>
                <a:gd name="connsiteX34" fmla="*/ 556995 w 607639"/>
                <a:gd name="connsiteY34" fmla="*/ 87360 h 606722"/>
                <a:gd name="connsiteX35" fmla="*/ 520058 w 607639"/>
                <a:gd name="connsiteY35" fmla="*/ 50567 h 606722"/>
                <a:gd name="connsiteX36" fmla="*/ 405063 w 607639"/>
                <a:gd name="connsiteY36" fmla="*/ 50567 h 606722"/>
                <a:gd name="connsiteX37" fmla="*/ 405063 w 607639"/>
                <a:gd name="connsiteY37" fmla="*/ 176942 h 606722"/>
                <a:gd name="connsiteX38" fmla="*/ 365723 w 607639"/>
                <a:gd name="connsiteY38" fmla="*/ 198004 h 606722"/>
                <a:gd name="connsiteX39" fmla="*/ 303775 w 607639"/>
                <a:gd name="connsiteY39" fmla="*/ 156768 h 606722"/>
                <a:gd name="connsiteX40" fmla="*/ 241916 w 607639"/>
                <a:gd name="connsiteY40" fmla="*/ 198004 h 606722"/>
                <a:gd name="connsiteX41" fmla="*/ 202576 w 607639"/>
                <a:gd name="connsiteY41" fmla="*/ 176942 h 606722"/>
                <a:gd name="connsiteX42" fmla="*/ 202576 w 607639"/>
                <a:gd name="connsiteY42" fmla="*/ 50567 h 606722"/>
                <a:gd name="connsiteX43" fmla="*/ 87492 w 607639"/>
                <a:gd name="connsiteY43" fmla="*/ 50567 h 606722"/>
                <a:gd name="connsiteX44" fmla="*/ 50644 w 607639"/>
                <a:gd name="connsiteY44" fmla="*/ 87360 h 606722"/>
                <a:gd name="connsiteX45" fmla="*/ 50644 w 607639"/>
                <a:gd name="connsiteY45" fmla="*/ 519273 h 606722"/>
                <a:gd name="connsiteX46" fmla="*/ 87492 w 607639"/>
                <a:gd name="connsiteY46" fmla="*/ 556155 h 606722"/>
                <a:gd name="connsiteX47" fmla="*/ 227853 w 607639"/>
                <a:gd name="connsiteY47" fmla="*/ 556155 h 606722"/>
                <a:gd name="connsiteX48" fmla="*/ 253131 w 607639"/>
                <a:gd name="connsiteY48" fmla="*/ 581394 h 606722"/>
                <a:gd name="connsiteX49" fmla="*/ 227853 w 607639"/>
                <a:gd name="connsiteY49" fmla="*/ 606722 h 606722"/>
                <a:gd name="connsiteX50" fmla="*/ 87492 w 607639"/>
                <a:gd name="connsiteY50" fmla="*/ 606722 h 606722"/>
                <a:gd name="connsiteX51" fmla="*/ 0 w 607639"/>
                <a:gd name="connsiteY51" fmla="*/ 519273 h 606722"/>
                <a:gd name="connsiteX52" fmla="*/ 0 w 607639"/>
                <a:gd name="connsiteY52" fmla="*/ 87360 h 606722"/>
                <a:gd name="connsiteX53" fmla="*/ 87492 w 607639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639" h="606722">
                  <a:moveTo>
                    <a:pt x="430418" y="328623"/>
                  </a:moveTo>
                  <a:cubicBezTo>
                    <a:pt x="444395" y="328623"/>
                    <a:pt x="455702" y="339911"/>
                    <a:pt x="455702" y="353864"/>
                  </a:cubicBezTo>
                  <a:lnTo>
                    <a:pt x="455702" y="404435"/>
                  </a:lnTo>
                  <a:lnTo>
                    <a:pt x="506357" y="404435"/>
                  </a:lnTo>
                  <a:cubicBezTo>
                    <a:pt x="520334" y="404435"/>
                    <a:pt x="531640" y="415723"/>
                    <a:pt x="531640" y="429765"/>
                  </a:cubicBezTo>
                  <a:cubicBezTo>
                    <a:pt x="531640" y="443719"/>
                    <a:pt x="520334" y="455006"/>
                    <a:pt x="506357" y="455006"/>
                  </a:cubicBezTo>
                  <a:lnTo>
                    <a:pt x="430418" y="455006"/>
                  </a:lnTo>
                  <a:cubicBezTo>
                    <a:pt x="416352" y="455006"/>
                    <a:pt x="405046" y="443719"/>
                    <a:pt x="405046" y="429765"/>
                  </a:cubicBezTo>
                  <a:lnTo>
                    <a:pt x="405046" y="353864"/>
                  </a:lnTo>
                  <a:cubicBezTo>
                    <a:pt x="405046" y="339911"/>
                    <a:pt x="416352" y="328623"/>
                    <a:pt x="430418" y="328623"/>
                  </a:cubicBezTo>
                  <a:close/>
                  <a:moveTo>
                    <a:pt x="430423" y="303331"/>
                  </a:moveTo>
                  <a:cubicBezTo>
                    <a:pt x="360462" y="303331"/>
                    <a:pt x="303764" y="359939"/>
                    <a:pt x="303764" y="429789"/>
                  </a:cubicBezTo>
                  <a:cubicBezTo>
                    <a:pt x="303764" y="499549"/>
                    <a:pt x="360462" y="556157"/>
                    <a:pt x="430423" y="556157"/>
                  </a:cubicBezTo>
                  <a:cubicBezTo>
                    <a:pt x="500295" y="556157"/>
                    <a:pt x="556993" y="499549"/>
                    <a:pt x="556993" y="429789"/>
                  </a:cubicBezTo>
                  <a:cubicBezTo>
                    <a:pt x="556993" y="359939"/>
                    <a:pt x="500295" y="303331"/>
                    <a:pt x="430423" y="303331"/>
                  </a:cubicBezTo>
                  <a:close/>
                  <a:moveTo>
                    <a:pt x="430423" y="252766"/>
                  </a:moveTo>
                  <a:cubicBezTo>
                    <a:pt x="528244" y="252766"/>
                    <a:pt x="607639" y="332035"/>
                    <a:pt x="607639" y="429789"/>
                  </a:cubicBezTo>
                  <a:cubicBezTo>
                    <a:pt x="607639" y="527453"/>
                    <a:pt x="528244" y="606722"/>
                    <a:pt x="430423" y="606722"/>
                  </a:cubicBezTo>
                  <a:cubicBezTo>
                    <a:pt x="332514" y="606722"/>
                    <a:pt x="253118" y="527453"/>
                    <a:pt x="253118" y="429789"/>
                  </a:cubicBezTo>
                  <a:cubicBezTo>
                    <a:pt x="253118" y="332035"/>
                    <a:pt x="332514" y="252766"/>
                    <a:pt x="430423" y="252766"/>
                  </a:cubicBezTo>
                  <a:close/>
                  <a:moveTo>
                    <a:pt x="253131" y="50567"/>
                  </a:moveTo>
                  <a:lnTo>
                    <a:pt x="253131" y="129751"/>
                  </a:lnTo>
                  <a:lnTo>
                    <a:pt x="289801" y="105401"/>
                  </a:lnTo>
                  <a:cubicBezTo>
                    <a:pt x="298257" y="99713"/>
                    <a:pt x="309382" y="99713"/>
                    <a:pt x="317838" y="105401"/>
                  </a:cubicBezTo>
                  <a:lnTo>
                    <a:pt x="354419" y="129751"/>
                  </a:lnTo>
                  <a:lnTo>
                    <a:pt x="354419" y="50567"/>
                  </a:lnTo>
                  <a:close/>
                  <a:moveTo>
                    <a:pt x="87492" y="0"/>
                  </a:moveTo>
                  <a:lnTo>
                    <a:pt x="227853" y="0"/>
                  </a:lnTo>
                  <a:lnTo>
                    <a:pt x="379786" y="0"/>
                  </a:lnTo>
                  <a:lnTo>
                    <a:pt x="520058" y="0"/>
                  </a:lnTo>
                  <a:cubicBezTo>
                    <a:pt x="568388" y="0"/>
                    <a:pt x="607639" y="39103"/>
                    <a:pt x="607639" y="87360"/>
                  </a:cubicBezTo>
                  <a:lnTo>
                    <a:pt x="607639" y="176942"/>
                  </a:lnTo>
                  <a:cubicBezTo>
                    <a:pt x="607639" y="190895"/>
                    <a:pt x="596246" y="202270"/>
                    <a:pt x="582273" y="202270"/>
                  </a:cubicBezTo>
                  <a:cubicBezTo>
                    <a:pt x="568299" y="202270"/>
                    <a:pt x="556995" y="190895"/>
                    <a:pt x="556995" y="176942"/>
                  </a:cubicBezTo>
                  <a:lnTo>
                    <a:pt x="556995" y="87360"/>
                  </a:lnTo>
                  <a:cubicBezTo>
                    <a:pt x="556995" y="67008"/>
                    <a:pt x="540440" y="50567"/>
                    <a:pt x="520058" y="50567"/>
                  </a:cubicBezTo>
                  <a:lnTo>
                    <a:pt x="405063" y="50567"/>
                  </a:lnTo>
                  <a:lnTo>
                    <a:pt x="405063" y="176942"/>
                  </a:lnTo>
                  <a:cubicBezTo>
                    <a:pt x="405063" y="197116"/>
                    <a:pt x="382545" y="209202"/>
                    <a:pt x="365723" y="198004"/>
                  </a:cubicBezTo>
                  <a:lnTo>
                    <a:pt x="303775" y="156768"/>
                  </a:lnTo>
                  <a:lnTo>
                    <a:pt x="241916" y="198004"/>
                  </a:lnTo>
                  <a:cubicBezTo>
                    <a:pt x="225094" y="209202"/>
                    <a:pt x="202576" y="197116"/>
                    <a:pt x="202576" y="176942"/>
                  </a:cubicBezTo>
                  <a:lnTo>
                    <a:pt x="202576" y="50567"/>
                  </a:lnTo>
                  <a:lnTo>
                    <a:pt x="87492" y="50567"/>
                  </a:lnTo>
                  <a:cubicBezTo>
                    <a:pt x="67110" y="50567"/>
                    <a:pt x="50644" y="67008"/>
                    <a:pt x="50644" y="87360"/>
                  </a:cubicBezTo>
                  <a:lnTo>
                    <a:pt x="50644" y="519273"/>
                  </a:lnTo>
                  <a:cubicBezTo>
                    <a:pt x="50644" y="539625"/>
                    <a:pt x="67110" y="556155"/>
                    <a:pt x="87492" y="556155"/>
                  </a:cubicBezTo>
                  <a:lnTo>
                    <a:pt x="227853" y="556155"/>
                  </a:lnTo>
                  <a:cubicBezTo>
                    <a:pt x="241827" y="556155"/>
                    <a:pt x="253131" y="567441"/>
                    <a:pt x="253131" y="581394"/>
                  </a:cubicBezTo>
                  <a:cubicBezTo>
                    <a:pt x="253131" y="595347"/>
                    <a:pt x="241827" y="606722"/>
                    <a:pt x="227853" y="606722"/>
                  </a:cubicBezTo>
                  <a:lnTo>
                    <a:pt x="87492" y="606722"/>
                  </a:lnTo>
                  <a:cubicBezTo>
                    <a:pt x="39162" y="606722"/>
                    <a:pt x="0" y="567530"/>
                    <a:pt x="0" y="519273"/>
                  </a:cubicBezTo>
                  <a:lnTo>
                    <a:pt x="0" y="87360"/>
                  </a:lnTo>
                  <a:cubicBezTo>
                    <a:pt x="0" y="39103"/>
                    <a:pt x="39162" y="0"/>
                    <a:pt x="87492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椭圆 12"/>
            <p:cNvSpPr/>
            <p:nvPr/>
          </p:nvSpPr>
          <p:spPr>
            <a:xfrm>
              <a:off x="2234833" y="3367888"/>
              <a:ext cx="174401" cy="184418"/>
            </a:xfrm>
            <a:custGeom>
              <a:avLst/>
              <a:gdLst>
                <a:gd name="connsiteX0" fmla="*/ 199230 w 573767"/>
                <a:gd name="connsiteY0" fmla="*/ 487749 h 606722"/>
                <a:gd name="connsiteX1" fmla="*/ 374485 w 573767"/>
                <a:gd name="connsiteY1" fmla="*/ 487749 h 606722"/>
                <a:gd name="connsiteX2" fmla="*/ 396648 w 573767"/>
                <a:gd name="connsiteY2" fmla="*/ 509962 h 606722"/>
                <a:gd name="connsiteX3" fmla="*/ 396648 w 573767"/>
                <a:gd name="connsiteY3" fmla="*/ 584509 h 606722"/>
                <a:gd name="connsiteX4" fmla="*/ 374485 w 573767"/>
                <a:gd name="connsiteY4" fmla="*/ 606722 h 606722"/>
                <a:gd name="connsiteX5" fmla="*/ 199230 w 573767"/>
                <a:gd name="connsiteY5" fmla="*/ 606722 h 606722"/>
                <a:gd name="connsiteX6" fmla="*/ 176978 w 573767"/>
                <a:gd name="connsiteY6" fmla="*/ 584509 h 606722"/>
                <a:gd name="connsiteX7" fmla="*/ 176978 w 573767"/>
                <a:gd name="connsiteY7" fmla="*/ 509962 h 606722"/>
                <a:gd name="connsiteX8" fmla="*/ 199230 w 573767"/>
                <a:gd name="connsiteY8" fmla="*/ 487749 h 606722"/>
                <a:gd name="connsiteX9" fmla="*/ 327878 w 573767"/>
                <a:gd name="connsiteY9" fmla="*/ 141020 h 606722"/>
                <a:gd name="connsiteX10" fmla="*/ 307308 w 573767"/>
                <a:gd name="connsiteY10" fmla="*/ 152418 h 606722"/>
                <a:gd name="connsiteX11" fmla="*/ 269306 w 573767"/>
                <a:gd name="connsiteY11" fmla="*/ 221207 h 606722"/>
                <a:gd name="connsiteX12" fmla="*/ 234864 w 573767"/>
                <a:gd name="connsiteY12" fmla="*/ 186724 h 606722"/>
                <a:gd name="connsiteX13" fmla="*/ 200511 w 573767"/>
                <a:gd name="connsiteY13" fmla="*/ 190279 h 606722"/>
                <a:gd name="connsiteX14" fmla="*/ 145778 w 573767"/>
                <a:gd name="connsiteY14" fmla="*/ 273909 h 606722"/>
                <a:gd name="connsiteX15" fmla="*/ 152275 w 573767"/>
                <a:gd name="connsiteY15" fmla="*/ 304659 h 606722"/>
                <a:gd name="connsiteX16" fmla="*/ 183068 w 573767"/>
                <a:gd name="connsiteY16" fmla="*/ 298171 h 606722"/>
                <a:gd name="connsiteX17" fmla="*/ 222761 w 573767"/>
                <a:gd name="connsiteY17" fmla="*/ 237471 h 606722"/>
                <a:gd name="connsiteX18" fmla="*/ 258805 w 573767"/>
                <a:gd name="connsiteY18" fmla="*/ 273464 h 606722"/>
                <a:gd name="connsiteX19" fmla="*/ 294048 w 573767"/>
                <a:gd name="connsiteY19" fmla="*/ 268487 h 606722"/>
                <a:gd name="connsiteX20" fmla="*/ 324040 w 573767"/>
                <a:gd name="connsiteY20" fmla="*/ 214008 h 606722"/>
                <a:gd name="connsiteX21" fmla="*/ 358482 w 573767"/>
                <a:gd name="connsiteY21" fmla="*/ 295416 h 606722"/>
                <a:gd name="connsiteX22" fmla="*/ 398709 w 573767"/>
                <a:gd name="connsiteY22" fmla="*/ 296927 h 606722"/>
                <a:gd name="connsiteX23" fmla="*/ 429057 w 573767"/>
                <a:gd name="connsiteY23" fmla="*/ 237559 h 606722"/>
                <a:gd name="connsiteX24" fmla="*/ 419445 w 573767"/>
                <a:gd name="connsiteY24" fmla="*/ 207698 h 606722"/>
                <a:gd name="connsiteX25" fmla="*/ 389542 w 573767"/>
                <a:gd name="connsiteY25" fmla="*/ 217385 h 606722"/>
                <a:gd name="connsiteX26" fmla="*/ 380820 w 573767"/>
                <a:gd name="connsiteY26" fmla="*/ 234271 h 606722"/>
                <a:gd name="connsiteX27" fmla="*/ 347179 w 573767"/>
                <a:gd name="connsiteY27" fmla="*/ 154551 h 606722"/>
                <a:gd name="connsiteX28" fmla="*/ 327878 w 573767"/>
                <a:gd name="connsiteY28" fmla="*/ 141020 h 606722"/>
                <a:gd name="connsiteX29" fmla="*/ 22249 w 573767"/>
                <a:gd name="connsiteY29" fmla="*/ 0 h 606722"/>
                <a:gd name="connsiteX30" fmla="*/ 551518 w 573767"/>
                <a:gd name="connsiteY30" fmla="*/ 0 h 606722"/>
                <a:gd name="connsiteX31" fmla="*/ 573767 w 573767"/>
                <a:gd name="connsiteY31" fmla="*/ 22219 h 606722"/>
                <a:gd name="connsiteX32" fmla="*/ 573767 w 573767"/>
                <a:gd name="connsiteY32" fmla="*/ 87008 h 606722"/>
                <a:gd name="connsiteX33" fmla="*/ 551518 w 573767"/>
                <a:gd name="connsiteY33" fmla="*/ 109226 h 606722"/>
                <a:gd name="connsiteX34" fmla="*/ 536744 w 573767"/>
                <a:gd name="connsiteY34" fmla="*/ 109226 h 606722"/>
                <a:gd name="connsiteX35" fmla="*/ 536744 w 573767"/>
                <a:gd name="connsiteY35" fmla="*/ 340742 h 606722"/>
                <a:gd name="connsiteX36" fmla="*/ 551518 w 573767"/>
                <a:gd name="connsiteY36" fmla="*/ 340742 h 606722"/>
                <a:gd name="connsiteX37" fmla="*/ 573767 w 573767"/>
                <a:gd name="connsiteY37" fmla="*/ 362960 h 606722"/>
                <a:gd name="connsiteX38" fmla="*/ 573767 w 573767"/>
                <a:gd name="connsiteY38" fmla="*/ 427749 h 606722"/>
                <a:gd name="connsiteX39" fmla="*/ 551518 w 573767"/>
                <a:gd name="connsiteY39" fmla="*/ 449967 h 606722"/>
                <a:gd name="connsiteX40" fmla="*/ 309088 w 573767"/>
                <a:gd name="connsiteY40" fmla="*/ 449967 h 606722"/>
                <a:gd name="connsiteX41" fmla="*/ 309088 w 573767"/>
                <a:gd name="connsiteY41" fmla="*/ 465520 h 606722"/>
                <a:gd name="connsiteX42" fmla="*/ 264679 w 573767"/>
                <a:gd name="connsiteY42" fmla="*/ 465520 h 606722"/>
                <a:gd name="connsiteX43" fmla="*/ 264679 w 573767"/>
                <a:gd name="connsiteY43" fmla="*/ 449967 h 606722"/>
                <a:gd name="connsiteX44" fmla="*/ 22249 w 573767"/>
                <a:gd name="connsiteY44" fmla="*/ 449967 h 606722"/>
                <a:gd name="connsiteX45" fmla="*/ 0 w 573767"/>
                <a:gd name="connsiteY45" fmla="*/ 427749 h 606722"/>
                <a:gd name="connsiteX46" fmla="*/ 0 w 573767"/>
                <a:gd name="connsiteY46" fmla="*/ 362960 h 606722"/>
                <a:gd name="connsiteX47" fmla="*/ 22249 w 573767"/>
                <a:gd name="connsiteY47" fmla="*/ 340742 h 606722"/>
                <a:gd name="connsiteX48" fmla="*/ 37023 w 573767"/>
                <a:gd name="connsiteY48" fmla="*/ 340742 h 606722"/>
                <a:gd name="connsiteX49" fmla="*/ 37023 w 573767"/>
                <a:gd name="connsiteY49" fmla="*/ 109226 h 606722"/>
                <a:gd name="connsiteX50" fmla="*/ 22249 w 573767"/>
                <a:gd name="connsiteY50" fmla="*/ 109226 h 606722"/>
                <a:gd name="connsiteX51" fmla="*/ 0 w 573767"/>
                <a:gd name="connsiteY51" fmla="*/ 87008 h 606722"/>
                <a:gd name="connsiteX52" fmla="*/ 0 w 573767"/>
                <a:gd name="connsiteY52" fmla="*/ 22219 h 606722"/>
                <a:gd name="connsiteX53" fmla="*/ 22249 w 573767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3767" h="606722">
                  <a:moveTo>
                    <a:pt x="199230" y="487749"/>
                  </a:moveTo>
                  <a:lnTo>
                    <a:pt x="374485" y="487749"/>
                  </a:lnTo>
                  <a:cubicBezTo>
                    <a:pt x="386768" y="487749"/>
                    <a:pt x="396648" y="497701"/>
                    <a:pt x="396648" y="509962"/>
                  </a:cubicBezTo>
                  <a:lnTo>
                    <a:pt x="396648" y="584509"/>
                  </a:lnTo>
                  <a:cubicBezTo>
                    <a:pt x="396648" y="596771"/>
                    <a:pt x="386768" y="606722"/>
                    <a:pt x="374485" y="606722"/>
                  </a:cubicBezTo>
                  <a:lnTo>
                    <a:pt x="199230" y="606722"/>
                  </a:lnTo>
                  <a:cubicBezTo>
                    <a:pt x="186947" y="606722"/>
                    <a:pt x="176978" y="596771"/>
                    <a:pt x="176978" y="584509"/>
                  </a:cubicBezTo>
                  <a:lnTo>
                    <a:pt x="176978" y="509962"/>
                  </a:lnTo>
                  <a:cubicBezTo>
                    <a:pt x="176978" y="497701"/>
                    <a:pt x="186947" y="487749"/>
                    <a:pt x="199230" y="487749"/>
                  </a:cubicBezTo>
                  <a:close/>
                  <a:moveTo>
                    <a:pt x="327878" y="141020"/>
                  </a:moveTo>
                  <a:cubicBezTo>
                    <a:pt x="319924" y="140598"/>
                    <a:pt x="311758" y="144331"/>
                    <a:pt x="307308" y="152418"/>
                  </a:cubicBezTo>
                  <a:lnTo>
                    <a:pt x="269306" y="221207"/>
                  </a:lnTo>
                  <a:lnTo>
                    <a:pt x="234864" y="186724"/>
                  </a:lnTo>
                  <a:cubicBezTo>
                    <a:pt x="224808" y="176770"/>
                    <a:pt x="208165" y="178547"/>
                    <a:pt x="200511" y="190279"/>
                  </a:cubicBezTo>
                  <a:lnTo>
                    <a:pt x="145778" y="273909"/>
                  </a:lnTo>
                  <a:cubicBezTo>
                    <a:pt x="139103" y="284218"/>
                    <a:pt x="142040" y="297993"/>
                    <a:pt x="152275" y="304659"/>
                  </a:cubicBezTo>
                  <a:cubicBezTo>
                    <a:pt x="162598" y="311325"/>
                    <a:pt x="176304" y="308481"/>
                    <a:pt x="183068" y="298171"/>
                  </a:cubicBezTo>
                  <a:lnTo>
                    <a:pt x="222761" y="237471"/>
                  </a:lnTo>
                  <a:lnTo>
                    <a:pt x="258805" y="273464"/>
                  </a:lnTo>
                  <a:cubicBezTo>
                    <a:pt x="269306" y="283951"/>
                    <a:pt x="286839" y="281374"/>
                    <a:pt x="294048" y="268487"/>
                  </a:cubicBezTo>
                  <a:lnTo>
                    <a:pt x="324040" y="214008"/>
                  </a:lnTo>
                  <a:lnTo>
                    <a:pt x="358482" y="295416"/>
                  </a:lnTo>
                  <a:cubicBezTo>
                    <a:pt x="365780" y="312835"/>
                    <a:pt x="390165" y="313724"/>
                    <a:pt x="398709" y="296927"/>
                  </a:cubicBezTo>
                  <a:lnTo>
                    <a:pt x="429057" y="237559"/>
                  </a:lnTo>
                  <a:cubicBezTo>
                    <a:pt x="434664" y="226628"/>
                    <a:pt x="430303" y="213297"/>
                    <a:pt x="419445" y="207698"/>
                  </a:cubicBezTo>
                  <a:cubicBezTo>
                    <a:pt x="408499" y="202099"/>
                    <a:pt x="395060" y="206454"/>
                    <a:pt x="389542" y="217385"/>
                  </a:cubicBezTo>
                  <a:lnTo>
                    <a:pt x="380820" y="234271"/>
                  </a:lnTo>
                  <a:lnTo>
                    <a:pt x="347179" y="154551"/>
                  </a:lnTo>
                  <a:cubicBezTo>
                    <a:pt x="343575" y="146020"/>
                    <a:pt x="335832" y="141443"/>
                    <a:pt x="327878" y="141020"/>
                  </a:cubicBezTo>
                  <a:close/>
                  <a:moveTo>
                    <a:pt x="22249" y="0"/>
                  </a:moveTo>
                  <a:lnTo>
                    <a:pt x="551518" y="0"/>
                  </a:lnTo>
                  <a:cubicBezTo>
                    <a:pt x="563799" y="0"/>
                    <a:pt x="573767" y="9954"/>
                    <a:pt x="573767" y="22219"/>
                  </a:cubicBezTo>
                  <a:lnTo>
                    <a:pt x="573767" y="87008"/>
                  </a:lnTo>
                  <a:cubicBezTo>
                    <a:pt x="573767" y="99272"/>
                    <a:pt x="563799" y="109226"/>
                    <a:pt x="551518" y="109226"/>
                  </a:cubicBezTo>
                  <a:lnTo>
                    <a:pt x="536744" y="109226"/>
                  </a:lnTo>
                  <a:lnTo>
                    <a:pt x="536744" y="340742"/>
                  </a:lnTo>
                  <a:lnTo>
                    <a:pt x="551518" y="340742"/>
                  </a:lnTo>
                  <a:cubicBezTo>
                    <a:pt x="563799" y="340742"/>
                    <a:pt x="573767" y="350696"/>
                    <a:pt x="573767" y="362960"/>
                  </a:cubicBezTo>
                  <a:lnTo>
                    <a:pt x="573767" y="427749"/>
                  </a:lnTo>
                  <a:cubicBezTo>
                    <a:pt x="573767" y="440014"/>
                    <a:pt x="563799" y="449967"/>
                    <a:pt x="551518" y="449967"/>
                  </a:cubicBezTo>
                  <a:lnTo>
                    <a:pt x="309088" y="449967"/>
                  </a:lnTo>
                  <a:lnTo>
                    <a:pt x="309088" y="465520"/>
                  </a:lnTo>
                  <a:lnTo>
                    <a:pt x="264679" y="465520"/>
                  </a:lnTo>
                  <a:lnTo>
                    <a:pt x="264679" y="449967"/>
                  </a:lnTo>
                  <a:lnTo>
                    <a:pt x="22249" y="449967"/>
                  </a:lnTo>
                  <a:cubicBezTo>
                    <a:pt x="9968" y="449967"/>
                    <a:pt x="0" y="440014"/>
                    <a:pt x="0" y="427749"/>
                  </a:cubicBezTo>
                  <a:lnTo>
                    <a:pt x="0" y="362960"/>
                  </a:lnTo>
                  <a:cubicBezTo>
                    <a:pt x="0" y="350696"/>
                    <a:pt x="9968" y="340742"/>
                    <a:pt x="22249" y="340742"/>
                  </a:cubicBezTo>
                  <a:lnTo>
                    <a:pt x="37023" y="340742"/>
                  </a:lnTo>
                  <a:lnTo>
                    <a:pt x="37023" y="109226"/>
                  </a:lnTo>
                  <a:lnTo>
                    <a:pt x="22249" y="109226"/>
                  </a:lnTo>
                  <a:cubicBezTo>
                    <a:pt x="9968" y="109226"/>
                    <a:pt x="0" y="99272"/>
                    <a:pt x="0" y="87008"/>
                  </a:cubicBezTo>
                  <a:lnTo>
                    <a:pt x="0" y="22219"/>
                  </a:lnTo>
                  <a:cubicBezTo>
                    <a:pt x="0" y="9954"/>
                    <a:pt x="9968" y="0"/>
                    <a:pt x="22249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6382" y="1428211"/>
            <a:ext cx="3290608" cy="1071584"/>
            <a:chOff x="896382" y="1428211"/>
            <a:chExt cx="3290608" cy="1071584"/>
          </a:xfrm>
        </p:grpSpPr>
        <p:sp>
          <p:nvSpPr>
            <p:cNvPr id="12" name="文本框 17"/>
            <p:cNvSpPr txBox="1"/>
            <p:nvPr/>
          </p:nvSpPr>
          <p:spPr>
            <a:xfrm>
              <a:off x="896382" y="1876547"/>
              <a:ext cx="3290608" cy="6232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rPr>
                <a:t>明年工作计划</a:t>
              </a:r>
            </a:p>
          </p:txBody>
        </p:sp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id="{26B08667-0DDE-440C-AC68-6CC31A653156}"/>
                </a:ext>
              </a:extLst>
            </p:cNvPr>
            <p:cNvSpPr txBox="1"/>
            <p:nvPr/>
          </p:nvSpPr>
          <p:spPr>
            <a:xfrm>
              <a:off x="906006" y="1428211"/>
              <a:ext cx="2838450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700" b="1" dirty="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PART FOUR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22191852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b8b364be-8690-4e23-87ef-0b6949f27066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364123" y="1651874"/>
            <a:ext cx="6384915" cy="2252742"/>
            <a:chOff x="1818831" y="2202498"/>
            <a:chExt cx="8513220" cy="3003656"/>
          </a:xfrm>
        </p:grpSpPr>
        <p:grpSp>
          <p:nvGrpSpPr>
            <p:cNvPr id="4" name="ïsľiďê"/>
            <p:cNvGrpSpPr/>
            <p:nvPr/>
          </p:nvGrpSpPr>
          <p:grpSpPr>
            <a:xfrm flipV="1">
              <a:off x="8148228" y="3104964"/>
              <a:ext cx="2073007" cy="998224"/>
              <a:chOff x="8030808" y="2996952"/>
              <a:chExt cx="2073007" cy="998224"/>
            </a:xfrm>
          </p:grpSpPr>
          <p:grpSp>
            <p:nvGrpSpPr>
              <p:cNvPr id="36" name="îşliḓê"/>
              <p:cNvGrpSpPr/>
              <p:nvPr/>
            </p:nvGrpSpPr>
            <p:grpSpPr>
              <a:xfrm>
                <a:off x="8030808" y="3331042"/>
                <a:ext cx="2073007" cy="664134"/>
                <a:chOff x="6470247" y="2038350"/>
                <a:chExt cx="1898126" cy="608107"/>
              </a:xfrm>
            </p:grpSpPr>
            <p:sp>
              <p:nvSpPr>
                <p:cNvPr id="38" name="îšļídê"/>
                <p:cNvSpPr/>
                <p:nvPr/>
              </p:nvSpPr>
              <p:spPr>
                <a:xfrm rot="10800000" flipH="1">
                  <a:off x="7419524" y="2038350"/>
                  <a:ext cx="948849" cy="608107"/>
                </a:xfrm>
                <a:custGeom>
                  <a:avLst/>
                  <a:gdLst>
                    <a:gd name="connsiteX0" fmla="*/ 353590 w 948849"/>
                    <a:gd name="connsiteY0" fmla="*/ 608107 h 608107"/>
                    <a:gd name="connsiteX1" fmla="*/ 450361 w 948849"/>
                    <a:gd name="connsiteY1" fmla="*/ 608107 h 608107"/>
                    <a:gd name="connsiteX2" fmla="*/ 609165 w 948849"/>
                    <a:gd name="connsiteY2" fmla="*/ 608107 h 608107"/>
                    <a:gd name="connsiteX3" fmla="*/ 948849 w 948849"/>
                    <a:gd name="connsiteY3" fmla="*/ 608107 h 608107"/>
                    <a:gd name="connsiteX4" fmla="*/ 948849 w 948849"/>
                    <a:gd name="connsiteY4" fmla="*/ 351468 h 608107"/>
                    <a:gd name="connsiteX5" fmla="*/ 550556 w 948849"/>
                    <a:gd name="connsiteY5" fmla="*/ 351468 h 608107"/>
                    <a:gd name="connsiteX6" fmla="*/ 505310 w 948849"/>
                    <a:gd name="connsiteY6" fmla="*/ 268109 h 608107"/>
                    <a:gd name="connsiteX7" fmla="*/ 1058 w 948849"/>
                    <a:gd name="connsiteY7" fmla="*/ 0 h 608107"/>
                    <a:gd name="connsiteX8" fmla="*/ 0 w 948849"/>
                    <a:gd name="connsiteY8" fmla="*/ 54 h 608107"/>
                    <a:gd name="connsiteX9" fmla="*/ 0 w 948849"/>
                    <a:gd name="connsiteY9" fmla="*/ 255682 h 608107"/>
                    <a:gd name="connsiteX10" fmla="*/ 1058 w 948849"/>
                    <a:gd name="connsiteY10" fmla="*/ 255575 h 608107"/>
                    <a:gd name="connsiteX11" fmla="*/ 353590 w 948849"/>
                    <a:gd name="connsiteY11" fmla="*/ 608107 h 60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48849" h="608107">
                      <a:moveTo>
                        <a:pt x="353590" y="608107"/>
                      </a:moveTo>
                      <a:lnTo>
                        <a:pt x="450361" y="608107"/>
                      </a:lnTo>
                      <a:lnTo>
                        <a:pt x="609165" y="608107"/>
                      </a:lnTo>
                      <a:lnTo>
                        <a:pt x="948849" y="608107"/>
                      </a:lnTo>
                      <a:lnTo>
                        <a:pt x="948849" y="351468"/>
                      </a:lnTo>
                      <a:lnTo>
                        <a:pt x="550556" y="351468"/>
                      </a:lnTo>
                      <a:lnTo>
                        <a:pt x="505310" y="268109"/>
                      </a:lnTo>
                      <a:cubicBezTo>
                        <a:pt x="396029" y="106351"/>
                        <a:pt x="210963" y="0"/>
                        <a:pt x="1058" y="0"/>
                      </a:cubicBezTo>
                      <a:lnTo>
                        <a:pt x="0" y="54"/>
                      </a:lnTo>
                      <a:lnTo>
                        <a:pt x="0" y="255682"/>
                      </a:lnTo>
                      <a:lnTo>
                        <a:pt x="1058" y="255575"/>
                      </a:lnTo>
                      <a:cubicBezTo>
                        <a:pt x="195756" y="255575"/>
                        <a:pt x="353590" y="413409"/>
                        <a:pt x="353590" y="608107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9" name="îsḷíďe"/>
                <p:cNvSpPr/>
                <p:nvPr/>
              </p:nvSpPr>
              <p:spPr>
                <a:xfrm rot="10800000">
                  <a:off x="6470247" y="2038350"/>
                  <a:ext cx="948849" cy="608107"/>
                </a:xfrm>
                <a:custGeom>
                  <a:avLst/>
                  <a:gdLst>
                    <a:gd name="connsiteX0" fmla="*/ 948849 w 948849"/>
                    <a:gd name="connsiteY0" fmla="*/ 608107 h 608107"/>
                    <a:gd name="connsiteX1" fmla="*/ 609165 w 948849"/>
                    <a:gd name="connsiteY1" fmla="*/ 608107 h 608107"/>
                    <a:gd name="connsiteX2" fmla="*/ 450361 w 948849"/>
                    <a:gd name="connsiteY2" fmla="*/ 608107 h 608107"/>
                    <a:gd name="connsiteX3" fmla="*/ 353590 w 948849"/>
                    <a:gd name="connsiteY3" fmla="*/ 608107 h 608107"/>
                    <a:gd name="connsiteX4" fmla="*/ 1057 w 948849"/>
                    <a:gd name="connsiteY4" fmla="*/ 255575 h 608107"/>
                    <a:gd name="connsiteX5" fmla="*/ 0 w 948849"/>
                    <a:gd name="connsiteY5" fmla="*/ 255682 h 608107"/>
                    <a:gd name="connsiteX6" fmla="*/ 0 w 948849"/>
                    <a:gd name="connsiteY6" fmla="*/ 53 h 608107"/>
                    <a:gd name="connsiteX7" fmla="*/ 1057 w 948849"/>
                    <a:gd name="connsiteY7" fmla="*/ 0 h 608107"/>
                    <a:gd name="connsiteX8" fmla="*/ 505310 w 948849"/>
                    <a:gd name="connsiteY8" fmla="*/ 268109 h 608107"/>
                    <a:gd name="connsiteX9" fmla="*/ 550556 w 948849"/>
                    <a:gd name="connsiteY9" fmla="*/ 351468 h 608107"/>
                    <a:gd name="connsiteX10" fmla="*/ 948849 w 948849"/>
                    <a:gd name="connsiteY10" fmla="*/ 351468 h 60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849" h="608107">
                      <a:moveTo>
                        <a:pt x="948849" y="608107"/>
                      </a:moveTo>
                      <a:lnTo>
                        <a:pt x="609165" y="608107"/>
                      </a:lnTo>
                      <a:lnTo>
                        <a:pt x="450361" y="608107"/>
                      </a:lnTo>
                      <a:lnTo>
                        <a:pt x="353590" y="608107"/>
                      </a:lnTo>
                      <a:cubicBezTo>
                        <a:pt x="353590" y="413409"/>
                        <a:pt x="195756" y="255575"/>
                        <a:pt x="1057" y="255575"/>
                      </a:cubicBezTo>
                      <a:lnTo>
                        <a:pt x="0" y="255682"/>
                      </a:lnTo>
                      <a:lnTo>
                        <a:pt x="0" y="53"/>
                      </a:lnTo>
                      <a:lnTo>
                        <a:pt x="1057" y="0"/>
                      </a:lnTo>
                      <a:cubicBezTo>
                        <a:pt x="210963" y="0"/>
                        <a:pt x="396028" y="106351"/>
                        <a:pt x="505310" y="268109"/>
                      </a:cubicBezTo>
                      <a:lnTo>
                        <a:pt x="550556" y="351468"/>
                      </a:lnTo>
                      <a:lnTo>
                        <a:pt x="948849" y="351468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37" name="i$ľîďê"/>
              <p:cNvSpPr/>
              <p:nvPr/>
            </p:nvSpPr>
            <p:spPr>
              <a:xfrm>
                <a:off x="8733220" y="2996952"/>
                <a:ext cx="668179" cy="668179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5" name="íṩ1îďè"/>
            <p:cNvGrpSpPr/>
            <p:nvPr/>
          </p:nvGrpSpPr>
          <p:grpSpPr>
            <a:xfrm>
              <a:off x="1928944" y="3162682"/>
              <a:ext cx="2073004" cy="998224"/>
              <a:chOff x="1811524" y="2996952"/>
              <a:chExt cx="2073004" cy="998224"/>
            </a:xfrm>
          </p:grpSpPr>
          <p:grpSp>
            <p:nvGrpSpPr>
              <p:cNvPr id="32" name="íşḷíḓé"/>
              <p:cNvGrpSpPr/>
              <p:nvPr/>
            </p:nvGrpSpPr>
            <p:grpSpPr>
              <a:xfrm>
                <a:off x="1811524" y="3331042"/>
                <a:ext cx="2073004" cy="664134"/>
                <a:chOff x="775627" y="2038350"/>
                <a:chExt cx="1898125" cy="608107"/>
              </a:xfrm>
            </p:grpSpPr>
            <p:sp>
              <p:nvSpPr>
                <p:cNvPr id="34" name="iṥḷíḋê"/>
                <p:cNvSpPr/>
                <p:nvPr/>
              </p:nvSpPr>
              <p:spPr>
                <a:xfrm rot="10800000" flipH="1">
                  <a:off x="1724903" y="2038350"/>
                  <a:ext cx="948849" cy="608107"/>
                </a:xfrm>
                <a:custGeom>
                  <a:avLst/>
                  <a:gdLst>
                    <a:gd name="connsiteX0" fmla="*/ 353590 w 948849"/>
                    <a:gd name="connsiteY0" fmla="*/ 608107 h 608107"/>
                    <a:gd name="connsiteX1" fmla="*/ 450361 w 948849"/>
                    <a:gd name="connsiteY1" fmla="*/ 608107 h 608107"/>
                    <a:gd name="connsiteX2" fmla="*/ 609165 w 948849"/>
                    <a:gd name="connsiteY2" fmla="*/ 608107 h 608107"/>
                    <a:gd name="connsiteX3" fmla="*/ 948849 w 948849"/>
                    <a:gd name="connsiteY3" fmla="*/ 608107 h 608107"/>
                    <a:gd name="connsiteX4" fmla="*/ 948849 w 948849"/>
                    <a:gd name="connsiteY4" fmla="*/ 351468 h 608107"/>
                    <a:gd name="connsiteX5" fmla="*/ 550556 w 948849"/>
                    <a:gd name="connsiteY5" fmla="*/ 351468 h 608107"/>
                    <a:gd name="connsiteX6" fmla="*/ 505310 w 948849"/>
                    <a:gd name="connsiteY6" fmla="*/ 268109 h 608107"/>
                    <a:gd name="connsiteX7" fmla="*/ 1058 w 948849"/>
                    <a:gd name="connsiteY7" fmla="*/ 0 h 608107"/>
                    <a:gd name="connsiteX8" fmla="*/ 0 w 948849"/>
                    <a:gd name="connsiteY8" fmla="*/ 54 h 608107"/>
                    <a:gd name="connsiteX9" fmla="*/ 0 w 948849"/>
                    <a:gd name="connsiteY9" fmla="*/ 255682 h 608107"/>
                    <a:gd name="connsiteX10" fmla="*/ 1058 w 948849"/>
                    <a:gd name="connsiteY10" fmla="*/ 255575 h 608107"/>
                    <a:gd name="connsiteX11" fmla="*/ 353590 w 948849"/>
                    <a:gd name="connsiteY11" fmla="*/ 608107 h 60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48849" h="608107">
                      <a:moveTo>
                        <a:pt x="353590" y="608107"/>
                      </a:moveTo>
                      <a:lnTo>
                        <a:pt x="450361" y="608107"/>
                      </a:lnTo>
                      <a:lnTo>
                        <a:pt x="609165" y="608107"/>
                      </a:lnTo>
                      <a:lnTo>
                        <a:pt x="948849" y="608107"/>
                      </a:lnTo>
                      <a:lnTo>
                        <a:pt x="948849" y="351468"/>
                      </a:lnTo>
                      <a:lnTo>
                        <a:pt x="550556" y="351468"/>
                      </a:lnTo>
                      <a:lnTo>
                        <a:pt x="505310" y="268109"/>
                      </a:lnTo>
                      <a:cubicBezTo>
                        <a:pt x="396029" y="106351"/>
                        <a:pt x="210963" y="0"/>
                        <a:pt x="1058" y="0"/>
                      </a:cubicBezTo>
                      <a:lnTo>
                        <a:pt x="0" y="54"/>
                      </a:lnTo>
                      <a:lnTo>
                        <a:pt x="0" y="255682"/>
                      </a:lnTo>
                      <a:lnTo>
                        <a:pt x="1058" y="255575"/>
                      </a:lnTo>
                      <a:cubicBezTo>
                        <a:pt x="195756" y="255575"/>
                        <a:pt x="353590" y="413409"/>
                        <a:pt x="353590" y="60810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5" name="ïşľíḑè"/>
                <p:cNvSpPr/>
                <p:nvPr/>
              </p:nvSpPr>
              <p:spPr>
                <a:xfrm rot="10800000">
                  <a:off x="775627" y="2038350"/>
                  <a:ext cx="948849" cy="608107"/>
                </a:xfrm>
                <a:custGeom>
                  <a:avLst/>
                  <a:gdLst>
                    <a:gd name="connsiteX0" fmla="*/ 948849 w 948849"/>
                    <a:gd name="connsiteY0" fmla="*/ 608107 h 608107"/>
                    <a:gd name="connsiteX1" fmla="*/ 609165 w 948849"/>
                    <a:gd name="connsiteY1" fmla="*/ 608107 h 608107"/>
                    <a:gd name="connsiteX2" fmla="*/ 450361 w 948849"/>
                    <a:gd name="connsiteY2" fmla="*/ 608107 h 608107"/>
                    <a:gd name="connsiteX3" fmla="*/ 353590 w 948849"/>
                    <a:gd name="connsiteY3" fmla="*/ 608107 h 608107"/>
                    <a:gd name="connsiteX4" fmla="*/ 1058 w 948849"/>
                    <a:gd name="connsiteY4" fmla="*/ 255575 h 608107"/>
                    <a:gd name="connsiteX5" fmla="*/ 0 w 948849"/>
                    <a:gd name="connsiteY5" fmla="*/ 255682 h 608107"/>
                    <a:gd name="connsiteX6" fmla="*/ 0 w 948849"/>
                    <a:gd name="connsiteY6" fmla="*/ 53 h 608107"/>
                    <a:gd name="connsiteX7" fmla="*/ 1058 w 948849"/>
                    <a:gd name="connsiteY7" fmla="*/ 0 h 608107"/>
                    <a:gd name="connsiteX8" fmla="*/ 505310 w 948849"/>
                    <a:gd name="connsiteY8" fmla="*/ 268109 h 608107"/>
                    <a:gd name="connsiteX9" fmla="*/ 550556 w 948849"/>
                    <a:gd name="connsiteY9" fmla="*/ 351468 h 608107"/>
                    <a:gd name="connsiteX10" fmla="*/ 948849 w 948849"/>
                    <a:gd name="connsiteY10" fmla="*/ 351468 h 60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849" h="608107">
                      <a:moveTo>
                        <a:pt x="948849" y="608107"/>
                      </a:moveTo>
                      <a:lnTo>
                        <a:pt x="609165" y="608107"/>
                      </a:lnTo>
                      <a:lnTo>
                        <a:pt x="450361" y="608107"/>
                      </a:lnTo>
                      <a:lnTo>
                        <a:pt x="353590" y="608107"/>
                      </a:lnTo>
                      <a:cubicBezTo>
                        <a:pt x="353590" y="413409"/>
                        <a:pt x="195756" y="255575"/>
                        <a:pt x="1058" y="255575"/>
                      </a:cubicBezTo>
                      <a:lnTo>
                        <a:pt x="0" y="255682"/>
                      </a:lnTo>
                      <a:lnTo>
                        <a:pt x="0" y="53"/>
                      </a:lnTo>
                      <a:lnTo>
                        <a:pt x="1058" y="0"/>
                      </a:lnTo>
                      <a:cubicBezTo>
                        <a:pt x="210963" y="0"/>
                        <a:pt x="396028" y="106351"/>
                        <a:pt x="505310" y="268109"/>
                      </a:cubicBezTo>
                      <a:lnTo>
                        <a:pt x="550556" y="351468"/>
                      </a:lnTo>
                      <a:lnTo>
                        <a:pt x="948849" y="35146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33" name="íSḻîḓê"/>
              <p:cNvSpPr/>
              <p:nvPr/>
            </p:nvSpPr>
            <p:spPr>
              <a:xfrm>
                <a:off x="2513936" y="2996952"/>
                <a:ext cx="668179" cy="66817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6" name="îṥḷîḋè"/>
            <p:cNvGrpSpPr/>
            <p:nvPr/>
          </p:nvGrpSpPr>
          <p:grpSpPr>
            <a:xfrm flipV="1">
              <a:off x="4004691" y="3104679"/>
              <a:ext cx="2073004" cy="998224"/>
              <a:chOff x="3885704" y="2996952"/>
              <a:chExt cx="2073004" cy="998224"/>
            </a:xfrm>
          </p:grpSpPr>
          <p:grpSp>
            <p:nvGrpSpPr>
              <p:cNvPr id="28" name="ïṡḷiḋe"/>
              <p:cNvGrpSpPr/>
              <p:nvPr/>
            </p:nvGrpSpPr>
            <p:grpSpPr>
              <a:xfrm>
                <a:off x="3885704" y="3331042"/>
                <a:ext cx="2073004" cy="664134"/>
                <a:chOff x="2674830" y="2038350"/>
                <a:chExt cx="1898125" cy="608107"/>
              </a:xfrm>
            </p:grpSpPr>
            <p:sp>
              <p:nvSpPr>
                <p:cNvPr id="30" name="iş1iďê"/>
                <p:cNvSpPr/>
                <p:nvPr/>
              </p:nvSpPr>
              <p:spPr>
                <a:xfrm rot="10800000" flipH="1">
                  <a:off x="3624106" y="2038350"/>
                  <a:ext cx="948849" cy="608107"/>
                </a:xfrm>
                <a:custGeom>
                  <a:avLst/>
                  <a:gdLst>
                    <a:gd name="connsiteX0" fmla="*/ 353590 w 948849"/>
                    <a:gd name="connsiteY0" fmla="*/ 608107 h 608107"/>
                    <a:gd name="connsiteX1" fmla="*/ 450361 w 948849"/>
                    <a:gd name="connsiteY1" fmla="*/ 608107 h 608107"/>
                    <a:gd name="connsiteX2" fmla="*/ 609165 w 948849"/>
                    <a:gd name="connsiteY2" fmla="*/ 608107 h 608107"/>
                    <a:gd name="connsiteX3" fmla="*/ 948849 w 948849"/>
                    <a:gd name="connsiteY3" fmla="*/ 608107 h 608107"/>
                    <a:gd name="connsiteX4" fmla="*/ 948849 w 948849"/>
                    <a:gd name="connsiteY4" fmla="*/ 351468 h 608107"/>
                    <a:gd name="connsiteX5" fmla="*/ 550556 w 948849"/>
                    <a:gd name="connsiteY5" fmla="*/ 351468 h 608107"/>
                    <a:gd name="connsiteX6" fmla="*/ 505310 w 948849"/>
                    <a:gd name="connsiteY6" fmla="*/ 268109 h 608107"/>
                    <a:gd name="connsiteX7" fmla="*/ 1058 w 948849"/>
                    <a:gd name="connsiteY7" fmla="*/ 0 h 608107"/>
                    <a:gd name="connsiteX8" fmla="*/ 0 w 948849"/>
                    <a:gd name="connsiteY8" fmla="*/ 54 h 608107"/>
                    <a:gd name="connsiteX9" fmla="*/ 0 w 948849"/>
                    <a:gd name="connsiteY9" fmla="*/ 255682 h 608107"/>
                    <a:gd name="connsiteX10" fmla="*/ 1058 w 948849"/>
                    <a:gd name="connsiteY10" fmla="*/ 255575 h 608107"/>
                    <a:gd name="connsiteX11" fmla="*/ 353590 w 948849"/>
                    <a:gd name="connsiteY11" fmla="*/ 608107 h 60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48849" h="608107">
                      <a:moveTo>
                        <a:pt x="353590" y="608107"/>
                      </a:moveTo>
                      <a:lnTo>
                        <a:pt x="450361" y="608107"/>
                      </a:lnTo>
                      <a:lnTo>
                        <a:pt x="609165" y="608107"/>
                      </a:lnTo>
                      <a:lnTo>
                        <a:pt x="948849" y="608107"/>
                      </a:lnTo>
                      <a:lnTo>
                        <a:pt x="948849" y="351468"/>
                      </a:lnTo>
                      <a:lnTo>
                        <a:pt x="550556" y="351468"/>
                      </a:lnTo>
                      <a:lnTo>
                        <a:pt x="505310" y="268109"/>
                      </a:lnTo>
                      <a:cubicBezTo>
                        <a:pt x="396029" y="106351"/>
                        <a:pt x="210963" y="0"/>
                        <a:pt x="1058" y="0"/>
                      </a:cubicBezTo>
                      <a:lnTo>
                        <a:pt x="0" y="54"/>
                      </a:lnTo>
                      <a:lnTo>
                        <a:pt x="0" y="255682"/>
                      </a:lnTo>
                      <a:lnTo>
                        <a:pt x="1058" y="255575"/>
                      </a:lnTo>
                      <a:cubicBezTo>
                        <a:pt x="195756" y="255575"/>
                        <a:pt x="353590" y="413409"/>
                        <a:pt x="353590" y="608107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1" name="îšḷiďê"/>
                <p:cNvSpPr/>
                <p:nvPr/>
              </p:nvSpPr>
              <p:spPr>
                <a:xfrm rot="10800000">
                  <a:off x="2674830" y="2038350"/>
                  <a:ext cx="948849" cy="608107"/>
                </a:xfrm>
                <a:custGeom>
                  <a:avLst/>
                  <a:gdLst>
                    <a:gd name="connsiteX0" fmla="*/ 948849 w 948849"/>
                    <a:gd name="connsiteY0" fmla="*/ 608107 h 608107"/>
                    <a:gd name="connsiteX1" fmla="*/ 609165 w 948849"/>
                    <a:gd name="connsiteY1" fmla="*/ 608107 h 608107"/>
                    <a:gd name="connsiteX2" fmla="*/ 450361 w 948849"/>
                    <a:gd name="connsiteY2" fmla="*/ 608107 h 608107"/>
                    <a:gd name="connsiteX3" fmla="*/ 353590 w 948849"/>
                    <a:gd name="connsiteY3" fmla="*/ 608107 h 608107"/>
                    <a:gd name="connsiteX4" fmla="*/ 1057 w 948849"/>
                    <a:gd name="connsiteY4" fmla="*/ 255575 h 608107"/>
                    <a:gd name="connsiteX5" fmla="*/ 0 w 948849"/>
                    <a:gd name="connsiteY5" fmla="*/ 255682 h 608107"/>
                    <a:gd name="connsiteX6" fmla="*/ 0 w 948849"/>
                    <a:gd name="connsiteY6" fmla="*/ 53 h 608107"/>
                    <a:gd name="connsiteX7" fmla="*/ 1057 w 948849"/>
                    <a:gd name="connsiteY7" fmla="*/ 0 h 608107"/>
                    <a:gd name="connsiteX8" fmla="*/ 505310 w 948849"/>
                    <a:gd name="connsiteY8" fmla="*/ 268109 h 608107"/>
                    <a:gd name="connsiteX9" fmla="*/ 550556 w 948849"/>
                    <a:gd name="connsiteY9" fmla="*/ 351468 h 608107"/>
                    <a:gd name="connsiteX10" fmla="*/ 948849 w 948849"/>
                    <a:gd name="connsiteY10" fmla="*/ 351468 h 60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849" h="608107">
                      <a:moveTo>
                        <a:pt x="948849" y="608107"/>
                      </a:moveTo>
                      <a:lnTo>
                        <a:pt x="609165" y="608107"/>
                      </a:lnTo>
                      <a:lnTo>
                        <a:pt x="450361" y="608107"/>
                      </a:lnTo>
                      <a:lnTo>
                        <a:pt x="353590" y="608107"/>
                      </a:lnTo>
                      <a:cubicBezTo>
                        <a:pt x="353590" y="413409"/>
                        <a:pt x="195756" y="255575"/>
                        <a:pt x="1057" y="255575"/>
                      </a:cubicBezTo>
                      <a:lnTo>
                        <a:pt x="0" y="255682"/>
                      </a:lnTo>
                      <a:lnTo>
                        <a:pt x="0" y="53"/>
                      </a:lnTo>
                      <a:lnTo>
                        <a:pt x="1057" y="0"/>
                      </a:lnTo>
                      <a:cubicBezTo>
                        <a:pt x="210963" y="0"/>
                        <a:pt x="396028" y="106351"/>
                        <a:pt x="505310" y="268109"/>
                      </a:cubicBezTo>
                      <a:lnTo>
                        <a:pt x="550556" y="351468"/>
                      </a:lnTo>
                      <a:lnTo>
                        <a:pt x="948849" y="35146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29" name="ïṩlídé"/>
              <p:cNvSpPr/>
              <p:nvPr/>
            </p:nvSpPr>
            <p:spPr>
              <a:xfrm>
                <a:off x="4588118" y="2996952"/>
                <a:ext cx="668179" cy="66817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7" name="ïṡ1iḍé"/>
            <p:cNvGrpSpPr/>
            <p:nvPr/>
          </p:nvGrpSpPr>
          <p:grpSpPr>
            <a:xfrm>
              <a:off x="6075216" y="3162682"/>
              <a:ext cx="2073004" cy="998224"/>
              <a:chOff x="5957796" y="2996952"/>
              <a:chExt cx="2073004" cy="998224"/>
            </a:xfrm>
          </p:grpSpPr>
          <p:grpSp>
            <p:nvGrpSpPr>
              <p:cNvPr id="24" name="iśľïdé"/>
              <p:cNvGrpSpPr/>
              <p:nvPr/>
            </p:nvGrpSpPr>
            <p:grpSpPr>
              <a:xfrm>
                <a:off x="5957796" y="3331042"/>
                <a:ext cx="2073004" cy="664134"/>
                <a:chOff x="4572120" y="2038350"/>
                <a:chExt cx="1898125" cy="608107"/>
              </a:xfrm>
            </p:grpSpPr>
            <p:sp>
              <p:nvSpPr>
                <p:cNvPr id="26" name="íśļïḍe"/>
                <p:cNvSpPr/>
                <p:nvPr/>
              </p:nvSpPr>
              <p:spPr>
                <a:xfrm rot="10800000" flipH="1">
                  <a:off x="5521396" y="2038350"/>
                  <a:ext cx="948849" cy="608107"/>
                </a:xfrm>
                <a:custGeom>
                  <a:avLst/>
                  <a:gdLst>
                    <a:gd name="connsiteX0" fmla="*/ 353590 w 948849"/>
                    <a:gd name="connsiteY0" fmla="*/ 608107 h 608107"/>
                    <a:gd name="connsiteX1" fmla="*/ 450361 w 948849"/>
                    <a:gd name="connsiteY1" fmla="*/ 608107 h 608107"/>
                    <a:gd name="connsiteX2" fmla="*/ 609165 w 948849"/>
                    <a:gd name="connsiteY2" fmla="*/ 608107 h 608107"/>
                    <a:gd name="connsiteX3" fmla="*/ 948849 w 948849"/>
                    <a:gd name="connsiteY3" fmla="*/ 608107 h 608107"/>
                    <a:gd name="connsiteX4" fmla="*/ 948849 w 948849"/>
                    <a:gd name="connsiteY4" fmla="*/ 351468 h 608107"/>
                    <a:gd name="connsiteX5" fmla="*/ 550556 w 948849"/>
                    <a:gd name="connsiteY5" fmla="*/ 351468 h 608107"/>
                    <a:gd name="connsiteX6" fmla="*/ 505310 w 948849"/>
                    <a:gd name="connsiteY6" fmla="*/ 268109 h 608107"/>
                    <a:gd name="connsiteX7" fmla="*/ 1058 w 948849"/>
                    <a:gd name="connsiteY7" fmla="*/ 0 h 608107"/>
                    <a:gd name="connsiteX8" fmla="*/ 0 w 948849"/>
                    <a:gd name="connsiteY8" fmla="*/ 54 h 608107"/>
                    <a:gd name="connsiteX9" fmla="*/ 0 w 948849"/>
                    <a:gd name="connsiteY9" fmla="*/ 255682 h 608107"/>
                    <a:gd name="connsiteX10" fmla="*/ 1058 w 948849"/>
                    <a:gd name="connsiteY10" fmla="*/ 255575 h 608107"/>
                    <a:gd name="connsiteX11" fmla="*/ 353590 w 948849"/>
                    <a:gd name="connsiteY11" fmla="*/ 608107 h 60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948849" h="608107">
                      <a:moveTo>
                        <a:pt x="353590" y="608107"/>
                      </a:moveTo>
                      <a:lnTo>
                        <a:pt x="450361" y="608107"/>
                      </a:lnTo>
                      <a:lnTo>
                        <a:pt x="609165" y="608107"/>
                      </a:lnTo>
                      <a:lnTo>
                        <a:pt x="948849" y="608107"/>
                      </a:lnTo>
                      <a:lnTo>
                        <a:pt x="948849" y="351468"/>
                      </a:lnTo>
                      <a:lnTo>
                        <a:pt x="550556" y="351468"/>
                      </a:lnTo>
                      <a:lnTo>
                        <a:pt x="505310" y="268109"/>
                      </a:lnTo>
                      <a:cubicBezTo>
                        <a:pt x="396029" y="106351"/>
                        <a:pt x="210963" y="0"/>
                        <a:pt x="1058" y="0"/>
                      </a:cubicBezTo>
                      <a:lnTo>
                        <a:pt x="0" y="54"/>
                      </a:lnTo>
                      <a:lnTo>
                        <a:pt x="0" y="255682"/>
                      </a:lnTo>
                      <a:lnTo>
                        <a:pt x="1058" y="255575"/>
                      </a:lnTo>
                      <a:cubicBezTo>
                        <a:pt x="195756" y="255575"/>
                        <a:pt x="353590" y="413409"/>
                        <a:pt x="353590" y="60810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27" name="íṡļíďê"/>
                <p:cNvSpPr/>
                <p:nvPr/>
              </p:nvSpPr>
              <p:spPr>
                <a:xfrm rot="10800000">
                  <a:off x="4572120" y="2038350"/>
                  <a:ext cx="948849" cy="608107"/>
                </a:xfrm>
                <a:custGeom>
                  <a:avLst/>
                  <a:gdLst>
                    <a:gd name="connsiteX0" fmla="*/ 948849 w 948849"/>
                    <a:gd name="connsiteY0" fmla="*/ 608107 h 608107"/>
                    <a:gd name="connsiteX1" fmla="*/ 609165 w 948849"/>
                    <a:gd name="connsiteY1" fmla="*/ 608107 h 608107"/>
                    <a:gd name="connsiteX2" fmla="*/ 450361 w 948849"/>
                    <a:gd name="connsiteY2" fmla="*/ 608107 h 608107"/>
                    <a:gd name="connsiteX3" fmla="*/ 353590 w 948849"/>
                    <a:gd name="connsiteY3" fmla="*/ 608107 h 608107"/>
                    <a:gd name="connsiteX4" fmla="*/ 1057 w 948849"/>
                    <a:gd name="connsiteY4" fmla="*/ 255575 h 608107"/>
                    <a:gd name="connsiteX5" fmla="*/ 0 w 948849"/>
                    <a:gd name="connsiteY5" fmla="*/ 255682 h 608107"/>
                    <a:gd name="connsiteX6" fmla="*/ 0 w 948849"/>
                    <a:gd name="connsiteY6" fmla="*/ 53 h 608107"/>
                    <a:gd name="connsiteX7" fmla="*/ 1057 w 948849"/>
                    <a:gd name="connsiteY7" fmla="*/ 0 h 608107"/>
                    <a:gd name="connsiteX8" fmla="*/ 505310 w 948849"/>
                    <a:gd name="connsiteY8" fmla="*/ 268109 h 608107"/>
                    <a:gd name="connsiteX9" fmla="*/ 550556 w 948849"/>
                    <a:gd name="connsiteY9" fmla="*/ 351468 h 608107"/>
                    <a:gd name="connsiteX10" fmla="*/ 948849 w 948849"/>
                    <a:gd name="connsiteY10" fmla="*/ 351468 h 6081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948849" h="608107">
                      <a:moveTo>
                        <a:pt x="948849" y="608107"/>
                      </a:moveTo>
                      <a:lnTo>
                        <a:pt x="609165" y="608107"/>
                      </a:lnTo>
                      <a:lnTo>
                        <a:pt x="450361" y="608107"/>
                      </a:lnTo>
                      <a:lnTo>
                        <a:pt x="353590" y="608107"/>
                      </a:lnTo>
                      <a:cubicBezTo>
                        <a:pt x="353590" y="413409"/>
                        <a:pt x="195756" y="255575"/>
                        <a:pt x="1057" y="255575"/>
                      </a:cubicBezTo>
                      <a:lnTo>
                        <a:pt x="0" y="255682"/>
                      </a:lnTo>
                      <a:lnTo>
                        <a:pt x="0" y="53"/>
                      </a:lnTo>
                      <a:lnTo>
                        <a:pt x="1057" y="0"/>
                      </a:lnTo>
                      <a:cubicBezTo>
                        <a:pt x="210963" y="0"/>
                        <a:pt x="396028" y="106351"/>
                        <a:pt x="505310" y="268109"/>
                      </a:cubicBezTo>
                      <a:lnTo>
                        <a:pt x="550556" y="351468"/>
                      </a:lnTo>
                      <a:lnTo>
                        <a:pt x="948849" y="351468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25" name="iṥľîḍe"/>
              <p:cNvSpPr/>
              <p:nvPr/>
            </p:nvSpPr>
            <p:spPr>
              <a:xfrm>
                <a:off x="6660211" y="2996952"/>
                <a:ext cx="668179" cy="66817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8" name="iṡḻíḋè"/>
            <p:cNvGrpSpPr/>
            <p:nvPr/>
          </p:nvGrpSpPr>
          <p:grpSpPr>
            <a:xfrm>
              <a:off x="5965105" y="4340017"/>
              <a:ext cx="2292764" cy="866137"/>
              <a:chOff x="5965105" y="4340017"/>
              <a:chExt cx="2292764" cy="866137"/>
            </a:xfrm>
          </p:grpSpPr>
          <p:sp>
            <p:nvSpPr>
              <p:cNvPr id="22" name="ïšļïḑè"/>
              <p:cNvSpPr txBox="1">
                <a:spLocks/>
              </p:cNvSpPr>
              <p:nvPr/>
            </p:nvSpPr>
            <p:spPr bwMode="auto">
              <a:xfrm>
                <a:off x="6481999" y="4340017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 fontScale="92500" lnSpcReduction="10000"/>
              </a:bodyPr>
              <a:lstStyle/>
              <a:p>
                <a:pPr latinLnBrk="0"/>
                <a:r>
                  <a:rPr lang="zh-CN" altLang="en-US" sz="1100" dirty="0">
                    <a:solidFill>
                      <a:schemeClr val="accent3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3" name="iṧḻîḍe"/>
              <p:cNvSpPr txBox="1">
                <a:spLocks/>
              </p:cNvSpPr>
              <p:nvPr/>
            </p:nvSpPr>
            <p:spPr bwMode="auto">
              <a:xfrm>
                <a:off x="5965105" y="4649975"/>
                <a:ext cx="2292764" cy="55617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  <a:b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 （建议使用主题字体）</a:t>
                </a:r>
              </a:p>
            </p:txBody>
          </p:sp>
        </p:grpSp>
        <p:grpSp>
          <p:nvGrpSpPr>
            <p:cNvPr id="9" name="íślïḍè"/>
            <p:cNvGrpSpPr/>
            <p:nvPr/>
          </p:nvGrpSpPr>
          <p:grpSpPr>
            <a:xfrm>
              <a:off x="1818831" y="4340017"/>
              <a:ext cx="2292764" cy="866137"/>
              <a:chOff x="1818831" y="4340017"/>
              <a:chExt cx="2292764" cy="866137"/>
            </a:xfrm>
          </p:grpSpPr>
          <p:sp>
            <p:nvSpPr>
              <p:cNvPr id="20" name="i$ḻíḍè"/>
              <p:cNvSpPr txBox="1">
                <a:spLocks/>
              </p:cNvSpPr>
              <p:nvPr/>
            </p:nvSpPr>
            <p:spPr bwMode="auto">
              <a:xfrm>
                <a:off x="2335725" y="4340017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 fontScale="92500" lnSpcReduction="10000"/>
              </a:bodyPr>
              <a:lstStyle/>
              <a:p>
                <a:pPr latinLnBrk="0"/>
                <a:r>
                  <a:rPr lang="zh-CN" altLang="en-US" sz="11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1" name="í$ļïḓé"/>
              <p:cNvSpPr txBox="1">
                <a:spLocks/>
              </p:cNvSpPr>
              <p:nvPr/>
            </p:nvSpPr>
            <p:spPr bwMode="auto">
              <a:xfrm>
                <a:off x="1818831" y="4649975"/>
                <a:ext cx="2292764" cy="55617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  <a:b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 （建议使用主题字体）</a:t>
                </a:r>
              </a:p>
            </p:txBody>
          </p:sp>
        </p:grpSp>
        <p:grpSp>
          <p:nvGrpSpPr>
            <p:cNvPr id="10" name="işḷîḋè"/>
            <p:cNvGrpSpPr/>
            <p:nvPr/>
          </p:nvGrpSpPr>
          <p:grpSpPr>
            <a:xfrm>
              <a:off x="8039287" y="2202498"/>
              <a:ext cx="2292764" cy="866137"/>
              <a:chOff x="8039287" y="2202498"/>
              <a:chExt cx="2292764" cy="866137"/>
            </a:xfrm>
          </p:grpSpPr>
          <p:sp>
            <p:nvSpPr>
              <p:cNvPr id="18" name="íṡḻïďè"/>
              <p:cNvSpPr txBox="1">
                <a:spLocks/>
              </p:cNvSpPr>
              <p:nvPr/>
            </p:nvSpPr>
            <p:spPr bwMode="auto">
              <a:xfrm>
                <a:off x="8556181" y="2202498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 fontScale="92500" lnSpcReduction="10000"/>
              </a:bodyPr>
              <a:lstStyle/>
              <a:p>
                <a:pPr latinLnBrk="0"/>
                <a:r>
                  <a:rPr lang="zh-CN" altLang="en-US" sz="1100" dirty="0">
                    <a:solidFill>
                      <a:schemeClr val="accent4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19" name="íśḻíḍè"/>
              <p:cNvSpPr txBox="1">
                <a:spLocks/>
              </p:cNvSpPr>
              <p:nvPr/>
            </p:nvSpPr>
            <p:spPr bwMode="auto">
              <a:xfrm>
                <a:off x="8039287" y="2512456"/>
                <a:ext cx="2292764" cy="55617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  <a:b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 （建议使用主题字体）</a:t>
                </a:r>
              </a:p>
            </p:txBody>
          </p:sp>
        </p:grpSp>
        <p:grpSp>
          <p:nvGrpSpPr>
            <p:cNvPr id="11" name="iślïďè"/>
            <p:cNvGrpSpPr/>
            <p:nvPr/>
          </p:nvGrpSpPr>
          <p:grpSpPr>
            <a:xfrm>
              <a:off x="3893013" y="2202498"/>
              <a:ext cx="2292764" cy="866137"/>
              <a:chOff x="3893013" y="2202498"/>
              <a:chExt cx="2292764" cy="866137"/>
            </a:xfrm>
          </p:grpSpPr>
          <p:sp>
            <p:nvSpPr>
              <p:cNvPr id="16" name="iṡḷiḓé"/>
              <p:cNvSpPr txBox="1">
                <a:spLocks/>
              </p:cNvSpPr>
              <p:nvPr/>
            </p:nvSpPr>
            <p:spPr bwMode="auto">
              <a:xfrm>
                <a:off x="4409907" y="2202498"/>
                <a:ext cx="1258976" cy="309958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>
                <a:normAutofit fontScale="92500" lnSpcReduction="10000"/>
              </a:bodyPr>
              <a:lstStyle/>
              <a:p>
                <a:pPr latinLnBrk="0"/>
                <a:r>
                  <a:rPr lang="zh-CN" altLang="en-US" sz="1100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17" name="išḻíḋê"/>
              <p:cNvSpPr txBox="1">
                <a:spLocks/>
              </p:cNvSpPr>
              <p:nvPr/>
            </p:nvSpPr>
            <p:spPr bwMode="auto">
              <a:xfrm>
                <a:off x="3893013" y="2512456"/>
                <a:ext cx="2292764" cy="556179"/>
              </a:xfrm>
              <a:prstGeom prst="rect">
                <a:avLst/>
              </a:prstGeom>
              <a:noFill/>
            </p:spPr>
            <p:txBody>
              <a:bodyPr wrap="square" lIns="90000" tIns="46800" rIns="90000" bIns="46800">
                <a:normAutofit/>
              </a:bodyPr>
              <a:lstStyle/>
              <a:p>
                <a:pPr latinLnBrk="0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  <a:b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 （建议使用主题字体）</a:t>
                </a:r>
              </a:p>
            </p:txBody>
          </p:sp>
        </p:grpSp>
        <p:sp>
          <p:nvSpPr>
            <p:cNvPr id="12" name="ïş1iḋe"/>
            <p:cNvSpPr>
              <a:spLocks/>
            </p:cNvSpPr>
            <p:nvPr/>
          </p:nvSpPr>
          <p:spPr bwMode="auto">
            <a:xfrm>
              <a:off x="8985337" y="3566071"/>
              <a:ext cx="398789" cy="39878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24 w 236"/>
                <a:gd name="T11" fmla="*/ 56 h 236"/>
                <a:gd name="T12" fmla="*/ 144 w 236"/>
                <a:gd name="T13" fmla="*/ 46 h 236"/>
                <a:gd name="T14" fmla="*/ 137 w 236"/>
                <a:gd name="T15" fmla="*/ 67 h 236"/>
                <a:gd name="T16" fmla="*/ 117 w 236"/>
                <a:gd name="T17" fmla="*/ 77 h 236"/>
                <a:gd name="T18" fmla="*/ 124 w 236"/>
                <a:gd name="T19" fmla="*/ 56 h 236"/>
                <a:gd name="T20" fmla="*/ 162 w 236"/>
                <a:gd name="T21" fmla="*/ 164 h 236"/>
                <a:gd name="T22" fmla="*/ 142 w 236"/>
                <a:gd name="T23" fmla="*/ 181 h 236"/>
                <a:gd name="T24" fmla="*/ 119 w 236"/>
                <a:gd name="T25" fmla="*/ 175 h 236"/>
                <a:gd name="T26" fmla="*/ 97 w 236"/>
                <a:gd name="T27" fmla="*/ 181 h 236"/>
                <a:gd name="T28" fmla="*/ 76 w 236"/>
                <a:gd name="T29" fmla="*/ 164 h 236"/>
                <a:gd name="T30" fmla="*/ 67 w 236"/>
                <a:gd name="T31" fmla="*/ 96 h 236"/>
                <a:gd name="T32" fmla="*/ 95 w 236"/>
                <a:gd name="T33" fmla="*/ 79 h 236"/>
                <a:gd name="T34" fmla="*/ 118 w 236"/>
                <a:gd name="T35" fmla="*/ 85 h 236"/>
                <a:gd name="T36" fmla="*/ 143 w 236"/>
                <a:gd name="T37" fmla="*/ 79 h 236"/>
                <a:gd name="T38" fmla="*/ 168 w 236"/>
                <a:gd name="T39" fmla="*/ 92 h 236"/>
                <a:gd name="T40" fmla="*/ 154 w 236"/>
                <a:gd name="T41" fmla="*/ 118 h 236"/>
                <a:gd name="T42" fmla="*/ 172 w 236"/>
                <a:gd name="T43" fmla="*/ 145 h 236"/>
                <a:gd name="T44" fmla="*/ 162 w 236"/>
                <a:gd name="T45" fmla="*/ 16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24" y="56"/>
                  </a:moveTo>
                  <a:cubicBezTo>
                    <a:pt x="129" y="50"/>
                    <a:pt x="137" y="46"/>
                    <a:pt x="144" y="46"/>
                  </a:cubicBezTo>
                  <a:cubicBezTo>
                    <a:pt x="144" y="54"/>
                    <a:pt x="141" y="62"/>
                    <a:pt x="137" y="67"/>
                  </a:cubicBezTo>
                  <a:cubicBezTo>
                    <a:pt x="132" y="73"/>
                    <a:pt x="124" y="78"/>
                    <a:pt x="117" y="77"/>
                  </a:cubicBezTo>
                  <a:cubicBezTo>
                    <a:pt x="115" y="69"/>
                    <a:pt x="119" y="61"/>
                    <a:pt x="124" y="56"/>
                  </a:cubicBezTo>
                  <a:close/>
                  <a:moveTo>
                    <a:pt x="162" y="164"/>
                  </a:moveTo>
                  <a:cubicBezTo>
                    <a:pt x="157" y="172"/>
                    <a:pt x="151" y="180"/>
                    <a:pt x="142" y="181"/>
                  </a:cubicBezTo>
                  <a:cubicBezTo>
                    <a:pt x="133" y="181"/>
                    <a:pt x="130" y="175"/>
                    <a:pt x="119" y="175"/>
                  </a:cubicBezTo>
                  <a:cubicBezTo>
                    <a:pt x="109" y="175"/>
                    <a:pt x="106" y="180"/>
                    <a:pt x="97" y="181"/>
                  </a:cubicBezTo>
                  <a:cubicBezTo>
                    <a:pt x="88" y="181"/>
                    <a:pt x="82" y="172"/>
                    <a:pt x="76" y="164"/>
                  </a:cubicBezTo>
                  <a:cubicBezTo>
                    <a:pt x="64" y="147"/>
                    <a:pt x="55" y="116"/>
                    <a:pt x="67" y="96"/>
                  </a:cubicBezTo>
                  <a:cubicBezTo>
                    <a:pt x="73" y="85"/>
                    <a:pt x="84" y="79"/>
                    <a:pt x="95" y="79"/>
                  </a:cubicBezTo>
                  <a:cubicBezTo>
                    <a:pt x="104" y="79"/>
                    <a:pt x="112" y="85"/>
                    <a:pt x="118" y="85"/>
                  </a:cubicBezTo>
                  <a:cubicBezTo>
                    <a:pt x="123" y="85"/>
                    <a:pt x="133" y="77"/>
                    <a:pt x="143" y="79"/>
                  </a:cubicBezTo>
                  <a:cubicBezTo>
                    <a:pt x="148" y="79"/>
                    <a:pt x="160" y="80"/>
                    <a:pt x="168" y="92"/>
                  </a:cubicBezTo>
                  <a:cubicBezTo>
                    <a:pt x="167" y="92"/>
                    <a:pt x="153" y="100"/>
                    <a:pt x="154" y="118"/>
                  </a:cubicBezTo>
                  <a:cubicBezTo>
                    <a:pt x="154" y="138"/>
                    <a:pt x="171" y="145"/>
                    <a:pt x="172" y="145"/>
                  </a:cubicBezTo>
                  <a:cubicBezTo>
                    <a:pt x="171" y="145"/>
                    <a:pt x="169" y="155"/>
                    <a:pt x="162" y="16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3" name="íş1iḑe"/>
            <p:cNvSpPr>
              <a:spLocks/>
            </p:cNvSpPr>
            <p:nvPr/>
          </p:nvSpPr>
          <p:spPr bwMode="auto">
            <a:xfrm>
              <a:off x="6917189" y="3297377"/>
              <a:ext cx="398789" cy="398789"/>
            </a:xfrm>
            <a:custGeom>
              <a:avLst/>
              <a:gdLst>
                <a:gd name="T0" fmla="*/ 118 w 236"/>
                <a:gd name="T1" fmla="*/ 0 h 236"/>
                <a:gd name="T2" fmla="*/ 0 w 236"/>
                <a:gd name="T3" fmla="*/ 118 h 236"/>
                <a:gd name="T4" fmla="*/ 118 w 236"/>
                <a:gd name="T5" fmla="*/ 236 h 236"/>
                <a:gd name="T6" fmla="*/ 236 w 236"/>
                <a:gd name="T7" fmla="*/ 118 h 236"/>
                <a:gd name="T8" fmla="*/ 118 w 236"/>
                <a:gd name="T9" fmla="*/ 0 h 236"/>
                <a:gd name="T10" fmla="*/ 106 w 236"/>
                <a:gd name="T11" fmla="*/ 171 h 236"/>
                <a:gd name="T12" fmla="*/ 54 w 236"/>
                <a:gd name="T13" fmla="*/ 163 h 236"/>
                <a:gd name="T14" fmla="*/ 54 w 236"/>
                <a:gd name="T15" fmla="*/ 121 h 236"/>
                <a:gd name="T16" fmla="*/ 106 w 236"/>
                <a:gd name="T17" fmla="*/ 121 h 236"/>
                <a:gd name="T18" fmla="*/ 106 w 236"/>
                <a:gd name="T19" fmla="*/ 171 h 236"/>
                <a:gd name="T20" fmla="*/ 106 w 236"/>
                <a:gd name="T21" fmla="*/ 114 h 236"/>
                <a:gd name="T22" fmla="*/ 54 w 236"/>
                <a:gd name="T23" fmla="*/ 114 h 236"/>
                <a:gd name="T24" fmla="*/ 54 w 236"/>
                <a:gd name="T25" fmla="*/ 72 h 236"/>
                <a:gd name="T26" fmla="*/ 106 w 236"/>
                <a:gd name="T27" fmla="*/ 64 h 236"/>
                <a:gd name="T28" fmla="*/ 106 w 236"/>
                <a:gd name="T29" fmla="*/ 114 h 236"/>
                <a:gd name="T30" fmla="*/ 182 w 236"/>
                <a:gd name="T31" fmla="*/ 182 h 236"/>
                <a:gd name="T32" fmla="*/ 113 w 236"/>
                <a:gd name="T33" fmla="*/ 172 h 236"/>
                <a:gd name="T34" fmla="*/ 113 w 236"/>
                <a:gd name="T35" fmla="*/ 121 h 236"/>
                <a:gd name="T36" fmla="*/ 182 w 236"/>
                <a:gd name="T37" fmla="*/ 121 h 236"/>
                <a:gd name="T38" fmla="*/ 182 w 236"/>
                <a:gd name="T39" fmla="*/ 182 h 236"/>
                <a:gd name="T40" fmla="*/ 182 w 236"/>
                <a:gd name="T41" fmla="*/ 114 h 236"/>
                <a:gd name="T42" fmla="*/ 113 w 236"/>
                <a:gd name="T43" fmla="*/ 114 h 236"/>
                <a:gd name="T44" fmla="*/ 113 w 236"/>
                <a:gd name="T45" fmla="*/ 63 h 236"/>
                <a:gd name="T46" fmla="*/ 182 w 236"/>
                <a:gd name="T47" fmla="*/ 53 h 236"/>
                <a:gd name="T48" fmla="*/ 182 w 236"/>
                <a:gd name="T49" fmla="*/ 114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36" h="236">
                  <a:moveTo>
                    <a:pt x="118" y="0"/>
                  </a:moveTo>
                  <a:cubicBezTo>
                    <a:pt x="53" y="0"/>
                    <a:pt x="0" y="53"/>
                    <a:pt x="0" y="118"/>
                  </a:cubicBezTo>
                  <a:cubicBezTo>
                    <a:pt x="0" y="183"/>
                    <a:pt x="53" y="236"/>
                    <a:pt x="118" y="236"/>
                  </a:cubicBezTo>
                  <a:cubicBezTo>
                    <a:pt x="183" y="236"/>
                    <a:pt x="236" y="183"/>
                    <a:pt x="236" y="118"/>
                  </a:cubicBezTo>
                  <a:cubicBezTo>
                    <a:pt x="236" y="53"/>
                    <a:pt x="183" y="0"/>
                    <a:pt x="118" y="0"/>
                  </a:cubicBezTo>
                  <a:close/>
                  <a:moveTo>
                    <a:pt x="106" y="171"/>
                  </a:moveTo>
                  <a:cubicBezTo>
                    <a:pt x="54" y="163"/>
                    <a:pt x="54" y="163"/>
                    <a:pt x="54" y="163"/>
                  </a:cubicBezTo>
                  <a:cubicBezTo>
                    <a:pt x="54" y="121"/>
                    <a:pt x="54" y="121"/>
                    <a:pt x="54" y="121"/>
                  </a:cubicBezTo>
                  <a:cubicBezTo>
                    <a:pt x="106" y="121"/>
                    <a:pt x="106" y="121"/>
                    <a:pt x="106" y="121"/>
                  </a:cubicBezTo>
                  <a:lnTo>
                    <a:pt x="106" y="171"/>
                  </a:lnTo>
                  <a:close/>
                  <a:moveTo>
                    <a:pt x="106" y="114"/>
                  </a:moveTo>
                  <a:cubicBezTo>
                    <a:pt x="54" y="114"/>
                    <a:pt x="54" y="114"/>
                    <a:pt x="54" y="114"/>
                  </a:cubicBezTo>
                  <a:cubicBezTo>
                    <a:pt x="54" y="72"/>
                    <a:pt x="54" y="72"/>
                    <a:pt x="54" y="72"/>
                  </a:cubicBezTo>
                  <a:cubicBezTo>
                    <a:pt x="106" y="64"/>
                    <a:pt x="106" y="64"/>
                    <a:pt x="106" y="64"/>
                  </a:cubicBezTo>
                  <a:lnTo>
                    <a:pt x="106" y="114"/>
                  </a:lnTo>
                  <a:close/>
                  <a:moveTo>
                    <a:pt x="182" y="182"/>
                  </a:moveTo>
                  <a:cubicBezTo>
                    <a:pt x="113" y="172"/>
                    <a:pt x="113" y="172"/>
                    <a:pt x="113" y="172"/>
                  </a:cubicBezTo>
                  <a:cubicBezTo>
                    <a:pt x="113" y="121"/>
                    <a:pt x="113" y="121"/>
                    <a:pt x="113" y="121"/>
                  </a:cubicBezTo>
                  <a:cubicBezTo>
                    <a:pt x="182" y="121"/>
                    <a:pt x="182" y="121"/>
                    <a:pt x="182" y="121"/>
                  </a:cubicBezTo>
                  <a:lnTo>
                    <a:pt x="182" y="182"/>
                  </a:lnTo>
                  <a:close/>
                  <a:moveTo>
                    <a:pt x="182" y="114"/>
                  </a:moveTo>
                  <a:cubicBezTo>
                    <a:pt x="113" y="114"/>
                    <a:pt x="113" y="114"/>
                    <a:pt x="113" y="114"/>
                  </a:cubicBezTo>
                  <a:cubicBezTo>
                    <a:pt x="113" y="63"/>
                    <a:pt x="113" y="63"/>
                    <a:pt x="113" y="63"/>
                  </a:cubicBezTo>
                  <a:cubicBezTo>
                    <a:pt x="182" y="53"/>
                    <a:pt x="182" y="53"/>
                    <a:pt x="182" y="53"/>
                  </a:cubicBezTo>
                  <a:lnTo>
                    <a:pt x="182" y="11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íśḻîde"/>
            <p:cNvSpPr>
              <a:spLocks/>
            </p:cNvSpPr>
            <p:nvPr/>
          </p:nvSpPr>
          <p:spPr bwMode="auto">
            <a:xfrm>
              <a:off x="2765818" y="3297377"/>
              <a:ext cx="398789" cy="398789"/>
            </a:xfrm>
            <a:custGeom>
              <a:avLst/>
              <a:gdLst>
                <a:gd name="T0" fmla="*/ 223 w 228"/>
                <a:gd name="T1" fmla="*/ 95 h 228"/>
                <a:gd name="T2" fmla="*/ 196 w 228"/>
                <a:gd name="T3" fmla="*/ 90 h 228"/>
                <a:gd name="T4" fmla="*/ 189 w 228"/>
                <a:gd name="T5" fmla="*/ 74 h 228"/>
                <a:gd name="T6" fmla="*/ 205 w 228"/>
                <a:gd name="T7" fmla="*/ 50 h 228"/>
                <a:gd name="T8" fmla="*/ 205 w 228"/>
                <a:gd name="T9" fmla="*/ 43 h 228"/>
                <a:gd name="T10" fmla="*/ 185 w 228"/>
                <a:gd name="T11" fmla="*/ 24 h 228"/>
                <a:gd name="T12" fmla="*/ 178 w 228"/>
                <a:gd name="T13" fmla="*/ 23 h 228"/>
                <a:gd name="T14" fmla="*/ 155 w 228"/>
                <a:gd name="T15" fmla="*/ 39 h 228"/>
                <a:gd name="T16" fmla="*/ 138 w 228"/>
                <a:gd name="T17" fmla="*/ 32 h 228"/>
                <a:gd name="T18" fmla="*/ 133 w 228"/>
                <a:gd name="T19" fmla="*/ 5 h 228"/>
                <a:gd name="T20" fmla="*/ 127 w 228"/>
                <a:gd name="T21" fmla="*/ 0 h 228"/>
                <a:gd name="T22" fmla="*/ 100 w 228"/>
                <a:gd name="T23" fmla="*/ 0 h 228"/>
                <a:gd name="T24" fmla="*/ 94 w 228"/>
                <a:gd name="T25" fmla="*/ 5 h 228"/>
                <a:gd name="T26" fmla="*/ 89 w 228"/>
                <a:gd name="T27" fmla="*/ 32 h 228"/>
                <a:gd name="T28" fmla="*/ 73 w 228"/>
                <a:gd name="T29" fmla="*/ 39 h 228"/>
                <a:gd name="T30" fmla="*/ 50 w 228"/>
                <a:gd name="T31" fmla="*/ 23 h 228"/>
                <a:gd name="T32" fmla="*/ 43 w 228"/>
                <a:gd name="T33" fmla="*/ 24 h 228"/>
                <a:gd name="T34" fmla="*/ 23 w 228"/>
                <a:gd name="T35" fmla="*/ 43 h 228"/>
                <a:gd name="T36" fmla="*/ 23 w 228"/>
                <a:gd name="T37" fmla="*/ 51 h 228"/>
                <a:gd name="T38" fmla="*/ 39 w 228"/>
                <a:gd name="T39" fmla="*/ 74 h 228"/>
                <a:gd name="T40" fmla="*/ 32 w 228"/>
                <a:gd name="T41" fmla="*/ 90 h 228"/>
                <a:gd name="T42" fmla="*/ 5 w 228"/>
                <a:gd name="T43" fmla="*/ 95 h 228"/>
                <a:gd name="T44" fmla="*/ 0 w 228"/>
                <a:gd name="T45" fmla="*/ 100 h 228"/>
                <a:gd name="T46" fmla="*/ 0 w 228"/>
                <a:gd name="T47" fmla="*/ 128 h 228"/>
                <a:gd name="T48" fmla="*/ 5 w 228"/>
                <a:gd name="T49" fmla="*/ 134 h 228"/>
                <a:gd name="T50" fmla="*/ 32 w 228"/>
                <a:gd name="T51" fmla="*/ 139 h 228"/>
                <a:gd name="T52" fmla="*/ 39 w 228"/>
                <a:gd name="T53" fmla="*/ 155 h 228"/>
                <a:gd name="T54" fmla="*/ 23 w 228"/>
                <a:gd name="T55" fmla="*/ 178 h 228"/>
                <a:gd name="T56" fmla="*/ 24 w 228"/>
                <a:gd name="T57" fmla="*/ 185 h 228"/>
                <a:gd name="T58" fmla="*/ 43 w 228"/>
                <a:gd name="T59" fmla="*/ 204 h 228"/>
                <a:gd name="T60" fmla="*/ 51 w 228"/>
                <a:gd name="T61" fmla="*/ 205 h 228"/>
                <a:gd name="T62" fmla="*/ 73 w 228"/>
                <a:gd name="T63" fmla="*/ 189 h 228"/>
                <a:gd name="T64" fmla="*/ 89 w 228"/>
                <a:gd name="T65" fmla="*/ 196 h 228"/>
                <a:gd name="T66" fmla="*/ 94 w 228"/>
                <a:gd name="T67" fmla="*/ 223 h 228"/>
                <a:gd name="T68" fmla="*/ 100 w 228"/>
                <a:gd name="T69" fmla="*/ 228 h 228"/>
                <a:gd name="T70" fmla="*/ 127 w 228"/>
                <a:gd name="T71" fmla="*/ 228 h 228"/>
                <a:gd name="T72" fmla="*/ 133 w 228"/>
                <a:gd name="T73" fmla="*/ 223 h 228"/>
                <a:gd name="T74" fmla="*/ 138 w 228"/>
                <a:gd name="T75" fmla="*/ 196 h 228"/>
                <a:gd name="T76" fmla="*/ 154 w 228"/>
                <a:gd name="T77" fmla="*/ 190 h 228"/>
                <a:gd name="T78" fmla="*/ 177 w 228"/>
                <a:gd name="T79" fmla="*/ 205 h 228"/>
                <a:gd name="T80" fmla="*/ 185 w 228"/>
                <a:gd name="T81" fmla="*/ 205 h 228"/>
                <a:gd name="T82" fmla="*/ 204 w 228"/>
                <a:gd name="T83" fmla="*/ 185 h 228"/>
                <a:gd name="T84" fmla="*/ 205 w 228"/>
                <a:gd name="T85" fmla="*/ 178 h 228"/>
                <a:gd name="T86" fmla="*/ 189 w 228"/>
                <a:gd name="T87" fmla="*/ 155 h 228"/>
                <a:gd name="T88" fmla="*/ 196 w 228"/>
                <a:gd name="T89" fmla="*/ 139 h 228"/>
                <a:gd name="T90" fmla="*/ 223 w 228"/>
                <a:gd name="T91" fmla="*/ 134 h 228"/>
                <a:gd name="T92" fmla="*/ 228 w 228"/>
                <a:gd name="T93" fmla="*/ 128 h 228"/>
                <a:gd name="T94" fmla="*/ 228 w 228"/>
                <a:gd name="T95" fmla="*/ 100 h 228"/>
                <a:gd name="T96" fmla="*/ 223 w 228"/>
                <a:gd name="T97" fmla="*/ 95 h 228"/>
                <a:gd name="T98" fmla="*/ 114 w 228"/>
                <a:gd name="T99" fmla="*/ 149 h 228"/>
                <a:gd name="T100" fmla="*/ 79 w 228"/>
                <a:gd name="T101" fmla="*/ 114 h 228"/>
                <a:gd name="T102" fmla="*/ 114 w 228"/>
                <a:gd name="T103" fmla="*/ 79 h 228"/>
                <a:gd name="T104" fmla="*/ 149 w 228"/>
                <a:gd name="T105" fmla="*/ 114 h 228"/>
                <a:gd name="T106" fmla="*/ 114 w 228"/>
                <a:gd name="T107" fmla="*/ 149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8" h="228">
                  <a:moveTo>
                    <a:pt x="223" y="95"/>
                  </a:moveTo>
                  <a:cubicBezTo>
                    <a:pt x="196" y="90"/>
                    <a:pt x="196" y="90"/>
                    <a:pt x="196" y="90"/>
                  </a:cubicBezTo>
                  <a:cubicBezTo>
                    <a:pt x="194" y="84"/>
                    <a:pt x="192" y="79"/>
                    <a:pt x="189" y="74"/>
                  </a:cubicBezTo>
                  <a:cubicBezTo>
                    <a:pt x="205" y="50"/>
                    <a:pt x="205" y="50"/>
                    <a:pt x="205" y="50"/>
                  </a:cubicBezTo>
                  <a:cubicBezTo>
                    <a:pt x="207" y="48"/>
                    <a:pt x="206" y="45"/>
                    <a:pt x="205" y="43"/>
                  </a:cubicBezTo>
                  <a:cubicBezTo>
                    <a:pt x="185" y="24"/>
                    <a:pt x="185" y="24"/>
                    <a:pt x="185" y="24"/>
                  </a:cubicBezTo>
                  <a:cubicBezTo>
                    <a:pt x="183" y="22"/>
                    <a:pt x="180" y="21"/>
                    <a:pt x="178" y="23"/>
                  </a:cubicBezTo>
                  <a:cubicBezTo>
                    <a:pt x="155" y="39"/>
                    <a:pt x="155" y="39"/>
                    <a:pt x="155" y="39"/>
                  </a:cubicBezTo>
                  <a:cubicBezTo>
                    <a:pt x="149" y="36"/>
                    <a:pt x="144" y="34"/>
                    <a:pt x="138" y="32"/>
                  </a:cubicBezTo>
                  <a:cubicBezTo>
                    <a:pt x="133" y="5"/>
                    <a:pt x="133" y="5"/>
                    <a:pt x="133" y="5"/>
                  </a:cubicBezTo>
                  <a:cubicBezTo>
                    <a:pt x="133" y="2"/>
                    <a:pt x="130" y="0"/>
                    <a:pt x="127" y="0"/>
                  </a:cubicBezTo>
                  <a:cubicBezTo>
                    <a:pt x="100" y="0"/>
                    <a:pt x="100" y="0"/>
                    <a:pt x="100" y="0"/>
                  </a:cubicBezTo>
                  <a:cubicBezTo>
                    <a:pt x="97" y="0"/>
                    <a:pt x="95" y="2"/>
                    <a:pt x="94" y="5"/>
                  </a:cubicBezTo>
                  <a:cubicBezTo>
                    <a:pt x="89" y="32"/>
                    <a:pt x="89" y="32"/>
                    <a:pt x="89" y="32"/>
                  </a:cubicBezTo>
                  <a:cubicBezTo>
                    <a:pt x="83" y="34"/>
                    <a:pt x="78" y="36"/>
                    <a:pt x="73" y="39"/>
                  </a:cubicBezTo>
                  <a:cubicBezTo>
                    <a:pt x="50" y="23"/>
                    <a:pt x="50" y="23"/>
                    <a:pt x="50" y="23"/>
                  </a:cubicBezTo>
                  <a:cubicBezTo>
                    <a:pt x="48" y="22"/>
                    <a:pt x="45" y="22"/>
                    <a:pt x="43" y="24"/>
                  </a:cubicBezTo>
                  <a:cubicBezTo>
                    <a:pt x="23" y="43"/>
                    <a:pt x="23" y="43"/>
                    <a:pt x="23" y="43"/>
                  </a:cubicBezTo>
                  <a:cubicBezTo>
                    <a:pt x="22" y="45"/>
                    <a:pt x="21" y="49"/>
                    <a:pt x="23" y="51"/>
                  </a:cubicBezTo>
                  <a:cubicBezTo>
                    <a:pt x="39" y="74"/>
                    <a:pt x="39" y="74"/>
                    <a:pt x="39" y="74"/>
                  </a:cubicBezTo>
                  <a:cubicBezTo>
                    <a:pt x="36" y="79"/>
                    <a:pt x="34" y="84"/>
                    <a:pt x="32" y="90"/>
                  </a:cubicBezTo>
                  <a:cubicBezTo>
                    <a:pt x="5" y="95"/>
                    <a:pt x="5" y="95"/>
                    <a:pt x="5" y="95"/>
                  </a:cubicBezTo>
                  <a:cubicBezTo>
                    <a:pt x="2" y="95"/>
                    <a:pt x="0" y="98"/>
                    <a:pt x="0" y="100"/>
                  </a:cubicBezTo>
                  <a:cubicBezTo>
                    <a:pt x="0" y="128"/>
                    <a:pt x="0" y="128"/>
                    <a:pt x="0" y="128"/>
                  </a:cubicBezTo>
                  <a:cubicBezTo>
                    <a:pt x="0" y="131"/>
                    <a:pt x="2" y="133"/>
                    <a:pt x="5" y="134"/>
                  </a:cubicBezTo>
                  <a:cubicBezTo>
                    <a:pt x="32" y="139"/>
                    <a:pt x="32" y="139"/>
                    <a:pt x="32" y="139"/>
                  </a:cubicBezTo>
                  <a:cubicBezTo>
                    <a:pt x="34" y="144"/>
                    <a:pt x="36" y="150"/>
                    <a:pt x="39" y="155"/>
                  </a:cubicBezTo>
                  <a:cubicBezTo>
                    <a:pt x="23" y="178"/>
                    <a:pt x="23" y="178"/>
                    <a:pt x="23" y="178"/>
                  </a:cubicBezTo>
                  <a:cubicBezTo>
                    <a:pt x="22" y="180"/>
                    <a:pt x="22" y="183"/>
                    <a:pt x="24" y="185"/>
                  </a:cubicBezTo>
                  <a:cubicBezTo>
                    <a:pt x="43" y="204"/>
                    <a:pt x="43" y="204"/>
                    <a:pt x="43" y="204"/>
                  </a:cubicBezTo>
                  <a:cubicBezTo>
                    <a:pt x="45" y="206"/>
                    <a:pt x="48" y="207"/>
                    <a:pt x="51" y="205"/>
                  </a:cubicBezTo>
                  <a:cubicBezTo>
                    <a:pt x="73" y="189"/>
                    <a:pt x="73" y="189"/>
                    <a:pt x="73" y="189"/>
                  </a:cubicBezTo>
                  <a:cubicBezTo>
                    <a:pt x="78" y="192"/>
                    <a:pt x="84" y="194"/>
                    <a:pt x="89" y="196"/>
                  </a:cubicBezTo>
                  <a:cubicBezTo>
                    <a:pt x="94" y="223"/>
                    <a:pt x="94" y="223"/>
                    <a:pt x="94" y="223"/>
                  </a:cubicBezTo>
                  <a:cubicBezTo>
                    <a:pt x="95" y="226"/>
                    <a:pt x="97" y="228"/>
                    <a:pt x="100" y="228"/>
                  </a:cubicBezTo>
                  <a:cubicBezTo>
                    <a:pt x="127" y="228"/>
                    <a:pt x="127" y="228"/>
                    <a:pt x="127" y="228"/>
                  </a:cubicBezTo>
                  <a:cubicBezTo>
                    <a:pt x="130" y="228"/>
                    <a:pt x="133" y="226"/>
                    <a:pt x="133" y="223"/>
                  </a:cubicBezTo>
                  <a:cubicBezTo>
                    <a:pt x="138" y="196"/>
                    <a:pt x="138" y="196"/>
                    <a:pt x="138" y="196"/>
                  </a:cubicBezTo>
                  <a:cubicBezTo>
                    <a:pt x="144" y="194"/>
                    <a:pt x="149" y="192"/>
                    <a:pt x="154" y="190"/>
                  </a:cubicBezTo>
                  <a:cubicBezTo>
                    <a:pt x="177" y="205"/>
                    <a:pt x="177" y="205"/>
                    <a:pt x="177" y="205"/>
                  </a:cubicBezTo>
                  <a:cubicBezTo>
                    <a:pt x="180" y="207"/>
                    <a:pt x="183" y="207"/>
                    <a:pt x="185" y="205"/>
                  </a:cubicBezTo>
                  <a:cubicBezTo>
                    <a:pt x="204" y="185"/>
                    <a:pt x="204" y="185"/>
                    <a:pt x="204" y="185"/>
                  </a:cubicBezTo>
                  <a:cubicBezTo>
                    <a:pt x="206" y="183"/>
                    <a:pt x="206" y="180"/>
                    <a:pt x="205" y="178"/>
                  </a:cubicBezTo>
                  <a:cubicBezTo>
                    <a:pt x="189" y="155"/>
                    <a:pt x="189" y="155"/>
                    <a:pt x="189" y="155"/>
                  </a:cubicBezTo>
                  <a:cubicBezTo>
                    <a:pt x="192" y="150"/>
                    <a:pt x="194" y="144"/>
                    <a:pt x="196" y="139"/>
                  </a:cubicBezTo>
                  <a:cubicBezTo>
                    <a:pt x="223" y="134"/>
                    <a:pt x="223" y="134"/>
                    <a:pt x="223" y="134"/>
                  </a:cubicBezTo>
                  <a:cubicBezTo>
                    <a:pt x="226" y="133"/>
                    <a:pt x="228" y="131"/>
                    <a:pt x="228" y="128"/>
                  </a:cubicBezTo>
                  <a:cubicBezTo>
                    <a:pt x="228" y="100"/>
                    <a:pt x="228" y="100"/>
                    <a:pt x="228" y="100"/>
                  </a:cubicBezTo>
                  <a:cubicBezTo>
                    <a:pt x="228" y="98"/>
                    <a:pt x="226" y="95"/>
                    <a:pt x="223" y="95"/>
                  </a:cubicBezTo>
                  <a:close/>
                  <a:moveTo>
                    <a:pt x="114" y="149"/>
                  </a:moveTo>
                  <a:cubicBezTo>
                    <a:pt x="95" y="149"/>
                    <a:pt x="79" y="133"/>
                    <a:pt x="79" y="114"/>
                  </a:cubicBezTo>
                  <a:cubicBezTo>
                    <a:pt x="79" y="95"/>
                    <a:pt x="95" y="79"/>
                    <a:pt x="114" y="79"/>
                  </a:cubicBezTo>
                  <a:cubicBezTo>
                    <a:pt x="133" y="79"/>
                    <a:pt x="149" y="95"/>
                    <a:pt x="149" y="114"/>
                  </a:cubicBezTo>
                  <a:cubicBezTo>
                    <a:pt x="149" y="133"/>
                    <a:pt x="133" y="149"/>
                    <a:pt x="114" y="14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iŝḷîḋe"/>
            <p:cNvSpPr>
              <a:spLocks/>
            </p:cNvSpPr>
            <p:nvPr/>
          </p:nvSpPr>
          <p:spPr bwMode="auto">
            <a:xfrm>
              <a:off x="4839086" y="3566071"/>
              <a:ext cx="398789" cy="398789"/>
            </a:xfrm>
            <a:custGeom>
              <a:avLst/>
              <a:gdLst>
                <a:gd name="T0" fmla="*/ 130 w 236"/>
                <a:gd name="T1" fmla="*/ 1 h 236"/>
                <a:gd name="T2" fmla="*/ 118 w 236"/>
                <a:gd name="T3" fmla="*/ 0 h 236"/>
                <a:gd name="T4" fmla="*/ 30 w 236"/>
                <a:gd name="T5" fmla="*/ 40 h 236"/>
                <a:gd name="T6" fmla="*/ 68 w 236"/>
                <a:gd name="T7" fmla="*/ 105 h 236"/>
                <a:gd name="T8" fmla="*/ 130 w 236"/>
                <a:gd name="T9" fmla="*/ 1 h 236"/>
                <a:gd name="T10" fmla="*/ 20 w 236"/>
                <a:gd name="T11" fmla="*/ 52 h 236"/>
                <a:gd name="T12" fmla="*/ 0 w 236"/>
                <a:gd name="T13" fmla="*/ 118 h 236"/>
                <a:gd name="T14" fmla="*/ 5 w 236"/>
                <a:gd name="T15" fmla="*/ 153 h 236"/>
                <a:gd name="T16" fmla="*/ 81 w 236"/>
                <a:gd name="T17" fmla="*/ 153 h 236"/>
                <a:gd name="T18" fmla="*/ 20 w 236"/>
                <a:gd name="T19" fmla="*/ 52 h 236"/>
                <a:gd name="T20" fmla="*/ 225 w 236"/>
                <a:gd name="T21" fmla="*/ 68 h 236"/>
                <a:gd name="T22" fmla="*/ 145 w 236"/>
                <a:gd name="T23" fmla="*/ 3 h 236"/>
                <a:gd name="T24" fmla="*/ 106 w 236"/>
                <a:gd name="T25" fmla="*/ 68 h 236"/>
                <a:gd name="T26" fmla="*/ 225 w 236"/>
                <a:gd name="T27" fmla="*/ 68 h 236"/>
                <a:gd name="T28" fmla="*/ 130 w 236"/>
                <a:gd name="T29" fmla="*/ 167 h 236"/>
                <a:gd name="T30" fmla="*/ 11 w 236"/>
                <a:gd name="T31" fmla="*/ 167 h 236"/>
                <a:gd name="T32" fmla="*/ 96 w 236"/>
                <a:gd name="T33" fmla="*/ 234 h 236"/>
                <a:gd name="T34" fmla="*/ 93 w 236"/>
                <a:gd name="T35" fmla="*/ 232 h 236"/>
                <a:gd name="T36" fmla="*/ 130 w 236"/>
                <a:gd name="T37" fmla="*/ 167 h 236"/>
                <a:gd name="T38" fmla="*/ 230 w 236"/>
                <a:gd name="T39" fmla="*/ 82 h 236"/>
                <a:gd name="T40" fmla="*/ 155 w 236"/>
                <a:gd name="T41" fmla="*/ 82 h 236"/>
                <a:gd name="T42" fmla="*/ 215 w 236"/>
                <a:gd name="T43" fmla="*/ 186 h 236"/>
                <a:gd name="T44" fmla="*/ 236 w 236"/>
                <a:gd name="T45" fmla="*/ 118 h 236"/>
                <a:gd name="T46" fmla="*/ 230 w 236"/>
                <a:gd name="T47" fmla="*/ 82 h 236"/>
                <a:gd name="T48" fmla="*/ 108 w 236"/>
                <a:gd name="T49" fmla="*/ 236 h 236"/>
                <a:gd name="T50" fmla="*/ 118 w 236"/>
                <a:gd name="T51" fmla="*/ 236 h 236"/>
                <a:gd name="T52" fmla="*/ 205 w 236"/>
                <a:gd name="T53" fmla="*/ 198 h 236"/>
                <a:gd name="T54" fmla="*/ 167 w 236"/>
                <a:gd name="T55" fmla="*/ 132 h 236"/>
                <a:gd name="T56" fmla="*/ 108 w 236"/>
                <a:gd name="T57" fmla="*/ 236 h 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36">
                  <a:moveTo>
                    <a:pt x="130" y="1"/>
                  </a:moveTo>
                  <a:cubicBezTo>
                    <a:pt x="126" y="0"/>
                    <a:pt x="122" y="0"/>
                    <a:pt x="118" y="0"/>
                  </a:cubicBezTo>
                  <a:cubicBezTo>
                    <a:pt x="83" y="0"/>
                    <a:pt x="51" y="16"/>
                    <a:pt x="30" y="40"/>
                  </a:cubicBezTo>
                  <a:cubicBezTo>
                    <a:pt x="68" y="105"/>
                    <a:pt x="68" y="105"/>
                    <a:pt x="68" y="105"/>
                  </a:cubicBezTo>
                  <a:lnTo>
                    <a:pt x="130" y="1"/>
                  </a:lnTo>
                  <a:close/>
                  <a:moveTo>
                    <a:pt x="20" y="52"/>
                  </a:moveTo>
                  <a:cubicBezTo>
                    <a:pt x="7" y="71"/>
                    <a:pt x="0" y="94"/>
                    <a:pt x="0" y="118"/>
                  </a:cubicBezTo>
                  <a:cubicBezTo>
                    <a:pt x="0" y="130"/>
                    <a:pt x="2" y="142"/>
                    <a:pt x="5" y="153"/>
                  </a:cubicBezTo>
                  <a:cubicBezTo>
                    <a:pt x="81" y="153"/>
                    <a:pt x="81" y="153"/>
                    <a:pt x="81" y="153"/>
                  </a:cubicBezTo>
                  <a:lnTo>
                    <a:pt x="20" y="52"/>
                  </a:lnTo>
                  <a:close/>
                  <a:moveTo>
                    <a:pt x="225" y="68"/>
                  </a:moveTo>
                  <a:cubicBezTo>
                    <a:pt x="210" y="36"/>
                    <a:pt x="180" y="11"/>
                    <a:pt x="145" y="3"/>
                  </a:cubicBezTo>
                  <a:cubicBezTo>
                    <a:pt x="106" y="68"/>
                    <a:pt x="106" y="68"/>
                    <a:pt x="106" y="68"/>
                  </a:cubicBezTo>
                  <a:lnTo>
                    <a:pt x="225" y="68"/>
                  </a:lnTo>
                  <a:close/>
                  <a:moveTo>
                    <a:pt x="130" y="167"/>
                  </a:moveTo>
                  <a:cubicBezTo>
                    <a:pt x="11" y="167"/>
                    <a:pt x="11" y="167"/>
                    <a:pt x="11" y="167"/>
                  </a:cubicBezTo>
                  <a:cubicBezTo>
                    <a:pt x="26" y="201"/>
                    <a:pt x="58" y="227"/>
                    <a:pt x="96" y="234"/>
                  </a:cubicBezTo>
                  <a:cubicBezTo>
                    <a:pt x="93" y="232"/>
                    <a:pt x="93" y="232"/>
                    <a:pt x="93" y="232"/>
                  </a:cubicBezTo>
                  <a:lnTo>
                    <a:pt x="130" y="167"/>
                  </a:lnTo>
                  <a:close/>
                  <a:moveTo>
                    <a:pt x="230" y="82"/>
                  </a:moveTo>
                  <a:cubicBezTo>
                    <a:pt x="155" y="82"/>
                    <a:pt x="155" y="82"/>
                    <a:pt x="155" y="82"/>
                  </a:cubicBezTo>
                  <a:cubicBezTo>
                    <a:pt x="215" y="186"/>
                    <a:pt x="215" y="186"/>
                    <a:pt x="215" y="186"/>
                  </a:cubicBezTo>
                  <a:cubicBezTo>
                    <a:pt x="228" y="167"/>
                    <a:pt x="236" y="143"/>
                    <a:pt x="236" y="118"/>
                  </a:cubicBezTo>
                  <a:cubicBezTo>
                    <a:pt x="236" y="106"/>
                    <a:pt x="234" y="94"/>
                    <a:pt x="230" y="82"/>
                  </a:cubicBezTo>
                  <a:close/>
                  <a:moveTo>
                    <a:pt x="108" y="236"/>
                  </a:moveTo>
                  <a:cubicBezTo>
                    <a:pt x="111" y="236"/>
                    <a:pt x="115" y="236"/>
                    <a:pt x="118" y="236"/>
                  </a:cubicBezTo>
                  <a:cubicBezTo>
                    <a:pt x="152" y="236"/>
                    <a:pt x="183" y="221"/>
                    <a:pt x="205" y="198"/>
                  </a:cubicBezTo>
                  <a:cubicBezTo>
                    <a:pt x="167" y="132"/>
                    <a:pt x="167" y="132"/>
                    <a:pt x="167" y="132"/>
                  </a:cubicBezTo>
                  <a:lnTo>
                    <a:pt x="108" y="23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3066143606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5dda52cd-8361-4aa0-86b8-f2baddada16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687624" y="1812620"/>
            <a:ext cx="7768752" cy="1983456"/>
            <a:chOff x="1317996" y="3028967"/>
            <a:chExt cx="9603607" cy="2451916"/>
          </a:xfrm>
        </p:grpSpPr>
        <p:grpSp>
          <p:nvGrpSpPr>
            <p:cNvPr id="4" name="ïSlidè"/>
            <p:cNvGrpSpPr/>
            <p:nvPr/>
          </p:nvGrpSpPr>
          <p:grpSpPr>
            <a:xfrm>
              <a:off x="1356468" y="3028967"/>
              <a:ext cx="4416563" cy="746135"/>
              <a:chOff x="6764723" y="1520469"/>
              <a:chExt cx="4416563" cy="746135"/>
            </a:xfrm>
          </p:grpSpPr>
          <p:sp>
            <p:nvSpPr>
              <p:cNvPr id="20" name="î$lîde"/>
              <p:cNvSpPr txBox="1"/>
              <p:nvPr/>
            </p:nvSpPr>
            <p:spPr>
              <a:xfrm>
                <a:off x="6764723" y="1520469"/>
                <a:ext cx="655949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01</a:t>
                </a:r>
              </a:p>
            </p:txBody>
          </p:sp>
          <p:grpSp>
            <p:nvGrpSpPr>
              <p:cNvPr id="21" name="îşľïde"/>
              <p:cNvGrpSpPr/>
              <p:nvPr/>
            </p:nvGrpSpPr>
            <p:grpSpPr>
              <a:xfrm>
                <a:off x="7218712" y="1703370"/>
                <a:ext cx="3962574" cy="563234"/>
                <a:chOff x="3943834" y="814983"/>
                <a:chExt cx="3962574" cy="563234"/>
              </a:xfrm>
            </p:grpSpPr>
            <p:sp>
              <p:nvSpPr>
                <p:cNvPr id="22" name="iṣḷiḋè"/>
                <p:cNvSpPr txBox="1"/>
                <p:nvPr/>
              </p:nvSpPr>
              <p:spPr>
                <a:xfrm>
                  <a:off x="3943834" y="814983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Autofit/>
                </a:bodyPr>
                <a:lstStyle/>
                <a:p>
                  <a:r>
                    <a:rPr lang="zh-CN" altLang="en-US" sz="1800" b="1" dirty="0">
                      <a:solidFill>
                        <a:schemeClr val="tx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年度工作概述</a:t>
                  </a:r>
                </a:p>
              </p:txBody>
            </p:sp>
            <p:sp>
              <p:nvSpPr>
                <p:cNvPr id="23" name="iṥlîde"/>
                <p:cNvSpPr txBox="1">
                  <a:spLocks/>
                </p:cNvSpPr>
                <p:nvPr/>
              </p:nvSpPr>
              <p:spPr>
                <a:xfrm>
                  <a:off x="3943834" y="1057849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800" dirty="0">
                      <a:solidFill>
                        <a:schemeClr val="tx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此部分内容作为文字排版占位显示 （建议使用主题字体）</a:t>
                  </a:r>
                </a:p>
              </p:txBody>
            </p:sp>
          </p:grpSp>
        </p:grpSp>
        <p:grpSp>
          <p:nvGrpSpPr>
            <p:cNvPr id="5" name="îšliḋé"/>
            <p:cNvGrpSpPr/>
            <p:nvPr/>
          </p:nvGrpSpPr>
          <p:grpSpPr>
            <a:xfrm>
              <a:off x="6473782" y="3028967"/>
              <a:ext cx="4447821" cy="746136"/>
              <a:chOff x="6733465" y="2527404"/>
              <a:chExt cx="4447821" cy="746136"/>
            </a:xfrm>
          </p:grpSpPr>
          <p:sp>
            <p:nvSpPr>
              <p:cNvPr id="16" name="iŝļiḋe"/>
              <p:cNvSpPr txBox="1"/>
              <p:nvPr/>
            </p:nvSpPr>
            <p:spPr>
              <a:xfrm>
                <a:off x="6733465" y="2527404"/>
                <a:ext cx="718466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02</a:t>
                </a:r>
              </a:p>
            </p:txBody>
          </p:sp>
          <p:grpSp>
            <p:nvGrpSpPr>
              <p:cNvPr id="17" name="ïṥļîḍé"/>
              <p:cNvGrpSpPr/>
              <p:nvPr/>
            </p:nvGrpSpPr>
            <p:grpSpPr>
              <a:xfrm>
                <a:off x="7218712" y="2710305"/>
                <a:ext cx="3962574" cy="563235"/>
                <a:chOff x="3943834" y="814983"/>
                <a:chExt cx="3962574" cy="563235"/>
              </a:xfrm>
            </p:grpSpPr>
            <p:sp>
              <p:nvSpPr>
                <p:cNvPr id="18" name="îṧliḑe"/>
                <p:cNvSpPr txBox="1"/>
                <p:nvPr/>
              </p:nvSpPr>
              <p:spPr>
                <a:xfrm>
                  <a:off x="3943834" y="814983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Autofit/>
                </a:bodyPr>
                <a:lstStyle/>
                <a:p>
                  <a:r>
                    <a:rPr lang="zh-CN" altLang="en-US" sz="1800" b="1" dirty="0">
                      <a:solidFill>
                        <a:schemeClr val="tx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工作完成情况</a:t>
                  </a:r>
                </a:p>
              </p:txBody>
            </p:sp>
            <p:sp>
              <p:nvSpPr>
                <p:cNvPr id="19" name="ïŝ1iḓé"/>
                <p:cNvSpPr txBox="1">
                  <a:spLocks/>
                </p:cNvSpPr>
                <p:nvPr/>
              </p:nvSpPr>
              <p:spPr>
                <a:xfrm>
                  <a:off x="3943834" y="1057850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800" dirty="0">
                      <a:solidFill>
                        <a:schemeClr val="tx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此部分内容作为文字排版占位显示 （建议使用主题字体）</a:t>
                  </a:r>
                </a:p>
              </p:txBody>
            </p:sp>
          </p:grpSp>
        </p:grpSp>
        <p:grpSp>
          <p:nvGrpSpPr>
            <p:cNvPr id="6" name="íṩļîḍe"/>
            <p:cNvGrpSpPr/>
            <p:nvPr/>
          </p:nvGrpSpPr>
          <p:grpSpPr>
            <a:xfrm>
              <a:off x="1317996" y="4734747"/>
              <a:ext cx="4455035" cy="746135"/>
              <a:chOff x="6726251" y="3534339"/>
              <a:chExt cx="4455035" cy="746135"/>
            </a:xfrm>
          </p:grpSpPr>
          <p:sp>
            <p:nvSpPr>
              <p:cNvPr id="12" name="isľiḍe"/>
              <p:cNvSpPr txBox="1"/>
              <p:nvPr/>
            </p:nvSpPr>
            <p:spPr>
              <a:xfrm>
                <a:off x="6726251" y="3534339"/>
                <a:ext cx="73289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03</a:t>
                </a:r>
              </a:p>
            </p:txBody>
          </p:sp>
          <p:grpSp>
            <p:nvGrpSpPr>
              <p:cNvPr id="13" name="ïṩľíḍê"/>
              <p:cNvGrpSpPr/>
              <p:nvPr/>
            </p:nvGrpSpPr>
            <p:grpSpPr>
              <a:xfrm>
                <a:off x="7218712" y="3717240"/>
                <a:ext cx="3962574" cy="563234"/>
                <a:chOff x="3943834" y="814983"/>
                <a:chExt cx="3962574" cy="563234"/>
              </a:xfrm>
            </p:grpSpPr>
            <p:sp>
              <p:nvSpPr>
                <p:cNvPr id="14" name="iṣlîḑe"/>
                <p:cNvSpPr txBox="1"/>
                <p:nvPr/>
              </p:nvSpPr>
              <p:spPr>
                <a:xfrm>
                  <a:off x="3943834" y="814983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Autofit/>
                </a:bodyPr>
                <a:lstStyle/>
                <a:p>
                  <a:r>
                    <a:rPr lang="zh-CN" altLang="en-US" sz="1800" b="1" dirty="0">
                      <a:solidFill>
                        <a:schemeClr val="tx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成功项目展示</a:t>
                  </a:r>
                </a:p>
              </p:txBody>
            </p:sp>
            <p:sp>
              <p:nvSpPr>
                <p:cNvPr id="15" name="iśľiḋè"/>
                <p:cNvSpPr txBox="1">
                  <a:spLocks/>
                </p:cNvSpPr>
                <p:nvPr/>
              </p:nvSpPr>
              <p:spPr>
                <a:xfrm>
                  <a:off x="3943834" y="1057849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800" dirty="0">
                      <a:solidFill>
                        <a:schemeClr val="tx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此部分内容作为文字排版占位显示 （建议使用主题字体）</a:t>
                  </a:r>
                </a:p>
              </p:txBody>
            </p:sp>
          </p:grpSp>
        </p:grpSp>
        <p:grpSp>
          <p:nvGrpSpPr>
            <p:cNvPr id="7" name="iṣḷïde"/>
            <p:cNvGrpSpPr/>
            <p:nvPr/>
          </p:nvGrpSpPr>
          <p:grpSpPr>
            <a:xfrm>
              <a:off x="6474583" y="4734747"/>
              <a:ext cx="4447020" cy="746136"/>
              <a:chOff x="6734266" y="4541274"/>
              <a:chExt cx="4447020" cy="746136"/>
            </a:xfrm>
          </p:grpSpPr>
          <p:sp>
            <p:nvSpPr>
              <p:cNvPr id="8" name="ïṥḻiďè"/>
              <p:cNvSpPr txBox="1"/>
              <p:nvPr/>
            </p:nvSpPr>
            <p:spPr>
              <a:xfrm>
                <a:off x="6734266" y="4541274"/>
                <a:ext cx="716863" cy="707886"/>
              </a:xfrm>
              <a:prstGeom prst="rect">
                <a:avLst/>
              </a:prstGeom>
              <a:noFill/>
            </p:spPr>
            <p:txBody>
              <a:bodyPr wrap="none" anchor="ctr">
                <a:normAutofit/>
              </a:bodyPr>
              <a:lstStyle/>
              <a:p>
                <a:pPr algn="ctr"/>
                <a:r>
                  <a:rPr lang="en-US" altLang="zh-CN" sz="30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04</a:t>
                </a:r>
              </a:p>
            </p:txBody>
          </p:sp>
          <p:grpSp>
            <p:nvGrpSpPr>
              <p:cNvPr id="9" name="iṡḻîdê"/>
              <p:cNvGrpSpPr/>
              <p:nvPr/>
            </p:nvGrpSpPr>
            <p:grpSpPr>
              <a:xfrm>
                <a:off x="7218712" y="4724175"/>
                <a:ext cx="3962574" cy="563235"/>
                <a:chOff x="3943834" y="814983"/>
                <a:chExt cx="3962574" cy="563235"/>
              </a:xfrm>
            </p:grpSpPr>
            <p:sp>
              <p:nvSpPr>
                <p:cNvPr id="10" name="ïš1îdé"/>
                <p:cNvSpPr txBox="1"/>
                <p:nvPr/>
              </p:nvSpPr>
              <p:spPr>
                <a:xfrm>
                  <a:off x="3943834" y="814983"/>
                  <a:ext cx="3962574" cy="242864"/>
                </a:xfrm>
                <a:prstGeom prst="rect">
                  <a:avLst/>
                </a:prstGeom>
                <a:noFill/>
              </p:spPr>
              <p:txBody>
                <a:bodyPr wrap="none" lIns="360000" tIns="0" rIns="0" bIns="0" anchor="b" anchorCtr="0">
                  <a:noAutofit/>
                </a:bodyPr>
                <a:lstStyle/>
                <a:p>
                  <a:r>
                    <a:rPr lang="zh-CN" altLang="en-US" sz="1800" b="1" dirty="0">
                      <a:solidFill>
                        <a:schemeClr val="tx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明年工作计划</a:t>
                  </a:r>
                </a:p>
              </p:txBody>
            </p:sp>
            <p:sp>
              <p:nvSpPr>
                <p:cNvPr id="11" name="iSḷîḑê"/>
                <p:cNvSpPr txBox="1">
                  <a:spLocks/>
                </p:cNvSpPr>
                <p:nvPr/>
              </p:nvSpPr>
              <p:spPr>
                <a:xfrm>
                  <a:off x="3943834" y="1057850"/>
                  <a:ext cx="3962574" cy="320368"/>
                </a:xfrm>
                <a:prstGeom prst="rect">
                  <a:avLst/>
                </a:prstGeom>
              </p:spPr>
              <p:txBody>
                <a:bodyPr vert="horz" wrap="square" lIns="360000" tIns="0" rIns="0" bIns="0" anchor="ctr" anchorCtr="0">
                  <a:normAutofit/>
                </a:bodyPr>
                <a:lstStyle/>
                <a:p>
                  <a:pPr algn="l">
                    <a:lnSpc>
                      <a:spcPct val="120000"/>
                    </a:lnSpc>
                  </a:pPr>
                  <a:r>
                    <a:rPr lang="zh-CN" altLang="en-US" sz="800" dirty="0">
                      <a:solidFill>
                        <a:schemeClr val="tx2"/>
                      </a:solidFill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rPr>
                    <a:t>此部分内容作为文字排版占位显示 （建议使用主题字体）</a:t>
                  </a:r>
                </a:p>
              </p:txBody>
            </p:sp>
          </p:grpSp>
        </p:grpSp>
      </p:grpSp>
      <p:sp>
        <p:nvSpPr>
          <p:cNvPr id="27" name="文本框 37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目 录 </a:t>
            </a:r>
            <a:r>
              <a:rPr lang="en-US" altLang="zh-CN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/ Contents</a:t>
            </a:r>
            <a:endParaRPr lang="zh-CN" altLang="en-US" sz="2400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3471694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f227289-8be5-40aa-813c-e8de6a91d83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412468" y="1569614"/>
            <a:ext cx="9968936" cy="2004273"/>
            <a:chOff x="-541355" y="2573890"/>
            <a:chExt cx="13291914" cy="2672364"/>
          </a:xfrm>
        </p:grpSpPr>
        <p:cxnSp>
          <p:nvCxnSpPr>
            <p:cNvPr id="4" name="直接连接符 3"/>
            <p:cNvCxnSpPr/>
            <p:nvPr/>
          </p:nvCxnSpPr>
          <p:spPr>
            <a:xfrm>
              <a:off x="2377740" y="3216059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ïŝḷiḓé"/>
            <p:cNvGrpSpPr/>
            <p:nvPr/>
          </p:nvGrpSpPr>
          <p:grpSpPr>
            <a:xfrm>
              <a:off x="1735605" y="2644362"/>
              <a:ext cx="1343465" cy="459485"/>
              <a:chOff x="1399649" y="2552425"/>
              <a:chExt cx="1343465" cy="459485"/>
            </a:xfrm>
          </p:grpSpPr>
          <p:sp>
            <p:nvSpPr>
              <p:cNvPr id="39" name="ísliďê"/>
              <p:cNvSpPr txBox="1"/>
              <p:nvPr/>
            </p:nvSpPr>
            <p:spPr>
              <a:xfrm>
                <a:off x="1399649" y="2552425"/>
                <a:ext cx="1343465" cy="18466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40" name="íśḷiḓè"/>
              <p:cNvSpPr txBox="1"/>
              <p:nvPr/>
            </p:nvSpPr>
            <p:spPr>
              <a:xfrm>
                <a:off x="1399649" y="2796466"/>
                <a:ext cx="1343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 lnSpcReduction="10000"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cxnSp>
          <p:nvCxnSpPr>
            <p:cNvPr id="6" name="直接连接符 5"/>
            <p:cNvCxnSpPr/>
            <p:nvPr/>
          </p:nvCxnSpPr>
          <p:spPr>
            <a:xfrm>
              <a:off x="6110617" y="3201310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isḻîďé"/>
            <p:cNvGrpSpPr/>
            <p:nvPr/>
          </p:nvGrpSpPr>
          <p:grpSpPr>
            <a:xfrm>
              <a:off x="5438696" y="2573890"/>
              <a:ext cx="1343465" cy="459485"/>
              <a:chOff x="5125459" y="2537677"/>
              <a:chExt cx="1343465" cy="459485"/>
            </a:xfrm>
          </p:grpSpPr>
          <p:sp>
            <p:nvSpPr>
              <p:cNvPr id="37" name="íšḻíḍè"/>
              <p:cNvSpPr txBox="1"/>
              <p:nvPr/>
            </p:nvSpPr>
            <p:spPr>
              <a:xfrm>
                <a:off x="5125459" y="2537677"/>
                <a:ext cx="1343465" cy="244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38" name="iŝľïḑe"/>
              <p:cNvSpPr txBox="1"/>
              <p:nvPr/>
            </p:nvSpPr>
            <p:spPr>
              <a:xfrm>
                <a:off x="5125459" y="2781718"/>
                <a:ext cx="1343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 lnSpcReduction="10000"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cxnSp>
          <p:nvCxnSpPr>
            <p:cNvPr id="8" name="直接连接符 7"/>
            <p:cNvCxnSpPr/>
            <p:nvPr/>
          </p:nvCxnSpPr>
          <p:spPr>
            <a:xfrm>
              <a:off x="9841423" y="3216059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ïṧľïḑe"/>
            <p:cNvGrpSpPr/>
            <p:nvPr/>
          </p:nvGrpSpPr>
          <p:grpSpPr>
            <a:xfrm>
              <a:off x="9169690" y="2628408"/>
              <a:ext cx="1343465" cy="459485"/>
              <a:chOff x="8871013" y="2583189"/>
              <a:chExt cx="1343465" cy="459485"/>
            </a:xfrm>
          </p:grpSpPr>
          <p:sp>
            <p:nvSpPr>
              <p:cNvPr id="35" name="îṩļídè"/>
              <p:cNvSpPr txBox="1"/>
              <p:nvPr/>
            </p:nvSpPr>
            <p:spPr>
              <a:xfrm>
                <a:off x="8871013" y="2583189"/>
                <a:ext cx="1343465" cy="24404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36" name="ïśļiḋe"/>
              <p:cNvSpPr txBox="1"/>
              <p:nvPr/>
            </p:nvSpPr>
            <p:spPr>
              <a:xfrm>
                <a:off x="8871013" y="2827230"/>
                <a:ext cx="1343465" cy="215444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 lnSpcReduction="10000"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cxnSp>
          <p:nvCxnSpPr>
            <p:cNvPr id="10" name="直接连接符 9"/>
            <p:cNvCxnSpPr/>
            <p:nvPr/>
          </p:nvCxnSpPr>
          <p:spPr>
            <a:xfrm>
              <a:off x="4239010" y="4232531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îśliḑé"/>
            <p:cNvGrpSpPr/>
            <p:nvPr/>
          </p:nvGrpSpPr>
          <p:grpSpPr>
            <a:xfrm>
              <a:off x="3579550" y="4831397"/>
              <a:ext cx="1343465" cy="414857"/>
              <a:chOff x="3259761" y="4822715"/>
              <a:chExt cx="1343465" cy="414857"/>
            </a:xfrm>
          </p:grpSpPr>
          <p:sp>
            <p:nvSpPr>
              <p:cNvPr id="33" name="îṧļïḍé"/>
              <p:cNvSpPr txBox="1"/>
              <p:nvPr/>
            </p:nvSpPr>
            <p:spPr>
              <a:xfrm>
                <a:off x="3259761" y="4991351"/>
                <a:ext cx="1343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4" name="iṩ1îḑé"/>
              <p:cNvSpPr txBox="1"/>
              <p:nvPr/>
            </p:nvSpPr>
            <p:spPr>
              <a:xfrm>
                <a:off x="3259761" y="4822715"/>
                <a:ext cx="1343465" cy="1686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 fontScale="70000" lnSpcReduction="20000"/>
              </a:bodyPr>
              <a:lstStyle/>
              <a:p>
                <a:pPr algn="ctr"/>
                <a:r>
                  <a:rPr lang="zh-CN" altLang="en-US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关键词</a:t>
                </a:r>
              </a:p>
            </p:txBody>
          </p:sp>
        </p:grpSp>
        <p:cxnSp>
          <p:nvCxnSpPr>
            <p:cNvPr id="12" name="直接连接符 11"/>
            <p:cNvCxnSpPr/>
            <p:nvPr/>
          </p:nvCxnSpPr>
          <p:spPr>
            <a:xfrm>
              <a:off x="7940909" y="4217782"/>
              <a:ext cx="0" cy="522577"/>
            </a:xfrm>
            <a:prstGeom prst="line">
              <a:avLst/>
            </a:prstGeom>
            <a:ln>
              <a:solidFill>
                <a:schemeClr val="accent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í$ļíďé"/>
            <p:cNvGrpSpPr/>
            <p:nvPr/>
          </p:nvGrpSpPr>
          <p:grpSpPr>
            <a:xfrm>
              <a:off x="7305957" y="4765398"/>
              <a:ext cx="1343465" cy="414857"/>
              <a:chOff x="6961660" y="4808455"/>
              <a:chExt cx="1343465" cy="414857"/>
            </a:xfrm>
          </p:grpSpPr>
          <p:sp>
            <p:nvSpPr>
              <p:cNvPr id="31" name="íşļïḓê"/>
              <p:cNvSpPr txBox="1"/>
              <p:nvPr/>
            </p:nvSpPr>
            <p:spPr>
              <a:xfrm>
                <a:off x="6961660" y="4977091"/>
                <a:ext cx="1343465" cy="246221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/>
              </a:bodyPr>
              <a:lstStyle/>
              <a:p>
                <a:pPr algn="ctr"/>
                <a:r>
                  <a:rPr lang="zh-CN" altLang="en-US" sz="1200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2" name="îṣľiḓè"/>
              <p:cNvSpPr txBox="1"/>
              <p:nvPr/>
            </p:nvSpPr>
            <p:spPr>
              <a:xfrm>
                <a:off x="6961660" y="4808455"/>
                <a:ext cx="1343465" cy="168636"/>
              </a:xfrm>
              <a:prstGeom prst="rect">
                <a:avLst/>
              </a:prstGeom>
              <a:noFill/>
            </p:spPr>
            <p:txBody>
              <a:bodyPr wrap="none" lIns="0" tIns="0" rIns="0" bIns="0" anchor="ctr" anchorCtr="1">
                <a:normAutofit fontScale="70000" lnSpcReduction="20000"/>
              </a:bodyPr>
              <a:lstStyle/>
              <a:p>
                <a:pPr algn="ctr"/>
                <a:r>
                  <a:rPr lang="zh-CN" altLang="en-US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关键词</a:t>
                </a:r>
              </a:p>
            </p:txBody>
          </p:sp>
        </p:grpSp>
        <p:sp>
          <p:nvSpPr>
            <p:cNvPr id="14" name="iS1ídè"/>
            <p:cNvSpPr/>
            <p:nvPr/>
          </p:nvSpPr>
          <p:spPr>
            <a:xfrm flipV="1">
              <a:off x="3181514" y="2895021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îśḷïḓé"/>
            <p:cNvSpPr/>
            <p:nvPr/>
          </p:nvSpPr>
          <p:spPr>
            <a:xfrm>
              <a:off x="1325906" y="4017505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ï$lîḓe"/>
            <p:cNvSpPr/>
            <p:nvPr/>
          </p:nvSpPr>
          <p:spPr>
            <a:xfrm flipV="1">
              <a:off x="6892730" y="2895021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accent4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išḻiďe"/>
            <p:cNvSpPr/>
            <p:nvPr/>
          </p:nvSpPr>
          <p:spPr>
            <a:xfrm>
              <a:off x="5045004" y="4017505"/>
              <a:ext cx="2105738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ïsļïḑé"/>
            <p:cNvSpPr/>
            <p:nvPr/>
          </p:nvSpPr>
          <p:spPr>
            <a:xfrm>
              <a:off x="8756220" y="4017505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accent5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îṣ1iḓè"/>
            <p:cNvSpPr/>
            <p:nvPr/>
          </p:nvSpPr>
          <p:spPr>
            <a:xfrm>
              <a:off x="2140271" y="3733831"/>
              <a:ext cx="480094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accent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îšľîdè"/>
            <p:cNvSpPr/>
            <p:nvPr/>
          </p:nvSpPr>
          <p:spPr>
            <a:xfrm>
              <a:off x="7704309" y="3733831"/>
              <a:ext cx="480094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1" name="ïṥlidé"/>
            <p:cNvSpPr/>
            <p:nvPr/>
          </p:nvSpPr>
          <p:spPr>
            <a:xfrm>
              <a:off x="3994767" y="3733831"/>
              <a:ext cx="480094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2" name="îšḻídê"/>
            <p:cNvSpPr/>
            <p:nvPr/>
          </p:nvSpPr>
          <p:spPr>
            <a:xfrm>
              <a:off x="9602873" y="3733831"/>
              <a:ext cx="478955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3" name="îs1ïḍê"/>
            <p:cNvSpPr/>
            <p:nvPr/>
          </p:nvSpPr>
          <p:spPr>
            <a:xfrm>
              <a:off x="5877925" y="3733831"/>
              <a:ext cx="478955" cy="48021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2419" y="17567"/>
                  </a:moveTo>
                  <a:cubicBezTo>
                    <a:pt x="125847" y="41002"/>
                    <a:pt x="125847" y="78985"/>
                    <a:pt x="102419" y="102419"/>
                  </a:cubicBezTo>
                  <a:cubicBezTo>
                    <a:pt x="78985" y="125853"/>
                    <a:pt x="41002" y="125853"/>
                    <a:pt x="17567" y="102419"/>
                  </a:cubicBezTo>
                  <a:cubicBezTo>
                    <a:pt x="-5860" y="78985"/>
                    <a:pt x="-5860" y="41002"/>
                    <a:pt x="17567" y="17567"/>
                  </a:cubicBezTo>
                  <a:cubicBezTo>
                    <a:pt x="41002" y="-5860"/>
                    <a:pt x="78985" y="-5860"/>
                    <a:pt x="102419" y="17567"/>
                  </a:cubicBezTo>
                </a:path>
              </a:pathLst>
            </a:custGeom>
            <a:solidFill>
              <a:schemeClr val="bg1"/>
            </a:solidFill>
            <a:ln w="25400" cap="flat" cmpd="sng">
              <a:solidFill>
                <a:schemeClr val="accent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4" name="ïŝḷiḋe"/>
            <p:cNvSpPr txBox="1"/>
            <p:nvPr/>
          </p:nvSpPr>
          <p:spPr>
            <a:xfrm>
              <a:off x="2121904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de-DE" sz="110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01</a:t>
              </a:r>
            </a:p>
          </p:txBody>
        </p:sp>
        <p:sp>
          <p:nvSpPr>
            <p:cNvPr id="25" name="îŝļïdê"/>
            <p:cNvSpPr txBox="1"/>
            <p:nvPr/>
          </p:nvSpPr>
          <p:spPr>
            <a:xfrm>
              <a:off x="3975717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de-DE" sz="110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02</a:t>
              </a:r>
            </a:p>
          </p:txBody>
        </p:sp>
        <p:sp>
          <p:nvSpPr>
            <p:cNvPr id="26" name="îṩḷîḋè"/>
            <p:cNvSpPr txBox="1"/>
            <p:nvPr/>
          </p:nvSpPr>
          <p:spPr>
            <a:xfrm>
              <a:off x="5864307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de-DE" sz="110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03</a:t>
              </a:r>
            </a:p>
          </p:txBody>
        </p:sp>
        <p:sp>
          <p:nvSpPr>
            <p:cNvPr id="27" name="ïš1iḋé"/>
            <p:cNvSpPr txBox="1"/>
            <p:nvPr/>
          </p:nvSpPr>
          <p:spPr>
            <a:xfrm>
              <a:off x="7697141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de-DE" sz="110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04</a:t>
              </a:r>
            </a:p>
          </p:txBody>
        </p:sp>
        <p:sp>
          <p:nvSpPr>
            <p:cNvPr id="28" name="î$ļíḍé"/>
            <p:cNvSpPr txBox="1"/>
            <p:nvPr/>
          </p:nvSpPr>
          <p:spPr>
            <a:xfrm>
              <a:off x="9594447" y="3834728"/>
              <a:ext cx="518483" cy="323294"/>
            </a:xfrm>
            <a:prstGeom prst="rect">
              <a:avLst/>
            </a:prstGeom>
            <a:noFill/>
          </p:spPr>
          <p:txBody>
            <a:bodyPr wrap="square">
              <a:normAutofit lnSpcReduction="10000"/>
            </a:bodyPr>
            <a:lstStyle/>
            <a:p>
              <a:pPr algn="ctr"/>
              <a:r>
                <a:rPr lang="de-DE" sz="110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05</a:t>
              </a:r>
            </a:p>
          </p:txBody>
        </p:sp>
        <p:sp>
          <p:nvSpPr>
            <p:cNvPr id="29" name="íṣľíḓè"/>
            <p:cNvSpPr/>
            <p:nvPr/>
          </p:nvSpPr>
          <p:spPr>
            <a:xfrm flipV="1">
              <a:off x="10623159" y="2895021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îŝliḍè"/>
            <p:cNvSpPr/>
            <p:nvPr/>
          </p:nvSpPr>
          <p:spPr>
            <a:xfrm flipV="1">
              <a:off x="-541355" y="2895021"/>
              <a:ext cx="2127400" cy="1048742"/>
            </a:xfrm>
            <a:custGeom>
              <a:avLst/>
              <a:gdLst>
                <a:gd name="connsiteX0" fmla="*/ 0 w 2223735"/>
                <a:gd name="connsiteY0" fmla="*/ 0 h 1107346"/>
                <a:gd name="connsiteX1" fmla="*/ 280086 w 2223735"/>
                <a:gd name="connsiteY1" fmla="*/ 0 h 1107346"/>
                <a:gd name="connsiteX2" fmla="*/ 284141 w 2223735"/>
                <a:gd name="connsiteY2" fmla="*/ 80308 h 1107346"/>
                <a:gd name="connsiteX3" fmla="*/ 1111867 w 2223735"/>
                <a:gd name="connsiteY3" fmla="*/ 827260 h 1107346"/>
                <a:gd name="connsiteX4" fmla="*/ 1939593 w 2223735"/>
                <a:gd name="connsiteY4" fmla="*/ 80308 h 1107346"/>
                <a:gd name="connsiteX5" fmla="*/ 1943649 w 2223735"/>
                <a:gd name="connsiteY5" fmla="*/ 0 h 1107346"/>
                <a:gd name="connsiteX6" fmla="*/ 2223735 w 2223735"/>
                <a:gd name="connsiteY6" fmla="*/ 0 h 1107346"/>
                <a:gd name="connsiteX7" fmla="*/ 2218233 w 2223735"/>
                <a:gd name="connsiteY7" fmla="*/ 108945 h 1107346"/>
                <a:gd name="connsiteX8" fmla="*/ 1111867 w 2223735"/>
                <a:gd name="connsiteY8" fmla="*/ 1107346 h 1107346"/>
                <a:gd name="connsiteX9" fmla="*/ 5501 w 2223735"/>
                <a:gd name="connsiteY9" fmla="*/ 108945 h 1107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23735" h="1107346">
                  <a:moveTo>
                    <a:pt x="0" y="0"/>
                  </a:moveTo>
                  <a:lnTo>
                    <a:pt x="280086" y="0"/>
                  </a:lnTo>
                  <a:lnTo>
                    <a:pt x="284141" y="80308"/>
                  </a:lnTo>
                  <a:cubicBezTo>
                    <a:pt x="326749" y="499860"/>
                    <a:pt x="681074" y="827260"/>
                    <a:pt x="1111867" y="827260"/>
                  </a:cubicBezTo>
                  <a:cubicBezTo>
                    <a:pt x="1542661" y="827260"/>
                    <a:pt x="1896986" y="499860"/>
                    <a:pt x="1939593" y="80308"/>
                  </a:cubicBezTo>
                  <a:lnTo>
                    <a:pt x="1943649" y="0"/>
                  </a:lnTo>
                  <a:lnTo>
                    <a:pt x="2223735" y="0"/>
                  </a:lnTo>
                  <a:lnTo>
                    <a:pt x="2218233" y="108945"/>
                  </a:lnTo>
                  <a:cubicBezTo>
                    <a:pt x="2161282" y="669732"/>
                    <a:pt x="1687680" y="1107346"/>
                    <a:pt x="1111867" y="1107346"/>
                  </a:cubicBezTo>
                  <a:cubicBezTo>
                    <a:pt x="536055" y="1107346"/>
                    <a:pt x="62452" y="669732"/>
                    <a:pt x="5501" y="108945"/>
                  </a:cubicBezTo>
                  <a:close/>
                </a:path>
              </a:pathLst>
            </a:custGeom>
            <a:solidFill>
              <a:schemeClr val="bg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1" name="文本框 40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726602872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a91549af-12d7-429a-94b3-c6e5655cf80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0601" y="884072"/>
            <a:ext cx="7209801" cy="3713397"/>
            <a:chOff x="1307468" y="1178768"/>
            <a:chExt cx="9613068" cy="4951196"/>
          </a:xfrm>
        </p:grpSpPr>
        <p:grpSp>
          <p:nvGrpSpPr>
            <p:cNvPr id="4" name="išľidè"/>
            <p:cNvGrpSpPr/>
            <p:nvPr/>
          </p:nvGrpSpPr>
          <p:grpSpPr>
            <a:xfrm>
              <a:off x="4079774" y="1178768"/>
              <a:ext cx="3899280" cy="4951196"/>
              <a:chOff x="662324" y="457672"/>
              <a:chExt cx="4496689" cy="5709767"/>
            </a:xfrm>
          </p:grpSpPr>
          <p:grpSp>
            <p:nvGrpSpPr>
              <p:cNvPr id="32" name="îṡḷidè"/>
              <p:cNvGrpSpPr/>
              <p:nvPr/>
            </p:nvGrpSpPr>
            <p:grpSpPr>
              <a:xfrm>
                <a:off x="662324" y="457672"/>
                <a:ext cx="4496689" cy="5709767"/>
                <a:chOff x="1416748" y="1485488"/>
                <a:chExt cx="3227861" cy="4098637"/>
              </a:xfrm>
            </p:grpSpPr>
            <p:sp>
              <p:nvSpPr>
                <p:cNvPr id="40" name="išľïdé"/>
                <p:cNvSpPr>
                  <a:spLocks/>
                </p:cNvSpPr>
                <p:nvPr/>
              </p:nvSpPr>
              <p:spPr bwMode="auto">
                <a:xfrm>
                  <a:off x="1975274" y="4686140"/>
                  <a:ext cx="380771" cy="274472"/>
                </a:xfrm>
                <a:custGeom>
                  <a:avLst/>
                  <a:gdLst>
                    <a:gd name="T0" fmla="*/ 38 w 101"/>
                    <a:gd name="T1" fmla="*/ 73 h 73"/>
                    <a:gd name="T2" fmla="*/ 38 w 101"/>
                    <a:gd name="T3" fmla="*/ 62 h 73"/>
                    <a:gd name="T4" fmla="*/ 46 w 101"/>
                    <a:gd name="T5" fmla="*/ 50 h 73"/>
                    <a:gd name="T6" fmla="*/ 10 w 101"/>
                    <a:gd name="T7" fmla="*/ 33 h 73"/>
                    <a:gd name="T8" fmla="*/ 3 w 101"/>
                    <a:gd name="T9" fmla="*/ 0 h 73"/>
                    <a:gd name="T10" fmla="*/ 98 w 101"/>
                    <a:gd name="T11" fmla="*/ 2 h 73"/>
                    <a:gd name="T12" fmla="*/ 68 w 101"/>
                    <a:gd name="T13" fmla="*/ 42 h 73"/>
                    <a:gd name="T14" fmla="*/ 56 w 101"/>
                    <a:gd name="T15" fmla="*/ 62 h 73"/>
                    <a:gd name="T16" fmla="*/ 68 w 101"/>
                    <a:gd name="T17" fmla="*/ 68 h 73"/>
                    <a:gd name="T18" fmla="*/ 38 w 101"/>
                    <a:gd name="T19" fmla="*/ 65 h 73"/>
                    <a:gd name="T20" fmla="*/ 38 w 101"/>
                    <a:gd name="T21" fmla="*/ 70 h 73"/>
                    <a:gd name="T22" fmla="*/ 65 w 101"/>
                    <a:gd name="T23" fmla="*/ 68 h 73"/>
                    <a:gd name="T24" fmla="*/ 53 w 101"/>
                    <a:gd name="T25" fmla="*/ 65 h 73"/>
                    <a:gd name="T26" fmla="*/ 54 w 101"/>
                    <a:gd name="T27" fmla="*/ 47 h 73"/>
                    <a:gd name="T28" fmla="*/ 67 w 101"/>
                    <a:gd name="T29" fmla="*/ 39 h 73"/>
                    <a:gd name="T30" fmla="*/ 88 w 101"/>
                    <a:gd name="T31" fmla="*/ 31 h 73"/>
                    <a:gd name="T32" fmla="*/ 5 w 101"/>
                    <a:gd name="T33" fmla="*/ 3 h 73"/>
                    <a:gd name="T34" fmla="*/ 33 w 101"/>
                    <a:gd name="T35" fmla="*/ 39 h 73"/>
                    <a:gd name="T36" fmla="*/ 34 w 101"/>
                    <a:gd name="T37" fmla="*/ 39 h 73"/>
                    <a:gd name="T38" fmla="*/ 49 w 101"/>
                    <a:gd name="T39" fmla="*/ 48 h 73"/>
                    <a:gd name="T40" fmla="*/ 38 w 101"/>
                    <a:gd name="T41" fmla="*/ 65 h 73"/>
                    <a:gd name="T42" fmla="*/ 71 w 101"/>
                    <a:gd name="T43" fmla="*/ 31 h 73"/>
                    <a:gd name="T44" fmla="*/ 78 w 101"/>
                    <a:gd name="T45" fmla="*/ 7 h 73"/>
                    <a:gd name="T46" fmla="*/ 91 w 101"/>
                    <a:gd name="T47" fmla="*/ 8 h 73"/>
                    <a:gd name="T48" fmla="*/ 70 w 101"/>
                    <a:gd name="T49" fmla="*/ 34 h 73"/>
                    <a:gd name="T50" fmla="*/ 75 w 101"/>
                    <a:gd name="T51" fmla="*/ 30 h 73"/>
                    <a:gd name="T52" fmla="*/ 81 w 101"/>
                    <a:gd name="T53" fmla="*/ 10 h 73"/>
                    <a:gd name="T54" fmla="*/ 27 w 101"/>
                    <a:gd name="T55" fmla="*/ 34 h 73"/>
                    <a:gd name="T56" fmla="*/ 9 w 101"/>
                    <a:gd name="T57" fmla="*/ 7 h 73"/>
                    <a:gd name="T58" fmla="*/ 22 w 101"/>
                    <a:gd name="T59" fmla="*/ 9 h 73"/>
                    <a:gd name="T60" fmla="*/ 30 w 101"/>
                    <a:gd name="T61" fmla="*/ 34 h 73"/>
                    <a:gd name="T62" fmla="*/ 25 w 101"/>
                    <a:gd name="T63" fmla="*/ 30 h 73"/>
                    <a:gd name="T64" fmla="*/ 12 w 101"/>
                    <a:gd name="T65" fmla="*/ 10 h 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101" h="73">
                      <a:moveTo>
                        <a:pt x="62" y="73"/>
                      </a:moveTo>
                      <a:cubicBezTo>
                        <a:pt x="38" y="73"/>
                        <a:pt x="38" y="73"/>
                        <a:pt x="38" y="73"/>
                      </a:cubicBezTo>
                      <a:cubicBezTo>
                        <a:pt x="34" y="73"/>
                        <a:pt x="32" y="71"/>
                        <a:pt x="32" y="68"/>
                      </a:cubicBezTo>
                      <a:cubicBezTo>
                        <a:pt x="32" y="65"/>
                        <a:pt x="34" y="62"/>
                        <a:pt x="38" y="62"/>
                      </a:cubicBezTo>
                      <a:cubicBezTo>
                        <a:pt x="46" y="62"/>
                        <a:pt x="46" y="62"/>
                        <a:pt x="46" y="62"/>
                      </a:cubicBezTo>
                      <a:cubicBezTo>
                        <a:pt x="46" y="50"/>
                        <a:pt x="46" y="50"/>
                        <a:pt x="46" y="50"/>
                      </a:cubicBezTo>
                      <a:cubicBezTo>
                        <a:pt x="41" y="49"/>
                        <a:pt x="36" y="46"/>
                        <a:pt x="32" y="42"/>
                      </a:cubicBezTo>
                      <a:cubicBezTo>
                        <a:pt x="23" y="42"/>
                        <a:pt x="15" y="39"/>
                        <a:pt x="10" y="33"/>
                      </a:cubicBezTo>
                      <a:cubicBezTo>
                        <a:pt x="0" y="21"/>
                        <a:pt x="2" y="2"/>
                        <a:pt x="3" y="2"/>
                      </a:cubicBezTo>
                      <a:cubicBezTo>
                        <a:pt x="3" y="0"/>
                        <a:pt x="3" y="0"/>
                        <a:pt x="3" y="0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8" y="2"/>
                        <a:pt x="98" y="2"/>
                        <a:pt x="98" y="2"/>
                      </a:cubicBezTo>
                      <a:cubicBezTo>
                        <a:pt x="98" y="2"/>
                        <a:pt x="101" y="21"/>
                        <a:pt x="90" y="33"/>
                      </a:cubicBezTo>
                      <a:cubicBezTo>
                        <a:pt x="85" y="39"/>
                        <a:pt x="78" y="42"/>
                        <a:pt x="68" y="42"/>
                      </a:cubicBezTo>
                      <a:cubicBezTo>
                        <a:pt x="64" y="46"/>
                        <a:pt x="60" y="49"/>
                        <a:pt x="56" y="50"/>
                      </a:cubicBezTo>
                      <a:cubicBezTo>
                        <a:pt x="56" y="62"/>
                        <a:pt x="56" y="62"/>
                        <a:pt x="56" y="62"/>
                      </a:cubicBezTo>
                      <a:cubicBezTo>
                        <a:pt x="62" y="62"/>
                        <a:pt x="62" y="62"/>
                        <a:pt x="62" y="62"/>
                      </a:cubicBezTo>
                      <a:cubicBezTo>
                        <a:pt x="65" y="62"/>
                        <a:pt x="68" y="65"/>
                        <a:pt x="68" y="68"/>
                      </a:cubicBezTo>
                      <a:cubicBezTo>
                        <a:pt x="68" y="71"/>
                        <a:pt x="65" y="73"/>
                        <a:pt x="62" y="73"/>
                      </a:cubicBezTo>
                      <a:close/>
                      <a:moveTo>
                        <a:pt x="38" y="65"/>
                      </a:moveTo>
                      <a:cubicBezTo>
                        <a:pt x="36" y="65"/>
                        <a:pt x="35" y="66"/>
                        <a:pt x="35" y="68"/>
                      </a:cubicBezTo>
                      <a:cubicBezTo>
                        <a:pt x="35" y="69"/>
                        <a:pt x="36" y="70"/>
                        <a:pt x="38" y="70"/>
                      </a:cubicBezTo>
                      <a:cubicBezTo>
                        <a:pt x="62" y="70"/>
                        <a:pt x="62" y="70"/>
                        <a:pt x="62" y="70"/>
                      </a:cubicBezTo>
                      <a:cubicBezTo>
                        <a:pt x="64" y="70"/>
                        <a:pt x="65" y="69"/>
                        <a:pt x="65" y="68"/>
                      </a:cubicBezTo>
                      <a:cubicBezTo>
                        <a:pt x="65" y="66"/>
                        <a:pt x="64" y="65"/>
                        <a:pt x="62" y="65"/>
                      </a:cubicBezTo>
                      <a:cubicBezTo>
                        <a:pt x="53" y="65"/>
                        <a:pt x="53" y="65"/>
                        <a:pt x="53" y="65"/>
                      </a:cubicBezTo>
                      <a:cubicBezTo>
                        <a:pt x="53" y="48"/>
                        <a:pt x="53" y="48"/>
                        <a:pt x="53" y="48"/>
                      </a:cubicBezTo>
                      <a:cubicBezTo>
                        <a:pt x="54" y="47"/>
                        <a:pt x="54" y="47"/>
                        <a:pt x="54" y="47"/>
                      </a:cubicBezTo>
                      <a:cubicBezTo>
                        <a:pt x="58" y="46"/>
                        <a:pt x="63" y="44"/>
                        <a:pt x="66" y="39"/>
                      </a:cubicBezTo>
                      <a:cubicBezTo>
                        <a:pt x="67" y="39"/>
                        <a:pt x="67" y="39"/>
                        <a:pt x="67" y="39"/>
                      </a:cubicBezTo>
                      <a:cubicBezTo>
                        <a:pt x="68" y="39"/>
                        <a:pt x="68" y="39"/>
                        <a:pt x="68" y="39"/>
                      </a:cubicBezTo>
                      <a:cubicBezTo>
                        <a:pt x="77" y="39"/>
                        <a:pt x="83" y="36"/>
                        <a:pt x="88" y="31"/>
                      </a:cubicBezTo>
                      <a:cubicBezTo>
                        <a:pt x="96" y="22"/>
                        <a:pt x="96" y="8"/>
                        <a:pt x="95" y="3"/>
                      </a:cubicBezTo>
                      <a:cubicBezTo>
                        <a:pt x="5" y="3"/>
                        <a:pt x="5" y="3"/>
                        <a:pt x="5" y="3"/>
                      </a:cubicBezTo>
                      <a:cubicBezTo>
                        <a:pt x="5" y="8"/>
                        <a:pt x="5" y="22"/>
                        <a:pt x="13" y="31"/>
                      </a:cubicBezTo>
                      <a:cubicBezTo>
                        <a:pt x="17" y="36"/>
                        <a:pt x="24" y="39"/>
                        <a:pt x="33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4" y="39"/>
                        <a:pt x="34" y="39"/>
                        <a:pt x="34" y="39"/>
                      </a:cubicBezTo>
                      <a:cubicBezTo>
                        <a:pt x="38" y="44"/>
                        <a:pt x="43" y="47"/>
                        <a:pt x="47" y="48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49" y="65"/>
                        <a:pt x="49" y="65"/>
                        <a:pt x="49" y="65"/>
                      </a:cubicBezTo>
                      <a:lnTo>
                        <a:pt x="38" y="65"/>
                      </a:lnTo>
                      <a:close/>
                      <a:moveTo>
                        <a:pt x="70" y="34"/>
                      </a:moveTo>
                      <a:cubicBezTo>
                        <a:pt x="71" y="31"/>
                        <a:pt x="71" y="31"/>
                        <a:pt x="71" y="31"/>
                      </a:cubicBezTo>
                      <a:cubicBezTo>
                        <a:pt x="75" y="25"/>
                        <a:pt x="77" y="17"/>
                        <a:pt x="78" y="9"/>
                      </a:cubicBezTo>
                      <a:cubicBezTo>
                        <a:pt x="78" y="7"/>
                        <a:pt x="78" y="7"/>
                        <a:pt x="78" y="7"/>
                      </a:cubicBezTo>
                      <a:cubicBezTo>
                        <a:pt x="91" y="7"/>
                        <a:pt x="91" y="7"/>
                        <a:pt x="91" y="7"/>
                      </a:cubicBezTo>
                      <a:cubicBezTo>
                        <a:pt x="91" y="8"/>
                        <a:pt x="91" y="8"/>
                        <a:pt x="91" y="8"/>
                      </a:cubicBezTo>
                      <a:cubicBezTo>
                        <a:pt x="91" y="28"/>
                        <a:pt x="78" y="33"/>
                        <a:pt x="73" y="34"/>
                      </a:cubicBezTo>
                      <a:lnTo>
                        <a:pt x="70" y="34"/>
                      </a:lnTo>
                      <a:close/>
                      <a:moveTo>
                        <a:pt x="81" y="10"/>
                      </a:moveTo>
                      <a:cubicBezTo>
                        <a:pt x="80" y="17"/>
                        <a:pt x="78" y="24"/>
                        <a:pt x="75" y="30"/>
                      </a:cubicBezTo>
                      <a:cubicBezTo>
                        <a:pt x="81" y="28"/>
                        <a:pt x="88" y="23"/>
                        <a:pt x="88" y="10"/>
                      </a:cubicBezTo>
                      <a:lnTo>
                        <a:pt x="81" y="10"/>
                      </a:lnTo>
                      <a:close/>
                      <a:moveTo>
                        <a:pt x="30" y="34"/>
                      </a:moveTo>
                      <a:cubicBezTo>
                        <a:pt x="27" y="34"/>
                        <a:pt x="27" y="34"/>
                        <a:pt x="27" y="34"/>
                      </a:cubicBezTo>
                      <a:cubicBezTo>
                        <a:pt x="22" y="32"/>
                        <a:pt x="10" y="28"/>
                        <a:pt x="9" y="8"/>
                      </a:cubicBezTo>
                      <a:cubicBezTo>
                        <a:pt x="9" y="7"/>
                        <a:pt x="9" y="7"/>
                        <a:pt x="9" y="7"/>
                      </a:cubicBezTo>
                      <a:cubicBezTo>
                        <a:pt x="22" y="7"/>
                        <a:pt x="22" y="7"/>
                        <a:pt x="22" y="7"/>
                      </a:cubicBezTo>
                      <a:cubicBezTo>
                        <a:pt x="22" y="9"/>
                        <a:pt x="22" y="9"/>
                        <a:pt x="22" y="9"/>
                      </a:cubicBezTo>
                      <a:cubicBezTo>
                        <a:pt x="23" y="17"/>
                        <a:pt x="25" y="25"/>
                        <a:pt x="29" y="31"/>
                      </a:cubicBezTo>
                      <a:lnTo>
                        <a:pt x="30" y="34"/>
                      </a:lnTo>
                      <a:close/>
                      <a:moveTo>
                        <a:pt x="12" y="10"/>
                      </a:moveTo>
                      <a:cubicBezTo>
                        <a:pt x="13" y="23"/>
                        <a:pt x="19" y="28"/>
                        <a:pt x="25" y="30"/>
                      </a:cubicBezTo>
                      <a:cubicBezTo>
                        <a:pt x="22" y="24"/>
                        <a:pt x="20" y="17"/>
                        <a:pt x="19" y="10"/>
                      </a:cubicBezTo>
                      <a:lnTo>
                        <a:pt x="12" y="1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grpSp>
              <p:nvGrpSpPr>
                <p:cNvPr id="41" name="îŝļïḑe"/>
                <p:cNvGrpSpPr/>
                <p:nvPr/>
              </p:nvGrpSpPr>
              <p:grpSpPr>
                <a:xfrm>
                  <a:off x="3359518" y="4532488"/>
                  <a:ext cx="312551" cy="393463"/>
                  <a:chOff x="4541592" y="4960612"/>
                  <a:chExt cx="312551" cy="393463"/>
                </a:xfrm>
              </p:grpSpPr>
              <p:sp>
                <p:nvSpPr>
                  <p:cNvPr id="125" name="ïṡļïdè"/>
                  <p:cNvSpPr>
                    <a:spLocks/>
                  </p:cNvSpPr>
                  <p:nvPr/>
                </p:nvSpPr>
                <p:spPr bwMode="auto">
                  <a:xfrm>
                    <a:off x="4541592" y="4978064"/>
                    <a:ext cx="304617" cy="376011"/>
                  </a:xfrm>
                  <a:custGeom>
                    <a:avLst/>
                    <a:gdLst>
                      <a:gd name="T0" fmla="*/ 190 w 192"/>
                      <a:gd name="T1" fmla="*/ 29 h 237"/>
                      <a:gd name="T2" fmla="*/ 164 w 192"/>
                      <a:gd name="T3" fmla="*/ 67 h 237"/>
                      <a:gd name="T4" fmla="*/ 159 w 192"/>
                      <a:gd name="T5" fmla="*/ 71 h 237"/>
                      <a:gd name="T6" fmla="*/ 69 w 192"/>
                      <a:gd name="T7" fmla="*/ 199 h 237"/>
                      <a:gd name="T8" fmla="*/ 5 w 192"/>
                      <a:gd name="T9" fmla="*/ 230 h 237"/>
                      <a:gd name="T10" fmla="*/ 14 w 192"/>
                      <a:gd name="T11" fmla="*/ 164 h 237"/>
                      <a:gd name="T12" fmla="*/ 109 w 192"/>
                      <a:gd name="T13" fmla="*/ 36 h 237"/>
                      <a:gd name="T14" fmla="*/ 112 w 192"/>
                      <a:gd name="T15" fmla="*/ 34 h 237"/>
                      <a:gd name="T16" fmla="*/ 133 w 192"/>
                      <a:gd name="T17" fmla="*/ 3 h 237"/>
                      <a:gd name="T18" fmla="*/ 128 w 192"/>
                      <a:gd name="T19" fmla="*/ 0 h 237"/>
                      <a:gd name="T20" fmla="*/ 12 w 192"/>
                      <a:gd name="T21" fmla="*/ 161 h 237"/>
                      <a:gd name="T22" fmla="*/ 0 w 192"/>
                      <a:gd name="T23" fmla="*/ 237 h 237"/>
                      <a:gd name="T24" fmla="*/ 71 w 192"/>
                      <a:gd name="T25" fmla="*/ 204 h 237"/>
                      <a:gd name="T26" fmla="*/ 71 w 192"/>
                      <a:gd name="T27" fmla="*/ 204 h 237"/>
                      <a:gd name="T28" fmla="*/ 173 w 192"/>
                      <a:gd name="T29" fmla="*/ 62 h 237"/>
                      <a:gd name="T30" fmla="*/ 192 w 192"/>
                      <a:gd name="T31" fmla="*/ 31 h 237"/>
                      <a:gd name="T32" fmla="*/ 190 w 192"/>
                      <a:gd name="T33" fmla="*/ 29 h 2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192" h="237">
                        <a:moveTo>
                          <a:pt x="190" y="29"/>
                        </a:moveTo>
                        <a:lnTo>
                          <a:pt x="164" y="67"/>
                        </a:lnTo>
                        <a:lnTo>
                          <a:pt x="159" y="71"/>
                        </a:lnTo>
                        <a:lnTo>
                          <a:pt x="69" y="199"/>
                        </a:lnTo>
                        <a:lnTo>
                          <a:pt x="5" y="230"/>
                        </a:lnTo>
                        <a:lnTo>
                          <a:pt x="14" y="164"/>
                        </a:lnTo>
                        <a:lnTo>
                          <a:pt x="109" y="36"/>
                        </a:lnTo>
                        <a:lnTo>
                          <a:pt x="112" y="34"/>
                        </a:lnTo>
                        <a:lnTo>
                          <a:pt x="133" y="3"/>
                        </a:lnTo>
                        <a:lnTo>
                          <a:pt x="128" y="0"/>
                        </a:lnTo>
                        <a:lnTo>
                          <a:pt x="12" y="161"/>
                        </a:lnTo>
                        <a:lnTo>
                          <a:pt x="0" y="237"/>
                        </a:lnTo>
                        <a:lnTo>
                          <a:pt x="71" y="204"/>
                        </a:lnTo>
                        <a:lnTo>
                          <a:pt x="71" y="204"/>
                        </a:lnTo>
                        <a:lnTo>
                          <a:pt x="173" y="62"/>
                        </a:lnTo>
                        <a:lnTo>
                          <a:pt x="192" y="31"/>
                        </a:lnTo>
                        <a:lnTo>
                          <a:pt x="190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26" name="îṥļïḑê"/>
                  <p:cNvSpPr>
                    <a:spLocks/>
                  </p:cNvSpPr>
                  <p:nvPr/>
                </p:nvSpPr>
                <p:spPr bwMode="auto">
                  <a:xfrm>
                    <a:off x="4587603" y="5035181"/>
                    <a:ext cx="153896" cy="211010"/>
                  </a:xfrm>
                  <a:custGeom>
                    <a:avLst/>
                    <a:gdLst>
                      <a:gd name="T0" fmla="*/ 41 w 41"/>
                      <a:gd name="T1" fmla="*/ 0 h 56"/>
                      <a:gd name="T2" fmla="*/ 40 w 41"/>
                      <a:gd name="T3" fmla="*/ 2 h 56"/>
                      <a:gd name="T4" fmla="*/ 2 w 41"/>
                      <a:gd name="T5" fmla="*/ 56 h 56"/>
                      <a:gd name="T6" fmla="*/ 0 w 41"/>
                      <a:gd name="T7" fmla="*/ 55 h 56"/>
                      <a:gd name="T8" fmla="*/ 38 w 41"/>
                      <a:gd name="T9" fmla="*/ 1 h 56"/>
                      <a:gd name="T10" fmla="*/ 39 w 41"/>
                      <a:gd name="T11" fmla="*/ 0 h 56"/>
                      <a:gd name="T12" fmla="*/ 41 w 41"/>
                      <a:gd name="T13" fmla="*/ 0 h 5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1" h="56">
                        <a:moveTo>
                          <a:pt x="41" y="0"/>
                        </a:move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2" y="56"/>
                          <a:pt x="2" y="56"/>
                          <a:pt x="2" y="56"/>
                        </a:cubicBez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40" y="0"/>
                          <a:pt x="41" y="0"/>
                          <a:pt x="41" y="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27" name="ïṣ1iḑe"/>
                  <p:cNvSpPr>
                    <a:spLocks/>
                  </p:cNvSpPr>
                  <p:nvPr/>
                </p:nvSpPr>
                <p:spPr bwMode="auto">
                  <a:xfrm>
                    <a:off x="4609814" y="5043113"/>
                    <a:ext cx="158655" cy="220529"/>
                  </a:xfrm>
                  <a:custGeom>
                    <a:avLst/>
                    <a:gdLst>
                      <a:gd name="T0" fmla="*/ 42 w 42"/>
                      <a:gd name="T1" fmla="*/ 1 h 59"/>
                      <a:gd name="T2" fmla="*/ 41 w 42"/>
                      <a:gd name="T3" fmla="*/ 3 h 59"/>
                      <a:gd name="T4" fmla="*/ 2 w 42"/>
                      <a:gd name="T5" fmla="*/ 59 h 59"/>
                      <a:gd name="T6" fmla="*/ 0 w 42"/>
                      <a:gd name="T7" fmla="*/ 58 h 59"/>
                      <a:gd name="T8" fmla="*/ 39 w 42"/>
                      <a:gd name="T9" fmla="*/ 2 h 59"/>
                      <a:gd name="T10" fmla="*/ 40 w 42"/>
                      <a:gd name="T11" fmla="*/ 0 h 59"/>
                      <a:gd name="T12" fmla="*/ 42 w 42"/>
                      <a:gd name="T13" fmla="*/ 1 h 5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9">
                        <a:moveTo>
                          <a:pt x="42" y="1"/>
                        </a:moveTo>
                        <a:cubicBezTo>
                          <a:pt x="41" y="3"/>
                          <a:pt x="41" y="3"/>
                          <a:pt x="41" y="3"/>
                        </a:cubicBezTo>
                        <a:cubicBezTo>
                          <a:pt x="2" y="59"/>
                          <a:pt x="2" y="59"/>
                          <a:pt x="2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39" y="2"/>
                          <a:pt x="39" y="2"/>
                          <a:pt x="39" y="2"/>
                        </a:cubicBez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41" y="1"/>
                          <a:pt x="41" y="1"/>
                          <a:pt x="42" y="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28" name="iş1íďè"/>
                  <p:cNvSpPr>
                    <a:spLocks/>
                  </p:cNvSpPr>
                  <p:nvPr/>
                </p:nvSpPr>
                <p:spPr bwMode="auto">
                  <a:xfrm>
                    <a:off x="4632026" y="5060565"/>
                    <a:ext cx="158655" cy="218943"/>
                  </a:xfrm>
                  <a:custGeom>
                    <a:avLst/>
                    <a:gdLst>
                      <a:gd name="T0" fmla="*/ 42 w 42"/>
                      <a:gd name="T1" fmla="*/ 2 h 58"/>
                      <a:gd name="T2" fmla="*/ 41 w 42"/>
                      <a:gd name="T3" fmla="*/ 4 h 58"/>
                      <a:gd name="T4" fmla="*/ 2 w 42"/>
                      <a:gd name="T5" fmla="*/ 58 h 58"/>
                      <a:gd name="T6" fmla="*/ 0 w 42"/>
                      <a:gd name="T7" fmla="*/ 57 h 58"/>
                      <a:gd name="T8" fmla="*/ 40 w 42"/>
                      <a:gd name="T9" fmla="*/ 2 h 58"/>
                      <a:gd name="T10" fmla="*/ 41 w 42"/>
                      <a:gd name="T11" fmla="*/ 0 h 58"/>
                      <a:gd name="T12" fmla="*/ 42 w 42"/>
                      <a:gd name="T13" fmla="*/ 2 h 5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2" h="58">
                        <a:moveTo>
                          <a:pt x="42" y="2"/>
                        </a:moveTo>
                        <a:cubicBezTo>
                          <a:pt x="41" y="4"/>
                          <a:pt x="41" y="4"/>
                          <a:pt x="41" y="4"/>
                        </a:cubicBezTo>
                        <a:cubicBezTo>
                          <a:pt x="2" y="58"/>
                          <a:pt x="2" y="58"/>
                          <a:pt x="2" y="58"/>
                        </a:cubicBezTo>
                        <a:cubicBezTo>
                          <a:pt x="0" y="57"/>
                          <a:pt x="0" y="57"/>
                          <a:pt x="0" y="57"/>
                        </a:cubicBezTo>
                        <a:cubicBezTo>
                          <a:pt x="40" y="2"/>
                          <a:pt x="40" y="2"/>
                          <a:pt x="40" y="2"/>
                        </a:cubicBezTo>
                        <a:cubicBezTo>
                          <a:pt x="41" y="0"/>
                          <a:pt x="41" y="0"/>
                          <a:pt x="41" y="0"/>
                        </a:cubicBezTo>
                        <a:cubicBezTo>
                          <a:pt x="41" y="1"/>
                          <a:pt x="42" y="1"/>
                          <a:pt x="42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29" name="iṧlíḑe"/>
                  <p:cNvSpPr>
                    <a:spLocks/>
                  </p:cNvSpPr>
                  <p:nvPr/>
                </p:nvSpPr>
                <p:spPr bwMode="auto">
                  <a:xfrm>
                    <a:off x="4560631" y="5230325"/>
                    <a:ext cx="98366" cy="71394"/>
                  </a:xfrm>
                  <a:custGeom>
                    <a:avLst/>
                    <a:gdLst>
                      <a:gd name="T0" fmla="*/ 26 w 26"/>
                      <a:gd name="T1" fmla="*/ 17 h 19"/>
                      <a:gd name="T2" fmla="*/ 22 w 26"/>
                      <a:gd name="T3" fmla="*/ 19 h 19"/>
                      <a:gd name="T4" fmla="*/ 0 w 26"/>
                      <a:gd name="T5" fmla="*/ 4 h 19"/>
                      <a:gd name="T6" fmla="*/ 1 w 26"/>
                      <a:gd name="T7" fmla="*/ 0 h 19"/>
                      <a:gd name="T8" fmla="*/ 26 w 26"/>
                      <a:gd name="T9" fmla="*/ 17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9">
                        <a:moveTo>
                          <a:pt x="26" y="17"/>
                        </a:moveTo>
                        <a:cubicBezTo>
                          <a:pt x="22" y="19"/>
                          <a:pt x="22" y="19"/>
                          <a:pt x="22" y="19"/>
                        </a:cubicBezTo>
                        <a:cubicBezTo>
                          <a:pt x="15" y="5"/>
                          <a:pt x="0" y="4"/>
                          <a:pt x="0" y="4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" y="0"/>
                          <a:pt x="17" y="2"/>
                          <a:pt x="26" y="1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30" name="isḷïdè"/>
                  <p:cNvSpPr>
                    <a:spLocks/>
                  </p:cNvSpPr>
                  <p:nvPr/>
                </p:nvSpPr>
                <p:spPr bwMode="auto">
                  <a:xfrm>
                    <a:off x="4549526" y="5298547"/>
                    <a:ext cx="41250" cy="33317"/>
                  </a:xfrm>
                  <a:custGeom>
                    <a:avLst/>
                    <a:gdLst>
                      <a:gd name="T0" fmla="*/ 11 w 11"/>
                      <a:gd name="T1" fmla="*/ 8 h 9"/>
                      <a:gd name="T2" fmla="*/ 8 w 11"/>
                      <a:gd name="T3" fmla="*/ 9 h 9"/>
                      <a:gd name="T4" fmla="*/ 0 w 11"/>
                      <a:gd name="T5" fmla="*/ 3 h 9"/>
                      <a:gd name="T6" fmla="*/ 1 w 11"/>
                      <a:gd name="T7" fmla="*/ 0 h 9"/>
                      <a:gd name="T8" fmla="*/ 11 w 11"/>
                      <a:gd name="T9" fmla="*/ 8 h 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" h="9">
                        <a:moveTo>
                          <a:pt x="11" y="8"/>
                        </a:moveTo>
                        <a:cubicBezTo>
                          <a:pt x="8" y="9"/>
                          <a:pt x="8" y="9"/>
                          <a:pt x="8" y="9"/>
                        </a:cubicBezTo>
                        <a:cubicBezTo>
                          <a:pt x="5" y="5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8" y="2"/>
                          <a:pt x="11" y="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31" name="îṣ1ïḍe"/>
                  <p:cNvSpPr>
                    <a:spLocks/>
                  </p:cNvSpPr>
                  <p:nvPr/>
                </p:nvSpPr>
                <p:spPr bwMode="auto">
                  <a:xfrm>
                    <a:off x="4703420" y="4960612"/>
                    <a:ext cx="150723" cy="138029"/>
                  </a:xfrm>
                  <a:custGeom>
                    <a:avLst/>
                    <a:gdLst>
                      <a:gd name="T0" fmla="*/ 15 w 40"/>
                      <a:gd name="T1" fmla="*/ 22 h 37"/>
                      <a:gd name="T2" fmla="*/ 10 w 40"/>
                      <a:gd name="T3" fmla="*/ 20 h 37"/>
                      <a:gd name="T4" fmla="*/ 4 w 40"/>
                      <a:gd name="T5" fmla="*/ 19 h 37"/>
                      <a:gd name="T6" fmla="*/ 3 w 40"/>
                      <a:gd name="T7" fmla="*/ 20 h 37"/>
                      <a:gd name="T8" fmla="*/ 9 w 40"/>
                      <a:gd name="T9" fmla="*/ 22 h 37"/>
                      <a:gd name="T10" fmla="*/ 14 w 40"/>
                      <a:gd name="T11" fmla="*/ 24 h 37"/>
                      <a:gd name="T12" fmla="*/ 21 w 40"/>
                      <a:gd name="T13" fmla="*/ 29 h 37"/>
                      <a:gd name="T14" fmla="*/ 17 w 40"/>
                      <a:gd name="T15" fmla="*/ 23 h 37"/>
                      <a:gd name="T16" fmla="*/ 15 w 40"/>
                      <a:gd name="T17" fmla="*/ 22 h 37"/>
                      <a:gd name="T18" fmla="*/ 10 w 40"/>
                      <a:gd name="T19" fmla="*/ 20 h 37"/>
                      <a:gd name="T20" fmla="*/ 4 w 40"/>
                      <a:gd name="T21" fmla="*/ 19 h 37"/>
                      <a:gd name="T22" fmla="*/ 3 w 40"/>
                      <a:gd name="T23" fmla="*/ 20 h 37"/>
                      <a:gd name="T24" fmla="*/ 9 w 40"/>
                      <a:gd name="T25" fmla="*/ 22 h 37"/>
                      <a:gd name="T26" fmla="*/ 14 w 40"/>
                      <a:gd name="T27" fmla="*/ 24 h 37"/>
                      <a:gd name="T28" fmla="*/ 21 w 40"/>
                      <a:gd name="T29" fmla="*/ 29 h 37"/>
                      <a:gd name="T30" fmla="*/ 17 w 40"/>
                      <a:gd name="T31" fmla="*/ 23 h 37"/>
                      <a:gd name="T32" fmla="*/ 29 w 40"/>
                      <a:gd name="T33" fmla="*/ 2 h 37"/>
                      <a:gd name="T34" fmla="*/ 15 w 40"/>
                      <a:gd name="T35" fmla="*/ 1 h 37"/>
                      <a:gd name="T36" fmla="*/ 11 w 40"/>
                      <a:gd name="T37" fmla="*/ 5 h 37"/>
                      <a:gd name="T38" fmla="*/ 2 w 40"/>
                      <a:gd name="T39" fmla="*/ 20 h 37"/>
                      <a:gd name="T40" fmla="*/ 7 w 40"/>
                      <a:gd name="T41" fmla="*/ 21 h 37"/>
                      <a:gd name="T42" fmla="*/ 13 w 40"/>
                      <a:gd name="T43" fmla="*/ 23 h 37"/>
                      <a:gd name="T44" fmla="*/ 16 w 40"/>
                      <a:gd name="T45" fmla="*/ 25 h 37"/>
                      <a:gd name="T46" fmla="*/ 22 w 40"/>
                      <a:gd name="T47" fmla="*/ 31 h 37"/>
                      <a:gd name="T48" fmla="*/ 24 w 40"/>
                      <a:gd name="T49" fmla="*/ 35 h 37"/>
                      <a:gd name="T50" fmla="*/ 30 w 40"/>
                      <a:gd name="T51" fmla="*/ 31 h 37"/>
                      <a:gd name="T52" fmla="*/ 26 w 40"/>
                      <a:gd name="T53" fmla="*/ 33 h 37"/>
                      <a:gd name="T54" fmla="*/ 22 w 40"/>
                      <a:gd name="T55" fmla="*/ 27 h 37"/>
                      <a:gd name="T56" fmla="*/ 15 w 40"/>
                      <a:gd name="T57" fmla="*/ 22 h 37"/>
                      <a:gd name="T58" fmla="*/ 10 w 40"/>
                      <a:gd name="T59" fmla="*/ 20 h 37"/>
                      <a:gd name="T60" fmla="*/ 4 w 40"/>
                      <a:gd name="T61" fmla="*/ 19 h 37"/>
                      <a:gd name="T62" fmla="*/ 13 w 40"/>
                      <a:gd name="T63" fmla="*/ 6 h 37"/>
                      <a:gd name="T64" fmla="*/ 28 w 40"/>
                      <a:gd name="T65" fmla="*/ 4 h 37"/>
                      <a:gd name="T66" fmla="*/ 37 w 40"/>
                      <a:gd name="T67" fmla="*/ 17 h 37"/>
                      <a:gd name="T68" fmla="*/ 17 w 40"/>
                      <a:gd name="T69" fmla="*/ 23 h 37"/>
                      <a:gd name="T70" fmla="*/ 13 w 40"/>
                      <a:gd name="T71" fmla="*/ 22 h 37"/>
                      <a:gd name="T72" fmla="*/ 8 w 40"/>
                      <a:gd name="T73" fmla="*/ 20 h 37"/>
                      <a:gd name="T74" fmla="*/ 4 w 40"/>
                      <a:gd name="T75" fmla="*/ 19 h 37"/>
                      <a:gd name="T76" fmla="*/ 7 w 40"/>
                      <a:gd name="T77" fmla="*/ 21 h 37"/>
                      <a:gd name="T78" fmla="*/ 13 w 40"/>
                      <a:gd name="T79" fmla="*/ 23 h 37"/>
                      <a:gd name="T80" fmla="*/ 16 w 40"/>
                      <a:gd name="T81" fmla="*/ 25 h 37"/>
                      <a:gd name="T82" fmla="*/ 22 w 40"/>
                      <a:gd name="T83" fmla="*/ 27 h 37"/>
                      <a:gd name="T84" fmla="*/ 17 w 40"/>
                      <a:gd name="T85" fmla="*/ 23 h 37"/>
                      <a:gd name="T86" fmla="*/ 13 w 40"/>
                      <a:gd name="T87" fmla="*/ 22 h 37"/>
                      <a:gd name="T88" fmla="*/ 8 w 40"/>
                      <a:gd name="T89" fmla="*/ 20 h 37"/>
                      <a:gd name="T90" fmla="*/ 4 w 40"/>
                      <a:gd name="T91" fmla="*/ 19 h 37"/>
                      <a:gd name="T92" fmla="*/ 7 w 40"/>
                      <a:gd name="T93" fmla="*/ 21 h 37"/>
                      <a:gd name="T94" fmla="*/ 13 w 40"/>
                      <a:gd name="T95" fmla="*/ 23 h 37"/>
                      <a:gd name="T96" fmla="*/ 16 w 40"/>
                      <a:gd name="T97" fmla="*/ 25 h 37"/>
                      <a:gd name="T98" fmla="*/ 22 w 40"/>
                      <a:gd name="T99" fmla="*/ 27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</a:cxnLst>
                    <a:rect l="0" t="0" r="r" b="b"/>
                    <a:pathLst>
                      <a:path w="40" h="37"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40" y="15"/>
                        </a:moveTo>
                        <a:cubicBezTo>
                          <a:pt x="40" y="15"/>
                          <a:pt x="37" y="6"/>
                          <a:pt x="29" y="2"/>
                        </a:cubicBezTo>
                        <a:cubicBezTo>
                          <a:pt x="25" y="0"/>
                          <a:pt x="20" y="0"/>
                          <a:pt x="15" y="0"/>
                        </a:cubicBezTo>
                        <a:cubicBezTo>
                          <a:pt x="15" y="1"/>
                          <a:pt x="15" y="1"/>
                          <a:pt x="15" y="1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11" y="5"/>
                          <a:pt x="11" y="5"/>
                          <a:pt x="11" y="5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2" y="20"/>
                          <a:pt x="2" y="20"/>
                          <a:pt x="2" y="20"/>
                        </a:cubicBezTo>
                        <a:cubicBezTo>
                          <a:pt x="2" y="20"/>
                          <a:pt x="2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1" y="29"/>
                          <a:pt x="22" y="30"/>
                          <a:pt x="22" y="31"/>
                        </a:cubicBezTo>
                        <a:cubicBezTo>
                          <a:pt x="23" y="32"/>
                          <a:pt x="24" y="33"/>
                          <a:pt x="24" y="35"/>
                        </a:cubicBezTo>
                        <a:cubicBezTo>
                          <a:pt x="24" y="35"/>
                          <a:pt x="24" y="35"/>
                          <a:pt x="24" y="35"/>
                        </a:cubicBezTo>
                        <a:cubicBezTo>
                          <a:pt x="25" y="37"/>
                          <a:pt x="25" y="37"/>
                          <a:pt x="25" y="37"/>
                        </a:cubicBezTo>
                        <a:cubicBezTo>
                          <a:pt x="30" y="31"/>
                          <a:pt x="30" y="31"/>
                          <a:pt x="30" y="31"/>
                        </a:cubicBezTo>
                        <a:cubicBezTo>
                          <a:pt x="40" y="15"/>
                          <a:pt x="40" y="15"/>
                          <a:pt x="40" y="15"/>
                        </a:cubicBezTo>
                        <a:close/>
                        <a:moveTo>
                          <a:pt x="26" y="33"/>
                        </a:moveTo>
                        <a:cubicBezTo>
                          <a:pt x="25" y="31"/>
                          <a:pt x="24" y="30"/>
                          <a:pt x="23" y="29"/>
                        </a:cubicBezTo>
                        <a:cubicBezTo>
                          <a:pt x="23" y="28"/>
                          <a:pt x="22" y="28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13" y="6"/>
                          <a:pt x="13" y="6"/>
                          <a:pt x="13" y="6"/>
                        </a:cubicBezTo>
                        <a:cubicBezTo>
                          <a:pt x="16" y="2"/>
                          <a:pt x="16" y="2"/>
                          <a:pt x="16" y="2"/>
                        </a:cubicBezTo>
                        <a:cubicBezTo>
                          <a:pt x="20" y="2"/>
                          <a:pt x="24" y="2"/>
                          <a:pt x="28" y="4"/>
                        </a:cubicBezTo>
                        <a:cubicBezTo>
                          <a:pt x="35" y="7"/>
                          <a:pt x="38" y="13"/>
                          <a:pt x="38" y="15"/>
                        </a:cubicBezTo>
                        <a:cubicBezTo>
                          <a:pt x="37" y="17"/>
                          <a:pt x="37" y="17"/>
                          <a:pt x="37" y="17"/>
                        </a:cubicBezTo>
                        <a:lnTo>
                          <a:pt x="26" y="33"/>
                        </a:ln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  <a:moveTo>
                          <a:pt x="17" y="23"/>
                        </a:moveTo>
                        <a:cubicBezTo>
                          <a:pt x="16" y="23"/>
                          <a:pt x="16" y="23"/>
                          <a:pt x="15" y="22"/>
                        </a:cubicBezTo>
                        <a:cubicBezTo>
                          <a:pt x="15" y="22"/>
                          <a:pt x="14" y="22"/>
                          <a:pt x="13" y="22"/>
                        </a:cubicBezTo>
                        <a:cubicBezTo>
                          <a:pt x="12" y="21"/>
                          <a:pt x="11" y="21"/>
                          <a:pt x="10" y="20"/>
                        </a:cubicBezTo>
                        <a:cubicBezTo>
                          <a:pt x="10" y="20"/>
                          <a:pt x="9" y="20"/>
                          <a:pt x="8" y="20"/>
                        </a:cubicBezTo>
                        <a:cubicBezTo>
                          <a:pt x="7" y="19"/>
                          <a:pt x="5" y="19"/>
                          <a:pt x="4" y="19"/>
                        </a:cubicBezTo>
                        <a:cubicBezTo>
                          <a:pt x="4" y="19"/>
                          <a:pt x="4" y="19"/>
                          <a:pt x="4" y="19"/>
                        </a:cubicBezTo>
                        <a:cubicBezTo>
                          <a:pt x="3" y="20"/>
                          <a:pt x="3" y="20"/>
                          <a:pt x="3" y="20"/>
                        </a:cubicBezTo>
                        <a:cubicBezTo>
                          <a:pt x="3" y="20"/>
                          <a:pt x="5" y="21"/>
                          <a:pt x="7" y="21"/>
                        </a:cubicBezTo>
                        <a:cubicBezTo>
                          <a:pt x="8" y="21"/>
                          <a:pt x="9" y="22"/>
                          <a:pt x="9" y="22"/>
                        </a:cubicBezTo>
                        <a:cubicBezTo>
                          <a:pt x="10" y="22"/>
                          <a:pt x="11" y="23"/>
                          <a:pt x="13" y="23"/>
                        </a:cubicBezTo>
                        <a:cubicBezTo>
                          <a:pt x="13" y="23"/>
                          <a:pt x="14" y="24"/>
                          <a:pt x="14" y="24"/>
                        </a:cubicBezTo>
                        <a:cubicBezTo>
                          <a:pt x="15" y="24"/>
                          <a:pt x="15" y="25"/>
                          <a:pt x="16" y="25"/>
                        </a:cubicBezTo>
                        <a:cubicBezTo>
                          <a:pt x="18" y="26"/>
                          <a:pt x="19" y="27"/>
                          <a:pt x="21" y="29"/>
                        </a:cubicBezTo>
                        <a:cubicBezTo>
                          <a:pt x="22" y="27"/>
                          <a:pt x="22" y="27"/>
                          <a:pt x="22" y="27"/>
                        </a:cubicBezTo>
                        <a:cubicBezTo>
                          <a:pt x="20" y="26"/>
                          <a:pt x="19" y="25"/>
                          <a:pt x="17" y="2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42" name="ísľiḓê"/>
                <p:cNvGrpSpPr/>
                <p:nvPr/>
              </p:nvGrpSpPr>
              <p:grpSpPr>
                <a:xfrm>
                  <a:off x="1416748" y="2456247"/>
                  <a:ext cx="312549" cy="442646"/>
                  <a:chOff x="5698186" y="1950933"/>
                  <a:chExt cx="312549" cy="442646"/>
                </a:xfrm>
              </p:grpSpPr>
              <p:sp>
                <p:nvSpPr>
                  <p:cNvPr id="122" name="ïṡļîḍè"/>
                  <p:cNvSpPr>
                    <a:spLocks/>
                  </p:cNvSpPr>
                  <p:nvPr/>
                </p:nvSpPr>
                <p:spPr bwMode="auto">
                  <a:xfrm>
                    <a:off x="5702945" y="1950933"/>
                    <a:ext cx="307790" cy="442646"/>
                  </a:xfrm>
                  <a:custGeom>
                    <a:avLst/>
                    <a:gdLst>
                      <a:gd name="T0" fmla="*/ 82 w 82"/>
                      <a:gd name="T1" fmla="*/ 118 h 118"/>
                      <a:gd name="T2" fmla="*/ 29 w 82"/>
                      <a:gd name="T3" fmla="*/ 116 h 118"/>
                      <a:gd name="T4" fmla="*/ 47 w 82"/>
                      <a:gd name="T5" fmla="*/ 96 h 118"/>
                      <a:gd name="T6" fmla="*/ 30 w 82"/>
                      <a:gd name="T7" fmla="*/ 1 h 118"/>
                      <a:gd name="T8" fmla="*/ 31 w 82"/>
                      <a:gd name="T9" fmla="*/ 0 h 118"/>
                      <a:gd name="T10" fmla="*/ 59 w 82"/>
                      <a:gd name="T11" fmla="*/ 18 h 118"/>
                      <a:gd name="T12" fmla="*/ 58 w 82"/>
                      <a:gd name="T13" fmla="*/ 20 h 118"/>
                      <a:gd name="T14" fmla="*/ 60 w 82"/>
                      <a:gd name="T15" fmla="*/ 86 h 118"/>
                      <a:gd name="T16" fmla="*/ 79 w 82"/>
                      <a:gd name="T17" fmla="*/ 70 h 118"/>
                      <a:gd name="T18" fmla="*/ 82 w 82"/>
                      <a:gd name="T19" fmla="*/ 118 h 118"/>
                      <a:gd name="T20" fmla="*/ 36 w 82"/>
                      <a:gd name="T21" fmla="*/ 113 h 118"/>
                      <a:gd name="T22" fmla="*/ 79 w 82"/>
                      <a:gd name="T23" fmla="*/ 115 h 118"/>
                      <a:gd name="T24" fmla="*/ 76 w 82"/>
                      <a:gd name="T25" fmla="*/ 76 h 118"/>
                      <a:gd name="T26" fmla="*/ 59 w 82"/>
                      <a:gd name="T27" fmla="*/ 90 h 118"/>
                      <a:gd name="T28" fmla="*/ 59 w 82"/>
                      <a:gd name="T29" fmla="*/ 89 h 118"/>
                      <a:gd name="T30" fmla="*/ 55 w 82"/>
                      <a:gd name="T31" fmla="*/ 19 h 118"/>
                      <a:gd name="T32" fmla="*/ 32 w 82"/>
                      <a:gd name="T33" fmla="*/ 4 h 118"/>
                      <a:gd name="T34" fmla="*/ 50 w 82"/>
                      <a:gd name="T35" fmla="*/ 95 h 118"/>
                      <a:gd name="T36" fmla="*/ 52 w 82"/>
                      <a:gd name="T37" fmla="*/ 96 h 118"/>
                      <a:gd name="T38" fmla="*/ 36 w 82"/>
                      <a:gd name="T39" fmla="*/ 113 h 1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82" h="118">
                        <a:moveTo>
                          <a:pt x="82" y="118"/>
                        </a:moveTo>
                        <a:cubicBezTo>
                          <a:pt x="29" y="116"/>
                          <a:pt x="29" y="116"/>
                          <a:pt x="29" y="116"/>
                        </a:cubicBezTo>
                        <a:cubicBezTo>
                          <a:pt x="47" y="96"/>
                          <a:pt x="47" y="96"/>
                          <a:pt x="47" y="96"/>
                        </a:cubicBezTo>
                        <a:cubicBezTo>
                          <a:pt x="0" y="62"/>
                          <a:pt x="30" y="2"/>
                          <a:pt x="30" y="1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59" y="18"/>
                          <a:pt x="59" y="18"/>
                          <a:pt x="59" y="18"/>
                        </a:cubicBezTo>
                        <a:cubicBezTo>
                          <a:pt x="58" y="20"/>
                          <a:pt x="58" y="20"/>
                          <a:pt x="58" y="20"/>
                        </a:cubicBezTo>
                        <a:cubicBezTo>
                          <a:pt x="34" y="53"/>
                          <a:pt x="55" y="80"/>
                          <a:pt x="60" y="86"/>
                        </a:cubicBezTo>
                        <a:cubicBezTo>
                          <a:pt x="79" y="70"/>
                          <a:pt x="79" y="70"/>
                          <a:pt x="79" y="70"/>
                        </a:cubicBezTo>
                        <a:lnTo>
                          <a:pt x="82" y="118"/>
                        </a:lnTo>
                        <a:close/>
                        <a:moveTo>
                          <a:pt x="36" y="113"/>
                        </a:moveTo>
                        <a:cubicBezTo>
                          <a:pt x="79" y="115"/>
                          <a:pt x="79" y="115"/>
                          <a:pt x="79" y="115"/>
                        </a:cubicBezTo>
                        <a:cubicBezTo>
                          <a:pt x="76" y="76"/>
                          <a:pt x="76" y="76"/>
                          <a:pt x="76" y="76"/>
                        </a:cubicBezTo>
                        <a:cubicBezTo>
                          <a:pt x="59" y="90"/>
                          <a:pt x="59" y="90"/>
                          <a:pt x="59" y="90"/>
                        </a:cubicBezTo>
                        <a:cubicBezTo>
                          <a:pt x="59" y="89"/>
                          <a:pt x="59" y="89"/>
                          <a:pt x="59" y="89"/>
                        </a:cubicBezTo>
                        <a:cubicBezTo>
                          <a:pt x="58" y="88"/>
                          <a:pt x="28" y="58"/>
                          <a:pt x="55" y="19"/>
                        </a:cubicBezTo>
                        <a:cubicBezTo>
                          <a:pt x="32" y="4"/>
                          <a:pt x="32" y="4"/>
                          <a:pt x="32" y="4"/>
                        </a:cubicBezTo>
                        <a:cubicBezTo>
                          <a:pt x="28" y="14"/>
                          <a:pt x="7" y="65"/>
                          <a:pt x="50" y="95"/>
                        </a:cubicBezTo>
                        <a:cubicBezTo>
                          <a:pt x="52" y="96"/>
                          <a:pt x="52" y="96"/>
                          <a:pt x="52" y="96"/>
                        </a:cubicBezTo>
                        <a:lnTo>
                          <a:pt x="36" y="11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23" name="îšľiḓe"/>
                  <p:cNvSpPr>
                    <a:spLocks/>
                  </p:cNvSpPr>
                  <p:nvPr/>
                </p:nvSpPr>
                <p:spPr bwMode="auto">
                  <a:xfrm>
                    <a:off x="5698186" y="1954106"/>
                    <a:ext cx="199905" cy="431541"/>
                  </a:xfrm>
                  <a:custGeom>
                    <a:avLst/>
                    <a:gdLst>
                      <a:gd name="T0" fmla="*/ 34 w 53"/>
                      <a:gd name="T1" fmla="*/ 115 h 115"/>
                      <a:gd name="T2" fmla="*/ 22 w 53"/>
                      <a:gd name="T3" fmla="*/ 113 h 115"/>
                      <a:gd name="T4" fmla="*/ 37 w 53"/>
                      <a:gd name="T5" fmla="*/ 96 h 115"/>
                      <a:gd name="T6" fmla="*/ 20 w 53"/>
                      <a:gd name="T7" fmla="*/ 10 h 115"/>
                      <a:gd name="T8" fmla="*/ 21 w 53"/>
                      <a:gd name="T9" fmla="*/ 10 h 115"/>
                      <a:gd name="T10" fmla="*/ 31 w 53"/>
                      <a:gd name="T11" fmla="*/ 0 h 115"/>
                      <a:gd name="T12" fmla="*/ 33 w 53"/>
                      <a:gd name="T13" fmla="*/ 2 h 115"/>
                      <a:gd name="T14" fmla="*/ 23 w 53"/>
                      <a:gd name="T15" fmla="*/ 12 h 115"/>
                      <a:gd name="T16" fmla="*/ 40 w 53"/>
                      <a:gd name="T17" fmla="*/ 94 h 115"/>
                      <a:gd name="T18" fmla="*/ 53 w 53"/>
                      <a:gd name="T19" fmla="*/ 94 h 115"/>
                      <a:gd name="T20" fmla="*/ 34 w 53"/>
                      <a:gd name="T21" fmla="*/ 115 h 115"/>
                      <a:gd name="T22" fmla="*/ 28 w 53"/>
                      <a:gd name="T23" fmla="*/ 111 h 115"/>
                      <a:gd name="T24" fmla="*/ 33 w 53"/>
                      <a:gd name="T25" fmla="*/ 112 h 115"/>
                      <a:gd name="T26" fmla="*/ 46 w 53"/>
                      <a:gd name="T27" fmla="*/ 97 h 115"/>
                      <a:gd name="T28" fmla="*/ 40 w 53"/>
                      <a:gd name="T29" fmla="*/ 97 h 115"/>
                      <a:gd name="T30" fmla="*/ 28 w 53"/>
                      <a:gd name="T31" fmla="*/ 111 h 1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53" h="115">
                        <a:moveTo>
                          <a:pt x="34" y="115"/>
                        </a:moveTo>
                        <a:cubicBezTo>
                          <a:pt x="22" y="113"/>
                          <a:pt x="22" y="113"/>
                          <a:pt x="22" y="113"/>
                        </a:cubicBezTo>
                        <a:cubicBezTo>
                          <a:pt x="37" y="96"/>
                          <a:pt x="37" y="96"/>
                          <a:pt x="37" y="96"/>
                        </a:cubicBezTo>
                        <a:cubicBezTo>
                          <a:pt x="30" y="90"/>
                          <a:pt x="0" y="59"/>
                          <a:pt x="20" y="10"/>
                        </a:cubicBezTo>
                        <a:cubicBezTo>
                          <a:pt x="21" y="10"/>
                          <a:pt x="21" y="10"/>
                          <a:pt x="21" y="10"/>
                        </a:cubicBezTo>
                        <a:cubicBezTo>
                          <a:pt x="31" y="0"/>
                          <a:pt x="31" y="0"/>
                          <a:pt x="31" y="0"/>
                        </a:cubicBezTo>
                        <a:cubicBezTo>
                          <a:pt x="33" y="2"/>
                          <a:pt x="33" y="2"/>
                          <a:pt x="33" y="2"/>
                        </a:cubicBezTo>
                        <a:cubicBezTo>
                          <a:pt x="23" y="12"/>
                          <a:pt x="23" y="12"/>
                          <a:pt x="23" y="12"/>
                        </a:cubicBezTo>
                        <a:cubicBezTo>
                          <a:pt x="3" y="61"/>
                          <a:pt x="36" y="91"/>
                          <a:pt x="40" y="94"/>
                        </a:cubicBezTo>
                        <a:cubicBezTo>
                          <a:pt x="53" y="94"/>
                          <a:pt x="53" y="94"/>
                          <a:pt x="53" y="94"/>
                        </a:cubicBezTo>
                        <a:lnTo>
                          <a:pt x="34" y="115"/>
                        </a:lnTo>
                        <a:close/>
                        <a:moveTo>
                          <a:pt x="28" y="111"/>
                        </a:moveTo>
                        <a:cubicBezTo>
                          <a:pt x="33" y="112"/>
                          <a:pt x="33" y="112"/>
                          <a:pt x="33" y="112"/>
                        </a:cubicBezTo>
                        <a:cubicBezTo>
                          <a:pt x="46" y="97"/>
                          <a:pt x="46" y="97"/>
                          <a:pt x="46" y="97"/>
                        </a:cubicBezTo>
                        <a:cubicBezTo>
                          <a:pt x="40" y="97"/>
                          <a:pt x="40" y="97"/>
                          <a:pt x="40" y="97"/>
                        </a:cubicBezTo>
                        <a:lnTo>
                          <a:pt x="28" y="11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24" name="íŝľiďè"/>
                  <p:cNvSpPr>
                    <a:spLocks/>
                  </p:cNvSpPr>
                  <p:nvPr/>
                </p:nvSpPr>
                <p:spPr bwMode="auto">
                  <a:xfrm>
                    <a:off x="5906023" y="2217473"/>
                    <a:ext cx="90433" cy="44423"/>
                  </a:xfrm>
                  <a:custGeom>
                    <a:avLst/>
                    <a:gdLst>
                      <a:gd name="T0" fmla="*/ 5 w 57"/>
                      <a:gd name="T1" fmla="*/ 28 h 28"/>
                      <a:gd name="T2" fmla="*/ 0 w 57"/>
                      <a:gd name="T3" fmla="*/ 23 h 28"/>
                      <a:gd name="T4" fmla="*/ 24 w 57"/>
                      <a:gd name="T5" fmla="*/ 0 h 28"/>
                      <a:gd name="T6" fmla="*/ 57 w 57"/>
                      <a:gd name="T7" fmla="*/ 0 h 28"/>
                      <a:gd name="T8" fmla="*/ 57 w 57"/>
                      <a:gd name="T9" fmla="*/ 7 h 28"/>
                      <a:gd name="T10" fmla="*/ 28 w 57"/>
                      <a:gd name="T11" fmla="*/ 7 h 28"/>
                      <a:gd name="T12" fmla="*/ 5 w 57"/>
                      <a:gd name="T13" fmla="*/ 28 h 2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7" h="28">
                        <a:moveTo>
                          <a:pt x="5" y="28"/>
                        </a:moveTo>
                        <a:lnTo>
                          <a:pt x="0" y="23"/>
                        </a:lnTo>
                        <a:lnTo>
                          <a:pt x="24" y="0"/>
                        </a:lnTo>
                        <a:lnTo>
                          <a:pt x="57" y="0"/>
                        </a:lnTo>
                        <a:lnTo>
                          <a:pt x="57" y="7"/>
                        </a:lnTo>
                        <a:lnTo>
                          <a:pt x="28" y="7"/>
                        </a:lnTo>
                        <a:lnTo>
                          <a:pt x="5" y="2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43" name="îṡľíḋê"/>
                <p:cNvGrpSpPr/>
                <p:nvPr/>
              </p:nvGrpSpPr>
              <p:grpSpPr>
                <a:xfrm>
                  <a:off x="2170350" y="4994742"/>
                  <a:ext cx="230051" cy="326829"/>
                  <a:chOff x="4382937" y="5523837"/>
                  <a:chExt cx="230051" cy="326829"/>
                </a:xfrm>
              </p:grpSpPr>
              <p:sp>
                <p:nvSpPr>
                  <p:cNvPr id="119" name="i$ḻîḓè"/>
                  <p:cNvSpPr>
                    <a:spLocks/>
                  </p:cNvSpPr>
                  <p:nvPr/>
                </p:nvSpPr>
                <p:spPr bwMode="auto">
                  <a:xfrm>
                    <a:off x="4382937" y="5523837"/>
                    <a:ext cx="226877" cy="326829"/>
                  </a:xfrm>
                  <a:custGeom>
                    <a:avLst/>
                    <a:gdLst>
                      <a:gd name="T0" fmla="*/ 0 w 60"/>
                      <a:gd name="T1" fmla="*/ 87 h 87"/>
                      <a:gd name="T2" fmla="*/ 2 w 60"/>
                      <a:gd name="T3" fmla="*/ 50 h 87"/>
                      <a:gd name="T4" fmla="*/ 16 w 60"/>
                      <a:gd name="T5" fmla="*/ 62 h 87"/>
                      <a:gd name="T6" fmla="*/ 17 w 60"/>
                      <a:gd name="T7" fmla="*/ 15 h 87"/>
                      <a:gd name="T8" fmla="*/ 16 w 60"/>
                      <a:gd name="T9" fmla="*/ 14 h 87"/>
                      <a:gd name="T10" fmla="*/ 38 w 60"/>
                      <a:gd name="T11" fmla="*/ 0 h 87"/>
                      <a:gd name="T12" fmla="*/ 38 w 60"/>
                      <a:gd name="T13" fmla="*/ 1 h 87"/>
                      <a:gd name="T14" fmla="*/ 26 w 60"/>
                      <a:gd name="T15" fmla="*/ 70 h 87"/>
                      <a:gd name="T16" fmla="*/ 40 w 60"/>
                      <a:gd name="T17" fmla="*/ 85 h 87"/>
                      <a:gd name="T18" fmla="*/ 0 w 60"/>
                      <a:gd name="T19" fmla="*/ 87 h 87"/>
                      <a:gd name="T20" fmla="*/ 5 w 60"/>
                      <a:gd name="T21" fmla="*/ 56 h 87"/>
                      <a:gd name="T22" fmla="*/ 3 w 60"/>
                      <a:gd name="T23" fmla="*/ 83 h 87"/>
                      <a:gd name="T24" fmla="*/ 33 w 60"/>
                      <a:gd name="T25" fmla="*/ 82 h 87"/>
                      <a:gd name="T26" fmla="*/ 22 w 60"/>
                      <a:gd name="T27" fmla="*/ 70 h 87"/>
                      <a:gd name="T28" fmla="*/ 23 w 60"/>
                      <a:gd name="T29" fmla="*/ 69 h 87"/>
                      <a:gd name="T30" fmla="*/ 36 w 60"/>
                      <a:gd name="T31" fmla="*/ 4 h 87"/>
                      <a:gd name="T32" fmla="*/ 20 w 60"/>
                      <a:gd name="T33" fmla="*/ 14 h 87"/>
                      <a:gd name="T34" fmla="*/ 18 w 60"/>
                      <a:gd name="T35" fmla="*/ 65 h 87"/>
                      <a:gd name="T36" fmla="*/ 17 w 60"/>
                      <a:gd name="T37" fmla="*/ 66 h 87"/>
                      <a:gd name="T38" fmla="*/ 5 w 60"/>
                      <a:gd name="T39" fmla="*/ 56 h 8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60" h="87">
                        <a:moveTo>
                          <a:pt x="0" y="87"/>
                        </a:moveTo>
                        <a:cubicBezTo>
                          <a:pt x="2" y="50"/>
                          <a:pt x="2" y="50"/>
                          <a:pt x="2" y="50"/>
                        </a:cubicBezTo>
                        <a:cubicBezTo>
                          <a:pt x="16" y="62"/>
                          <a:pt x="16" y="62"/>
                          <a:pt x="16" y="62"/>
                        </a:cubicBezTo>
                        <a:cubicBezTo>
                          <a:pt x="20" y="57"/>
                          <a:pt x="35" y="39"/>
                          <a:pt x="17" y="15"/>
                        </a:cubicBezTo>
                        <a:cubicBezTo>
                          <a:pt x="16" y="14"/>
                          <a:pt x="16" y="14"/>
                          <a:pt x="16" y="14"/>
                        </a:cubicBezTo>
                        <a:cubicBezTo>
                          <a:pt x="38" y="0"/>
                          <a:pt x="38" y="0"/>
                          <a:pt x="38" y="0"/>
                        </a:cubicBezTo>
                        <a:cubicBezTo>
                          <a:pt x="38" y="1"/>
                          <a:pt x="38" y="1"/>
                          <a:pt x="38" y="1"/>
                        </a:cubicBezTo>
                        <a:cubicBezTo>
                          <a:pt x="39" y="1"/>
                          <a:pt x="60" y="45"/>
                          <a:pt x="26" y="70"/>
                        </a:cubicBezTo>
                        <a:cubicBezTo>
                          <a:pt x="40" y="85"/>
                          <a:pt x="40" y="85"/>
                          <a:pt x="40" y="85"/>
                        </a:cubicBezTo>
                        <a:lnTo>
                          <a:pt x="0" y="87"/>
                        </a:lnTo>
                        <a:close/>
                        <a:moveTo>
                          <a:pt x="5" y="56"/>
                        </a:moveTo>
                        <a:cubicBezTo>
                          <a:pt x="3" y="83"/>
                          <a:pt x="3" y="83"/>
                          <a:pt x="3" y="83"/>
                        </a:cubicBezTo>
                        <a:cubicBezTo>
                          <a:pt x="33" y="82"/>
                          <a:pt x="33" y="82"/>
                          <a:pt x="33" y="82"/>
                        </a:cubicBezTo>
                        <a:cubicBezTo>
                          <a:pt x="22" y="70"/>
                          <a:pt x="22" y="70"/>
                          <a:pt x="22" y="70"/>
                        </a:cubicBezTo>
                        <a:cubicBezTo>
                          <a:pt x="23" y="69"/>
                          <a:pt x="23" y="69"/>
                          <a:pt x="23" y="69"/>
                        </a:cubicBezTo>
                        <a:cubicBezTo>
                          <a:pt x="53" y="48"/>
                          <a:pt x="40" y="12"/>
                          <a:pt x="36" y="4"/>
                        </a:cubicBezTo>
                        <a:cubicBezTo>
                          <a:pt x="20" y="14"/>
                          <a:pt x="20" y="14"/>
                          <a:pt x="20" y="14"/>
                        </a:cubicBezTo>
                        <a:cubicBezTo>
                          <a:pt x="40" y="42"/>
                          <a:pt x="18" y="65"/>
                          <a:pt x="18" y="65"/>
                        </a:cubicBezTo>
                        <a:cubicBezTo>
                          <a:pt x="17" y="66"/>
                          <a:pt x="17" y="66"/>
                          <a:pt x="17" y="66"/>
                        </a:cubicBezTo>
                        <a:lnTo>
                          <a:pt x="5" y="5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20" name="ísļîḑê"/>
                  <p:cNvSpPr>
                    <a:spLocks/>
                  </p:cNvSpPr>
                  <p:nvPr/>
                </p:nvSpPr>
                <p:spPr bwMode="auto">
                  <a:xfrm>
                    <a:off x="4462265" y="5527010"/>
                    <a:ext cx="150723" cy="315723"/>
                  </a:xfrm>
                  <a:custGeom>
                    <a:avLst/>
                    <a:gdLst>
                      <a:gd name="T0" fmla="*/ 15 w 40"/>
                      <a:gd name="T1" fmla="*/ 84 h 84"/>
                      <a:gd name="T2" fmla="*/ 0 w 40"/>
                      <a:gd name="T3" fmla="*/ 68 h 84"/>
                      <a:gd name="T4" fmla="*/ 11 w 40"/>
                      <a:gd name="T5" fmla="*/ 68 h 84"/>
                      <a:gd name="T6" fmla="*/ 22 w 40"/>
                      <a:gd name="T7" fmla="*/ 9 h 84"/>
                      <a:gd name="T8" fmla="*/ 15 w 40"/>
                      <a:gd name="T9" fmla="*/ 2 h 84"/>
                      <a:gd name="T10" fmla="*/ 17 w 40"/>
                      <a:gd name="T11" fmla="*/ 0 h 84"/>
                      <a:gd name="T12" fmla="*/ 25 w 40"/>
                      <a:gd name="T13" fmla="*/ 7 h 84"/>
                      <a:gd name="T14" fmla="*/ 13 w 40"/>
                      <a:gd name="T15" fmla="*/ 70 h 84"/>
                      <a:gd name="T16" fmla="*/ 24 w 40"/>
                      <a:gd name="T17" fmla="*/ 83 h 84"/>
                      <a:gd name="T18" fmla="*/ 15 w 40"/>
                      <a:gd name="T19" fmla="*/ 84 h 84"/>
                      <a:gd name="T20" fmla="*/ 7 w 40"/>
                      <a:gd name="T21" fmla="*/ 71 h 84"/>
                      <a:gd name="T22" fmla="*/ 16 w 40"/>
                      <a:gd name="T23" fmla="*/ 81 h 84"/>
                      <a:gd name="T24" fmla="*/ 18 w 40"/>
                      <a:gd name="T25" fmla="*/ 80 h 84"/>
                      <a:gd name="T26" fmla="*/ 10 w 40"/>
                      <a:gd name="T27" fmla="*/ 71 h 84"/>
                      <a:gd name="T28" fmla="*/ 7 w 40"/>
                      <a:gd name="T29" fmla="*/ 71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0" h="84">
                        <a:moveTo>
                          <a:pt x="15" y="84"/>
                        </a:moveTo>
                        <a:cubicBezTo>
                          <a:pt x="0" y="68"/>
                          <a:pt x="0" y="68"/>
                          <a:pt x="0" y="68"/>
                        </a:cubicBezTo>
                        <a:cubicBezTo>
                          <a:pt x="11" y="68"/>
                          <a:pt x="11" y="68"/>
                          <a:pt x="11" y="68"/>
                        </a:cubicBezTo>
                        <a:cubicBezTo>
                          <a:pt x="14" y="65"/>
                          <a:pt x="37" y="44"/>
                          <a:pt x="22" y="9"/>
                        </a:cubicBezTo>
                        <a:cubicBezTo>
                          <a:pt x="15" y="2"/>
                          <a:pt x="15" y="2"/>
                          <a:pt x="15" y="2"/>
                        </a:cubicBezTo>
                        <a:cubicBezTo>
                          <a:pt x="17" y="0"/>
                          <a:pt x="17" y="0"/>
                          <a:pt x="17" y="0"/>
                        </a:cubicBezTo>
                        <a:cubicBezTo>
                          <a:pt x="25" y="7"/>
                          <a:pt x="25" y="7"/>
                          <a:pt x="25" y="7"/>
                        </a:cubicBezTo>
                        <a:cubicBezTo>
                          <a:pt x="40" y="43"/>
                          <a:pt x="19" y="65"/>
                          <a:pt x="13" y="70"/>
                        </a:cubicBezTo>
                        <a:cubicBezTo>
                          <a:pt x="24" y="83"/>
                          <a:pt x="24" y="83"/>
                          <a:pt x="24" y="83"/>
                        </a:cubicBezTo>
                        <a:lnTo>
                          <a:pt x="15" y="84"/>
                        </a:lnTo>
                        <a:close/>
                        <a:moveTo>
                          <a:pt x="7" y="71"/>
                        </a:moveTo>
                        <a:cubicBezTo>
                          <a:pt x="16" y="81"/>
                          <a:pt x="16" y="81"/>
                          <a:pt x="16" y="81"/>
                        </a:cubicBezTo>
                        <a:cubicBezTo>
                          <a:pt x="18" y="80"/>
                          <a:pt x="18" y="80"/>
                          <a:pt x="18" y="80"/>
                        </a:cubicBezTo>
                        <a:cubicBezTo>
                          <a:pt x="10" y="71"/>
                          <a:pt x="10" y="71"/>
                          <a:pt x="10" y="71"/>
                        </a:cubicBezTo>
                        <a:lnTo>
                          <a:pt x="7" y="7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21" name="i$ļiḍè"/>
                  <p:cNvSpPr>
                    <a:spLocks/>
                  </p:cNvSpPr>
                  <p:nvPr/>
                </p:nvSpPr>
                <p:spPr bwMode="auto">
                  <a:xfrm>
                    <a:off x="4394044" y="5715808"/>
                    <a:ext cx="68222" cy="36490"/>
                  </a:xfrm>
                  <a:custGeom>
                    <a:avLst/>
                    <a:gdLst>
                      <a:gd name="T0" fmla="*/ 38 w 43"/>
                      <a:gd name="T1" fmla="*/ 23 h 23"/>
                      <a:gd name="T2" fmla="*/ 22 w 43"/>
                      <a:gd name="T3" fmla="*/ 7 h 23"/>
                      <a:gd name="T4" fmla="*/ 0 w 43"/>
                      <a:gd name="T5" fmla="*/ 7 h 23"/>
                      <a:gd name="T6" fmla="*/ 0 w 43"/>
                      <a:gd name="T7" fmla="*/ 0 h 23"/>
                      <a:gd name="T8" fmla="*/ 24 w 43"/>
                      <a:gd name="T9" fmla="*/ 0 h 23"/>
                      <a:gd name="T10" fmla="*/ 43 w 43"/>
                      <a:gd name="T11" fmla="*/ 18 h 23"/>
                      <a:gd name="T12" fmla="*/ 38 w 43"/>
                      <a:gd name="T13" fmla="*/ 2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3" h="23">
                        <a:moveTo>
                          <a:pt x="38" y="23"/>
                        </a:moveTo>
                        <a:lnTo>
                          <a:pt x="22" y="7"/>
                        </a:ln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24" y="0"/>
                        </a:lnTo>
                        <a:lnTo>
                          <a:pt x="43" y="18"/>
                        </a:lnTo>
                        <a:lnTo>
                          <a:pt x="38" y="2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44" name="í$ļîḓé"/>
                <p:cNvGrpSpPr/>
                <p:nvPr/>
              </p:nvGrpSpPr>
              <p:grpSpPr>
                <a:xfrm>
                  <a:off x="1931456" y="1808281"/>
                  <a:ext cx="406156" cy="679041"/>
                  <a:chOff x="5714051" y="2563340"/>
                  <a:chExt cx="406156" cy="679041"/>
                </a:xfrm>
              </p:grpSpPr>
              <p:sp>
                <p:nvSpPr>
                  <p:cNvPr id="105" name="ïṡľïďé"/>
                  <p:cNvSpPr>
                    <a:spLocks/>
                  </p:cNvSpPr>
                  <p:nvPr/>
                </p:nvSpPr>
                <p:spPr bwMode="auto">
                  <a:xfrm>
                    <a:off x="5755301" y="2701369"/>
                    <a:ext cx="320483" cy="395049"/>
                  </a:xfrm>
                  <a:custGeom>
                    <a:avLst/>
                    <a:gdLst>
                      <a:gd name="T0" fmla="*/ 57 w 85"/>
                      <a:gd name="T1" fmla="*/ 105 h 105"/>
                      <a:gd name="T2" fmla="*/ 61 w 85"/>
                      <a:gd name="T3" fmla="*/ 71 h 105"/>
                      <a:gd name="T4" fmla="*/ 75 w 85"/>
                      <a:gd name="T5" fmla="*/ 25 h 105"/>
                      <a:gd name="T6" fmla="*/ 50 w 85"/>
                      <a:gd name="T7" fmla="*/ 8 h 105"/>
                      <a:gd name="T8" fmla="*/ 13 w 85"/>
                      <a:gd name="T9" fmla="*/ 16 h 105"/>
                      <a:gd name="T10" fmla="*/ 18 w 85"/>
                      <a:gd name="T11" fmla="*/ 67 h 105"/>
                      <a:gd name="T12" fmla="*/ 29 w 85"/>
                      <a:gd name="T13" fmla="*/ 104 h 105"/>
                      <a:gd name="T14" fmla="*/ 26 w 85"/>
                      <a:gd name="T15" fmla="*/ 104 h 105"/>
                      <a:gd name="T16" fmla="*/ 15 w 85"/>
                      <a:gd name="T17" fmla="*/ 68 h 105"/>
                      <a:gd name="T18" fmla="*/ 10 w 85"/>
                      <a:gd name="T19" fmla="*/ 15 h 105"/>
                      <a:gd name="T20" fmla="*/ 51 w 85"/>
                      <a:gd name="T21" fmla="*/ 5 h 105"/>
                      <a:gd name="T22" fmla="*/ 77 w 85"/>
                      <a:gd name="T23" fmla="*/ 23 h 105"/>
                      <a:gd name="T24" fmla="*/ 64 w 85"/>
                      <a:gd name="T25" fmla="*/ 72 h 105"/>
                      <a:gd name="T26" fmla="*/ 59 w 85"/>
                      <a:gd name="T27" fmla="*/ 103 h 105"/>
                      <a:gd name="T28" fmla="*/ 57 w 85"/>
                      <a:gd name="T29" fmla="*/ 105 h 10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5" h="105">
                        <a:moveTo>
                          <a:pt x="57" y="105"/>
                        </a:moveTo>
                        <a:cubicBezTo>
                          <a:pt x="51" y="100"/>
                          <a:pt x="50" y="86"/>
                          <a:pt x="61" y="71"/>
                        </a:cubicBezTo>
                        <a:cubicBezTo>
                          <a:pt x="62" y="69"/>
                          <a:pt x="82" y="43"/>
                          <a:pt x="75" y="25"/>
                        </a:cubicBezTo>
                        <a:cubicBezTo>
                          <a:pt x="71" y="16"/>
                          <a:pt x="63" y="11"/>
                          <a:pt x="50" y="8"/>
                        </a:cubicBezTo>
                        <a:cubicBezTo>
                          <a:pt x="32" y="4"/>
                          <a:pt x="19" y="7"/>
                          <a:pt x="13" y="16"/>
                        </a:cubicBezTo>
                        <a:cubicBezTo>
                          <a:pt x="4" y="29"/>
                          <a:pt x="8" y="52"/>
                          <a:pt x="18" y="67"/>
                        </a:cubicBezTo>
                        <a:cubicBezTo>
                          <a:pt x="29" y="86"/>
                          <a:pt x="29" y="103"/>
                          <a:pt x="29" y="104"/>
                        </a:cubicBezTo>
                        <a:cubicBezTo>
                          <a:pt x="26" y="104"/>
                          <a:pt x="26" y="104"/>
                          <a:pt x="26" y="104"/>
                        </a:cubicBezTo>
                        <a:cubicBezTo>
                          <a:pt x="26" y="104"/>
                          <a:pt x="26" y="87"/>
                          <a:pt x="15" y="68"/>
                        </a:cubicBezTo>
                        <a:cubicBezTo>
                          <a:pt x="5" y="52"/>
                          <a:pt x="0" y="29"/>
                          <a:pt x="10" y="15"/>
                        </a:cubicBezTo>
                        <a:cubicBezTo>
                          <a:pt x="15" y="7"/>
                          <a:pt x="26" y="0"/>
                          <a:pt x="51" y="5"/>
                        </a:cubicBezTo>
                        <a:cubicBezTo>
                          <a:pt x="65" y="8"/>
                          <a:pt x="74" y="14"/>
                          <a:pt x="77" y="23"/>
                        </a:cubicBezTo>
                        <a:cubicBezTo>
                          <a:pt x="85" y="43"/>
                          <a:pt x="66" y="69"/>
                          <a:pt x="64" y="72"/>
                        </a:cubicBezTo>
                        <a:cubicBezTo>
                          <a:pt x="54" y="85"/>
                          <a:pt x="53" y="98"/>
                          <a:pt x="59" y="103"/>
                        </a:cubicBezTo>
                        <a:lnTo>
                          <a:pt x="57" y="10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6" name="îSľîḍè"/>
                  <p:cNvSpPr>
                    <a:spLocks/>
                  </p:cNvSpPr>
                  <p:nvPr/>
                </p:nvSpPr>
                <p:spPr bwMode="auto">
                  <a:xfrm>
                    <a:off x="5879052" y="2931419"/>
                    <a:ext cx="71395" cy="157068"/>
                  </a:xfrm>
                  <a:custGeom>
                    <a:avLst/>
                    <a:gdLst>
                      <a:gd name="T0" fmla="*/ 16 w 19"/>
                      <a:gd name="T1" fmla="*/ 42 h 42"/>
                      <a:gd name="T2" fmla="*/ 13 w 19"/>
                      <a:gd name="T3" fmla="*/ 42 h 42"/>
                      <a:gd name="T4" fmla="*/ 8 w 19"/>
                      <a:gd name="T5" fmla="*/ 4 h 42"/>
                      <a:gd name="T6" fmla="*/ 7 w 19"/>
                      <a:gd name="T7" fmla="*/ 3 h 42"/>
                      <a:gd name="T8" fmla="*/ 5 w 19"/>
                      <a:gd name="T9" fmla="*/ 42 h 42"/>
                      <a:gd name="T10" fmla="*/ 2 w 19"/>
                      <a:gd name="T11" fmla="*/ 42 h 42"/>
                      <a:gd name="T12" fmla="*/ 6 w 19"/>
                      <a:gd name="T13" fmla="*/ 1 h 42"/>
                      <a:gd name="T14" fmla="*/ 9 w 19"/>
                      <a:gd name="T15" fmla="*/ 1 h 42"/>
                      <a:gd name="T16" fmla="*/ 16 w 19"/>
                      <a:gd name="T17" fmla="*/ 42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42">
                        <a:moveTo>
                          <a:pt x="16" y="42"/>
                        </a:move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14" y="33"/>
                          <a:pt x="14" y="7"/>
                          <a:pt x="8" y="4"/>
                        </a:cubicBezTo>
                        <a:cubicBezTo>
                          <a:pt x="7" y="3"/>
                          <a:pt x="7" y="3"/>
                          <a:pt x="7" y="3"/>
                        </a:cubicBezTo>
                        <a:cubicBezTo>
                          <a:pt x="4" y="5"/>
                          <a:pt x="4" y="25"/>
                          <a:pt x="5" y="42"/>
                        </a:cubicBezTo>
                        <a:cubicBezTo>
                          <a:pt x="2" y="42"/>
                          <a:pt x="2" y="42"/>
                          <a:pt x="2" y="42"/>
                        </a:cubicBezTo>
                        <a:cubicBezTo>
                          <a:pt x="1" y="33"/>
                          <a:pt x="0" y="5"/>
                          <a:pt x="6" y="1"/>
                        </a:cubicBezTo>
                        <a:cubicBezTo>
                          <a:pt x="7" y="0"/>
                          <a:pt x="8" y="0"/>
                          <a:pt x="9" y="1"/>
                        </a:cubicBezTo>
                        <a:cubicBezTo>
                          <a:pt x="19" y="6"/>
                          <a:pt x="16" y="39"/>
                          <a:pt x="16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7" name="ïṥḷîḓe"/>
                  <p:cNvSpPr>
                    <a:spLocks/>
                  </p:cNvSpPr>
                  <p:nvPr/>
                </p:nvSpPr>
                <p:spPr bwMode="auto">
                  <a:xfrm>
                    <a:off x="5856841" y="2874304"/>
                    <a:ext cx="109472" cy="109471"/>
                  </a:xfrm>
                  <a:custGeom>
                    <a:avLst/>
                    <a:gdLst>
                      <a:gd name="T0" fmla="*/ 21 w 29"/>
                      <a:gd name="T1" fmla="*/ 29 h 29"/>
                      <a:gd name="T2" fmla="*/ 18 w 29"/>
                      <a:gd name="T3" fmla="*/ 27 h 29"/>
                      <a:gd name="T4" fmla="*/ 26 w 29"/>
                      <a:gd name="T5" fmla="*/ 9 h 29"/>
                      <a:gd name="T6" fmla="*/ 25 w 29"/>
                      <a:gd name="T7" fmla="*/ 7 h 29"/>
                      <a:gd name="T8" fmla="*/ 20 w 29"/>
                      <a:gd name="T9" fmla="*/ 8 h 29"/>
                      <a:gd name="T10" fmla="*/ 10 w 29"/>
                      <a:gd name="T11" fmla="*/ 6 h 29"/>
                      <a:gd name="T12" fmla="*/ 8 w 29"/>
                      <a:gd name="T13" fmla="*/ 4 h 29"/>
                      <a:gd name="T14" fmla="*/ 5 w 29"/>
                      <a:gd name="T15" fmla="*/ 3 h 29"/>
                      <a:gd name="T16" fmla="*/ 3 w 29"/>
                      <a:gd name="T17" fmla="*/ 7 h 29"/>
                      <a:gd name="T18" fmla="*/ 11 w 29"/>
                      <a:gd name="T19" fmla="*/ 26 h 29"/>
                      <a:gd name="T20" fmla="*/ 8 w 29"/>
                      <a:gd name="T21" fmla="*/ 27 h 29"/>
                      <a:gd name="T22" fmla="*/ 0 w 29"/>
                      <a:gd name="T23" fmla="*/ 8 h 29"/>
                      <a:gd name="T24" fmla="*/ 0 w 29"/>
                      <a:gd name="T25" fmla="*/ 7 h 29"/>
                      <a:gd name="T26" fmla="*/ 4 w 29"/>
                      <a:gd name="T27" fmla="*/ 0 h 29"/>
                      <a:gd name="T28" fmla="*/ 9 w 29"/>
                      <a:gd name="T29" fmla="*/ 2 h 29"/>
                      <a:gd name="T30" fmla="*/ 12 w 29"/>
                      <a:gd name="T31" fmla="*/ 5 h 29"/>
                      <a:gd name="T32" fmla="*/ 18 w 29"/>
                      <a:gd name="T33" fmla="*/ 6 h 29"/>
                      <a:gd name="T34" fmla="*/ 27 w 29"/>
                      <a:gd name="T35" fmla="*/ 4 h 29"/>
                      <a:gd name="T36" fmla="*/ 29 w 29"/>
                      <a:gd name="T37" fmla="*/ 9 h 29"/>
                      <a:gd name="T38" fmla="*/ 29 w 29"/>
                      <a:gd name="T39" fmla="*/ 10 h 29"/>
                      <a:gd name="T40" fmla="*/ 21 w 29"/>
                      <a:gd name="T41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29" h="29">
                        <a:moveTo>
                          <a:pt x="21" y="29"/>
                        </a:moveTo>
                        <a:cubicBezTo>
                          <a:pt x="18" y="27"/>
                          <a:pt x="18" y="27"/>
                          <a:pt x="18" y="27"/>
                        </a:cubicBezTo>
                        <a:cubicBezTo>
                          <a:pt x="26" y="9"/>
                          <a:pt x="26" y="9"/>
                          <a:pt x="26" y="9"/>
                        </a:cubicBezTo>
                        <a:cubicBezTo>
                          <a:pt x="26" y="8"/>
                          <a:pt x="26" y="7"/>
                          <a:pt x="25" y="7"/>
                        </a:cubicBezTo>
                        <a:cubicBezTo>
                          <a:pt x="24" y="6"/>
                          <a:pt x="22" y="7"/>
                          <a:pt x="20" y="8"/>
                        </a:cubicBezTo>
                        <a:cubicBezTo>
                          <a:pt x="13" y="12"/>
                          <a:pt x="11" y="9"/>
                          <a:pt x="10" y="6"/>
                        </a:cubicBezTo>
                        <a:cubicBezTo>
                          <a:pt x="9" y="6"/>
                          <a:pt x="8" y="5"/>
                          <a:pt x="8" y="4"/>
                        </a:cubicBezTo>
                        <a:cubicBezTo>
                          <a:pt x="7" y="3"/>
                          <a:pt x="6" y="3"/>
                          <a:pt x="5" y="3"/>
                        </a:cubicBezTo>
                        <a:cubicBezTo>
                          <a:pt x="4" y="4"/>
                          <a:pt x="3" y="6"/>
                          <a:pt x="3" y="7"/>
                        </a:cubicBezTo>
                        <a:cubicBezTo>
                          <a:pt x="11" y="26"/>
                          <a:pt x="11" y="26"/>
                          <a:pt x="11" y="26"/>
                        </a:cubicBezTo>
                        <a:cubicBezTo>
                          <a:pt x="8" y="27"/>
                          <a:pt x="8" y="27"/>
                          <a:pt x="8" y="2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7"/>
                          <a:pt x="1" y="1"/>
                          <a:pt x="4" y="0"/>
                        </a:cubicBezTo>
                        <a:cubicBezTo>
                          <a:pt x="6" y="0"/>
                          <a:pt x="7" y="0"/>
                          <a:pt x="9" y="2"/>
                        </a:cubicBezTo>
                        <a:cubicBezTo>
                          <a:pt x="11" y="3"/>
                          <a:pt x="11" y="4"/>
                          <a:pt x="12" y="5"/>
                        </a:cubicBezTo>
                        <a:cubicBezTo>
                          <a:pt x="14" y="7"/>
                          <a:pt x="14" y="8"/>
                          <a:pt x="18" y="6"/>
                        </a:cubicBezTo>
                        <a:cubicBezTo>
                          <a:pt x="22" y="4"/>
                          <a:pt x="25" y="3"/>
                          <a:pt x="27" y="4"/>
                        </a:cubicBezTo>
                        <a:cubicBezTo>
                          <a:pt x="28" y="5"/>
                          <a:pt x="29" y="7"/>
                          <a:pt x="29" y="9"/>
                        </a:cubicBezTo>
                        <a:cubicBezTo>
                          <a:pt x="29" y="10"/>
                          <a:pt x="29" y="10"/>
                          <a:pt x="29" y="10"/>
                        </a:cubicBezTo>
                        <a:lnTo>
                          <a:pt x="21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8" name="i$ḷiḍe"/>
                  <p:cNvSpPr>
                    <a:spLocks/>
                  </p:cNvSpPr>
                  <p:nvPr/>
                </p:nvSpPr>
                <p:spPr bwMode="auto">
                  <a:xfrm>
                    <a:off x="5826696" y="3080555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7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9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6 h 13"/>
                      <a:gd name="T20" fmla="*/ 23 w 45"/>
                      <a:gd name="T21" fmla="*/ 10 h 13"/>
                      <a:gd name="T22" fmla="*/ 42 w 45"/>
                      <a:gd name="T23" fmla="*/ 7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3"/>
                          <a:pt x="0" y="7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3"/>
                          <a:pt x="4" y="0"/>
                          <a:pt x="19" y="0"/>
                        </a:cubicBezTo>
                        <a:cubicBezTo>
                          <a:pt x="25" y="0"/>
                          <a:pt x="32" y="1"/>
                          <a:pt x="41" y="1"/>
                        </a:cubicBezTo>
                        <a:cubicBezTo>
                          <a:pt x="43" y="2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9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6"/>
                          <a:pt x="3" y="6"/>
                        </a:cubicBezTo>
                        <a:cubicBezTo>
                          <a:pt x="3" y="8"/>
                          <a:pt x="11" y="10"/>
                          <a:pt x="23" y="10"/>
                        </a:cubicBezTo>
                        <a:cubicBezTo>
                          <a:pt x="32" y="10"/>
                          <a:pt x="40" y="9"/>
                          <a:pt x="42" y="7"/>
                        </a:cubicBezTo>
                        <a:cubicBezTo>
                          <a:pt x="42" y="7"/>
                          <a:pt x="42" y="6"/>
                          <a:pt x="42" y="6"/>
                        </a:cubicBezTo>
                        <a:cubicBezTo>
                          <a:pt x="42" y="5"/>
                          <a:pt x="41" y="5"/>
                          <a:pt x="41" y="4"/>
                        </a:cubicBezTo>
                        <a:cubicBezTo>
                          <a:pt x="32" y="4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9" name="îṧlîdé"/>
                  <p:cNvSpPr>
                    <a:spLocks/>
                  </p:cNvSpPr>
                  <p:nvPr/>
                </p:nvSpPr>
                <p:spPr bwMode="auto">
                  <a:xfrm>
                    <a:off x="5826696" y="3118632"/>
                    <a:ext cx="169761" cy="49182"/>
                  </a:xfrm>
                  <a:custGeom>
                    <a:avLst/>
                    <a:gdLst>
                      <a:gd name="T0" fmla="*/ 23 w 45"/>
                      <a:gd name="T1" fmla="*/ 13 h 13"/>
                      <a:gd name="T2" fmla="*/ 0 w 45"/>
                      <a:gd name="T3" fmla="*/ 6 h 13"/>
                      <a:gd name="T4" fmla="*/ 0 w 45"/>
                      <a:gd name="T5" fmla="*/ 4 h 13"/>
                      <a:gd name="T6" fmla="*/ 19 w 45"/>
                      <a:gd name="T7" fmla="*/ 0 h 13"/>
                      <a:gd name="T8" fmla="*/ 41 w 45"/>
                      <a:gd name="T9" fmla="*/ 1 h 13"/>
                      <a:gd name="T10" fmla="*/ 45 w 45"/>
                      <a:gd name="T11" fmla="*/ 6 h 13"/>
                      <a:gd name="T12" fmla="*/ 44 w 45"/>
                      <a:gd name="T13" fmla="*/ 8 h 13"/>
                      <a:gd name="T14" fmla="*/ 23 w 45"/>
                      <a:gd name="T15" fmla="*/ 13 h 13"/>
                      <a:gd name="T16" fmla="*/ 19 w 45"/>
                      <a:gd name="T17" fmla="*/ 3 h 13"/>
                      <a:gd name="T18" fmla="*/ 3 w 45"/>
                      <a:gd name="T19" fmla="*/ 5 h 13"/>
                      <a:gd name="T20" fmla="*/ 23 w 45"/>
                      <a:gd name="T21" fmla="*/ 10 h 13"/>
                      <a:gd name="T22" fmla="*/ 42 w 45"/>
                      <a:gd name="T23" fmla="*/ 6 h 13"/>
                      <a:gd name="T24" fmla="*/ 42 w 45"/>
                      <a:gd name="T25" fmla="*/ 6 h 13"/>
                      <a:gd name="T26" fmla="*/ 41 w 45"/>
                      <a:gd name="T27" fmla="*/ 4 h 13"/>
                      <a:gd name="T28" fmla="*/ 19 w 45"/>
                      <a:gd name="T29" fmla="*/ 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3">
                        <a:moveTo>
                          <a:pt x="23" y="13"/>
                        </a:moveTo>
                        <a:cubicBezTo>
                          <a:pt x="18" y="13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3"/>
                          <a:pt x="45" y="6"/>
                        </a:cubicBezTo>
                        <a:cubicBezTo>
                          <a:pt x="45" y="7"/>
                          <a:pt x="45" y="8"/>
                          <a:pt x="44" y="8"/>
                        </a:cubicBezTo>
                        <a:cubicBezTo>
                          <a:pt x="41" y="12"/>
                          <a:pt x="31" y="13"/>
                          <a:pt x="23" y="13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10"/>
                          <a:pt x="23" y="10"/>
                        </a:cubicBezTo>
                        <a:cubicBezTo>
                          <a:pt x="32" y="10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0" name="îśliḋé"/>
                  <p:cNvSpPr>
                    <a:spLocks/>
                  </p:cNvSpPr>
                  <p:nvPr/>
                </p:nvSpPr>
                <p:spPr bwMode="auto">
                  <a:xfrm>
                    <a:off x="5826696" y="3156709"/>
                    <a:ext cx="169761" cy="44423"/>
                  </a:xfrm>
                  <a:custGeom>
                    <a:avLst/>
                    <a:gdLst>
                      <a:gd name="T0" fmla="*/ 23 w 45"/>
                      <a:gd name="T1" fmla="*/ 12 h 12"/>
                      <a:gd name="T2" fmla="*/ 0 w 45"/>
                      <a:gd name="T3" fmla="*/ 6 h 12"/>
                      <a:gd name="T4" fmla="*/ 0 w 45"/>
                      <a:gd name="T5" fmla="*/ 4 h 12"/>
                      <a:gd name="T6" fmla="*/ 19 w 45"/>
                      <a:gd name="T7" fmla="*/ 0 h 12"/>
                      <a:gd name="T8" fmla="*/ 41 w 45"/>
                      <a:gd name="T9" fmla="*/ 1 h 12"/>
                      <a:gd name="T10" fmla="*/ 45 w 45"/>
                      <a:gd name="T11" fmla="*/ 6 h 12"/>
                      <a:gd name="T12" fmla="*/ 44 w 45"/>
                      <a:gd name="T13" fmla="*/ 8 h 12"/>
                      <a:gd name="T14" fmla="*/ 23 w 45"/>
                      <a:gd name="T15" fmla="*/ 12 h 12"/>
                      <a:gd name="T16" fmla="*/ 19 w 45"/>
                      <a:gd name="T17" fmla="*/ 3 h 12"/>
                      <a:gd name="T18" fmla="*/ 3 w 45"/>
                      <a:gd name="T19" fmla="*/ 5 h 12"/>
                      <a:gd name="T20" fmla="*/ 23 w 45"/>
                      <a:gd name="T21" fmla="*/ 9 h 12"/>
                      <a:gd name="T22" fmla="*/ 42 w 45"/>
                      <a:gd name="T23" fmla="*/ 6 h 12"/>
                      <a:gd name="T24" fmla="*/ 42 w 45"/>
                      <a:gd name="T25" fmla="*/ 6 h 12"/>
                      <a:gd name="T26" fmla="*/ 41 w 45"/>
                      <a:gd name="T27" fmla="*/ 4 h 12"/>
                      <a:gd name="T28" fmla="*/ 19 w 45"/>
                      <a:gd name="T29" fmla="*/ 3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45" h="12">
                        <a:moveTo>
                          <a:pt x="23" y="12"/>
                        </a:moveTo>
                        <a:cubicBezTo>
                          <a:pt x="18" y="12"/>
                          <a:pt x="2" y="12"/>
                          <a:pt x="0" y="6"/>
                        </a:cubicBezTo>
                        <a:cubicBezTo>
                          <a:pt x="0" y="6"/>
                          <a:pt x="0" y="5"/>
                          <a:pt x="0" y="4"/>
                        </a:cubicBezTo>
                        <a:cubicBezTo>
                          <a:pt x="1" y="2"/>
                          <a:pt x="4" y="0"/>
                          <a:pt x="19" y="0"/>
                        </a:cubicBezTo>
                        <a:cubicBezTo>
                          <a:pt x="25" y="0"/>
                          <a:pt x="32" y="0"/>
                          <a:pt x="41" y="1"/>
                        </a:cubicBezTo>
                        <a:cubicBezTo>
                          <a:pt x="43" y="1"/>
                          <a:pt x="45" y="2"/>
                          <a:pt x="45" y="6"/>
                        </a:cubicBezTo>
                        <a:cubicBezTo>
                          <a:pt x="45" y="6"/>
                          <a:pt x="45" y="7"/>
                          <a:pt x="44" y="8"/>
                        </a:cubicBezTo>
                        <a:cubicBezTo>
                          <a:pt x="41" y="11"/>
                          <a:pt x="31" y="12"/>
                          <a:pt x="23" y="12"/>
                        </a:cubicBezTo>
                        <a:close/>
                        <a:moveTo>
                          <a:pt x="19" y="3"/>
                        </a:moveTo>
                        <a:cubicBezTo>
                          <a:pt x="4" y="3"/>
                          <a:pt x="3" y="5"/>
                          <a:pt x="3" y="5"/>
                        </a:cubicBezTo>
                        <a:cubicBezTo>
                          <a:pt x="3" y="7"/>
                          <a:pt x="11" y="9"/>
                          <a:pt x="23" y="9"/>
                        </a:cubicBezTo>
                        <a:cubicBezTo>
                          <a:pt x="32" y="9"/>
                          <a:pt x="40" y="8"/>
                          <a:pt x="42" y="6"/>
                        </a:cubicBezTo>
                        <a:cubicBezTo>
                          <a:pt x="42" y="6"/>
                          <a:pt x="42" y="6"/>
                          <a:pt x="42" y="6"/>
                        </a:cubicBezTo>
                        <a:cubicBezTo>
                          <a:pt x="42" y="4"/>
                          <a:pt x="41" y="4"/>
                          <a:pt x="41" y="4"/>
                        </a:cubicBezTo>
                        <a:cubicBezTo>
                          <a:pt x="32" y="3"/>
                          <a:pt x="25" y="3"/>
                          <a:pt x="19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1" name="iśľiďé"/>
                  <p:cNvSpPr>
                    <a:spLocks/>
                  </p:cNvSpPr>
                  <p:nvPr/>
                </p:nvSpPr>
                <p:spPr bwMode="auto">
                  <a:xfrm>
                    <a:off x="5883811" y="3193199"/>
                    <a:ext cx="71395" cy="49182"/>
                  </a:xfrm>
                  <a:custGeom>
                    <a:avLst/>
                    <a:gdLst>
                      <a:gd name="T0" fmla="*/ 9 w 19"/>
                      <a:gd name="T1" fmla="*/ 13 h 13"/>
                      <a:gd name="T2" fmla="*/ 9 w 19"/>
                      <a:gd name="T3" fmla="*/ 13 h 13"/>
                      <a:gd name="T4" fmla="*/ 0 w 19"/>
                      <a:gd name="T5" fmla="*/ 1 h 13"/>
                      <a:gd name="T6" fmla="*/ 3 w 19"/>
                      <a:gd name="T7" fmla="*/ 0 h 13"/>
                      <a:gd name="T8" fmla="*/ 9 w 19"/>
                      <a:gd name="T9" fmla="*/ 10 h 13"/>
                      <a:gd name="T10" fmla="*/ 9 w 19"/>
                      <a:gd name="T11" fmla="*/ 10 h 13"/>
                      <a:gd name="T12" fmla="*/ 16 w 19"/>
                      <a:gd name="T13" fmla="*/ 0 h 13"/>
                      <a:gd name="T14" fmla="*/ 19 w 19"/>
                      <a:gd name="T15" fmla="*/ 1 h 13"/>
                      <a:gd name="T16" fmla="*/ 9 w 19"/>
                      <a:gd name="T17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9" h="13">
                        <a:moveTo>
                          <a:pt x="9" y="13"/>
                        </a:moveTo>
                        <a:cubicBezTo>
                          <a:pt x="9" y="13"/>
                          <a:pt x="9" y="13"/>
                          <a:pt x="9" y="13"/>
                        </a:cubicBezTo>
                        <a:cubicBezTo>
                          <a:pt x="4" y="12"/>
                          <a:pt x="0" y="2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9" y="10"/>
                        </a:cubicBezTo>
                        <a:cubicBezTo>
                          <a:pt x="9" y="10"/>
                          <a:pt x="9" y="10"/>
                          <a:pt x="9" y="10"/>
                        </a:cubicBezTo>
                        <a:cubicBezTo>
                          <a:pt x="10" y="10"/>
                          <a:pt x="13" y="9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6" y="9"/>
                          <a:pt x="13" y="13"/>
                          <a:pt x="9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2" name="iŝḷíďe"/>
                  <p:cNvSpPr>
                    <a:spLocks/>
                  </p:cNvSpPr>
                  <p:nvPr/>
                </p:nvSpPr>
                <p:spPr bwMode="auto">
                  <a:xfrm>
                    <a:off x="5714051" y="2610936"/>
                    <a:ext cx="90433" cy="98366"/>
                  </a:xfrm>
                  <a:custGeom>
                    <a:avLst/>
                    <a:gdLst>
                      <a:gd name="T0" fmla="*/ 21 w 24"/>
                      <a:gd name="T1" fmla="*/ 26 h 26"/>
                      <a:gd name="T2" fmla="*/ 0 w 24"/>
                      <a:gd name="T3" fmla="*/ 3 h 26"/>
                      <a:gd name="T4" fmla="*/ 1 w 24"/>
                      <a:gd name="T5" fmla="*/ 0 h 26"/>
                      <a:gd name="T6" fmla="*/ 24 w 24"/>
                      <a:gd name="T7" fmla="*/ 24 h 26"/>
                      <a:gd name="T8" fmla="*/ 21 w 24"/>
                      <a:gd name="T9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4" h="26">
                        <a:moveTo>
                          <a:pt x="21" y="26"/>
                        </a:moveTo>
                        <a:cubicBezTo>
                          <a:pt x="21" y="26"/>
                          <a:pt x="11" y="5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13" y="2"/>
                          <a:pt x="23" y="24"/>
                          <a:pt x="24" y="24"/>
                        </a:cubicBezTo>
                        <a:lnTo>
                          <a:pt x="21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3" name="iṡľíďe"/>
                  <p:cNvSpPr>
                    <a:spLocks/>
                  </p:cNvSpPr>
                  <p:nvPr/>
                </p:nvSpPr>
                <p:spPr bwMode="auto">
                  <a:xfrm>
                    <a:off x="5837802" y="2607763"/>
                    <a:ext cx="30145" cy="82500"/>
                  </a:xfrm>
                  <a:custGeom>
                    <a:avLst/>
                    <a:gdLst>
                      <a:gd name="T0" fmla="*/ 5 w 8"/>
                      <a:gd name="T1" fmla="*/ 22 h 22"/>
                      <a:gd name="T2" fmla="*/ 0 w 8"/>
                      <a:gd name="T3" fmla="*/ 4 h 22"/>
                      <a:gd name="T4" fmla="*/ 1 w 8"/>
                      <a:gd name="T5" fmla="*/ 4 h 22"/>
                      <a:gd name="T6" fmla="*/ 1 w 8"/>
                      <a:gd name="T7" fmla="*/ 1 h 22"/>
                      <a:gd name="T8" fmla="*/ 8 w 8"/>
                      <a:gd name="T9" fmla="*/ 21 h 22"/>
                      <a:gd name="T10" fmla="*/ 5 w 8"/>
                      <a:gd name="T11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8" h="22">
                        <a:moveTo>
                          <a:pt x="5" y="22"/>
                        </a:moveTo>
                        <a:cubicBezTo>
                          <a:pt x="3" y="14"/>
                          <a:pt x="1" y="5"/>
                          <a:pt x="0" y="4"/>
                        </a:cubicBezTo>
                        <a:cubicBezTo>
                          <a:pt x="0" y="4"/>
                          <a:pt x="1" y="4"/>
                          <a:pt x="1" y="4"/>
                        </a:cubicBezTo>
                        <a:cubicBezTo>
                          <a:pt x="1" y="1"/>
                          <a:pt x="1" y="1"/>
                          <a:pt x="1" y="1"/>
                        </a:cubicBezTo>
                        <a:cubicBezTo>
                          <a:pt x="2" y="1"/>
                          <a:pt x="4" y="0"/>
                          <a:pt x="8" y="21"/>
                        </a:cubicBezTo>
                        <a:lnTo>
                          <a:pt x="5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4" name="ïṧḻide"/>
                  <p:cNvSpPr>
                    <a:spLocks/>
                  </p:cNvSpPr>
                  <p:nvPr/>
                </p:nvSpPr>
                <p:spPr bwMode="auto">
                  <a:xfrm>
                    <a:off x="5909196" y="2563340"/>
                    <a:ext cx="30145" cy="126924"/>
                  </a:xfrm>
                  <a:custGeom>
                    <a:avLst/>
                    <a:gdLst>
                      <a:gd name="T0" fmla="*/ 3 w 8"/>
                      <a:gd name="T1" fmla="*/ 34 h 34"/>
                      <a:gd name="T2" fmla="*/ 6 w 8"/>
                      <a:gd name="T3" fmla="*/ 0 h 34"/>
                      <a:gd name="T4" fmla="*/ 8 w 8"/>
                      <a:gd name="T5" fmla="*/ 1 h 34"/>
                      <a:gd name="T6" fmla="*/ 6 w 8"/>
                      <a:gd name="T7" fmla="*/ 33 h 34"/>
                      <a:gd name="T8" fmla="*/ 3 w 8"/>
                      <a:gd name="T9" fmla="*/ 34 h 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8" h="34">
                        <a:moveTo>
                          <a:pt x="3" y="34"/>
                        </a:moveTo>
                        <a:cubicBezTo>
                          <a:pt x="3" y="31"/>
                          <a:pt x="0" y="6"/>
                          <a:pt x="6" y="0"/>
                        </a:cubicBezTo>
                        <a:cubicBezTo>
                          <a:pt x="8" y="1"/>
                          <a:pt x="8" y="1"/>
                          <a:pt x="8" y="1"/>
                        </a:cubicBezTo>
                        <a:cubicBezTo>
                          <a:pt x="4" y="6"/>
                          <a:pt x="5" y="26"/>
                          <a:pt x="6" y="33"/>
                        </a:cubicBezTo>
                        <a:lnTo>
                          <a:pt x="3" y="3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5" name="ísḻïde"/>
                  <p:cNvSpPr>
                    <a:spLocks/>
                  </p:cNvSpPr>
                  <p:nvPr/>
                </p:nvSpPr>
                <p:spPr bwMode="auto">
                  <a:xfrm>
                    <a:off x="5969484" y="2629975"/>
                    <a:ext cx="34904" cy="68221"/>
                  </a:xfrm>
                  <a:custGeom>
                    <a:avLst/>
                    <a:gdLst>
                      <a:gd name="T0" fmla="*/ 3 w 9"/>
                      <a:gd name="T1" fmla="*/ 18 h 18"/>
                      <a:gd name="T2" fmla="*/ 0 w 9"/>
                      <a:gd name="T3" fmla="*/ 18 h 18"/>
                      <a:gd name="T4" fmla="*/ 8 w 9"/>
                      <a:gd name="T5" fmla="*/ 0 h 18"/>
                      <a:gd name="T6" fmla="*/ 9 w 9"/>
                      <a:gd name="T7" fmla="*/ 3 h 18"/>
                      <a:gd name="T8" fmla="*/ 3 w 9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9" h="18">
                        <a:moveTo>
                          <a:pt x="3" y="18"/>
                        </a:moveTo>
                        <a:cubicBezTo>
                          <a:pt x="0" y="18"/>
                          <a:pt x="0" y="18"/>
                          <a:pt x="0" y="18"/>
                        </a:cubicBezTo>
                        <a:cubicBezTo>
                          <a:pt x="1" y="15"/>
                          <a:pt x="3" y="1"/>
                          <a:pt x="8" y="0"/>
                        </a:cubicBezTo>
                        <a:cubicBezTo>
                          <a:pt x="9" y="3"/>
                          <a:pt x="9" y="3"/>
                          <a:pt x="9" y="3"/>
                        </a:cubicBezTo>
                        <a:cubicBezTo>
                          <a:pt x="6" y="4"/>
                          <a:pt x="4" y="12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6" name="ïṧľiḓè"/>
                  <p:cNvSpPr>
                    <a:spLocks/>
                  </p:cNvSpPr>
                  <p:nvPr/>
                </p:nvSpPr>
                <p:spPr bwMode="auto">
                  <a:xfrm>
                    <a:off x="6023427" y="2656946"/>
                    <a:ext cx="96780" cy="66635"/>
                  </a:xfrm>
                  <a:custGeom>
                    <a:avLst/>
                    <a:gdLst>
                      <a:gd name="T0" fmla="*/ 3 w 26"/>
                      <a:gd name="T1" fmla="*/ 18 h 18"/>
                      <a:gd name="T2" fmla="*/ 0 w 26"/>
                      <a:gd name="T3" fmla="*/ 16 h 18"/>
                      <a:gd name="T4" fmla="*/ 26 w 26"/>
                      <a:gd name="T5" fmla="*/ 1 h 18"/>
                      <a:gd name="T6" fmla="*/ 25 w 26"/>
                      <a:gd name="T7" fmla="*/ 4 h 18"/>
                      <a:gd name="T8" fmla="*/ 3 w 26"/>
                      <a:gd name="T9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6" h="18">
                        <a:moveTo>
                          <a:pt x="3" y="18"/>
                        </a:moveTo>
                        <a:cubicBezTo>
                          <a:pt x="0" y="16"/>
                          <a:pt x="0" y="16"/>
                          <a:pt x="0" y="16"/>
                        </a:cubicBezTo>
                        <a:cubicBezTo>
                          <a:pt x="1" y="15"/>
                          <a:pt x="14" y="0"/>
                          <a:pt x="26" y="1"/>
                        </a:cubicBezTo>
                        <a:cubicBezTo>
                          <a:pt x="25" y="4"/>
                          <a:pt x="25" y="4"/>
                          <a:pt x="25" y="4"/>
                        </a:cubicBezTo>
                        <a:cubicBezTo>
                          <a:pt x="16" y="3"/>
                          <a:pt x="3" y="18"/>
                          <a:pt x="3" y="18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7" name="ïSlidé"/>
                  <p:cNvSpPr>
                    <a:spLocks/>
                  </p:cNvSpPr>
                  <p:nvPr/>
                </p:nvSpPr>
                <p:spPr bwMode="auto">
                  <a:xfrm>
                    <a:off x="6056745" y="2736273"/>
                    <a:ext cx="44423" cy="22212"/>
                  </a:xfrm>
                  <a:custGeom>
                    <a:avLst/>
                    <a:gdLst>
                      <a:gd name="T0" fmla="*/ 2 w 12"/>
                      <a:gd name="T1" fmla="*/ 6 h 6"/>
                      <a:gd name="T2" fmla="*/ 0 w 12"/>
                      <a:gd name="T3" fmla="*/ 4 h 6"/>
                      <a:gd name="T4" fmla="*/ 12 w 12"/>
                      <a:gd name="T5" fmla="*/ 1 h 6"/>
                      <a:gd name="T6" fmla="*/ 11 w 12"/>
                      <a:gd name="T7" fmla="*/ 4 h 6"/>
                      <a:gd name="T8" fmla="*/ 2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2" y="6"/>
                        </a:moveTo>
                        <a:cubicBezTo>
                          <a:pt x="0" y="4"/>
                          <a:pt x="0" y="4"/>
                          <a:pt x="0" y="4"/>
                        </a:cubicBezTo>
                        <a:cubicBezTo>
                          <a:pt x="1" y="4"/>
                          <a:pt x="6" y="0"/>
                          <a:pt x="12" y="1"/>
                        </a:cubicBezTo>
                        <a:cubicBezTo>
                          <a:pt x="11" y="4"/>
                          <a:pt x="11" y="4"/>
                          <a:pt x="11" y="4"/>
                        </a:cubicBezTo>
                        <a:cubicBezTo>
                          <a:pt x="7" y="4"/>
                          <a:pt x="2" y="6"/>
                          <a:pt x="2" y="6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18" name="íṡḻiḍê"/>
                  <p:cNvSpPr>
                    <a:spLocks/>
                  </p:cNvSpPr>
                  <p:nvPr/>
                </p:nvSpPr>
                <p:spPr bwMode="auto">
                  <a:xfrm>
                    <a:off x="5717224" y="2736273"/>
                    <a:ext cx="46010" cy="22212"/>
                  </a:xfrm>
                  <a:custGeom>
                    <a:avLst/>
                    <a:gdLst>
                      <a:gd name="T0" fmla="*/ 10 w 12"/>
                      <a:gd name="T1" fmla="*/ 6 h 6"/>
                      <a:gd name="T2" fmla="*/ 0 w 12"/>
                      <a:gd name="T3" fmla="*/ 3 h 6"/>
                      <a:gd name="T4" fmla="*/ 0 w 12"/>
                      <a:gd name="T5" fmla="*/ 0 h 6"/>
                      <a:gd name="T6" fmla="*/ 12 w 12"/>
                      <a:gd name="T7" fmla="*/ 4 h 6"/>
                      <a:gd name="T8" fmla="*/ 10 w 12"/>
                      <a:gd name="T9" fmla="*/ 6 h 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" h="6">
                        <a:moveTo>
                          <a:pt x="10" y="6"/>
                        </a:moveTo>
                        <a:cubicBezTo>
                          <a:pt x="9" y="6"/>
                          <a:pt x="6" y="3"/>
                          <a:pt x="0" y="3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7" y="0"/>
                          <a:pt x="11" y="4"/>
                          <a:pt x="12" y="4"/>
                        </a:cubicBezTo>
                        <a:lnTo>
                          <a:pt x="10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45" name="íṣ1íďé"/>
                <p:cNvGrpSpPr/>
                <p:nvPr/>
              </p:nvGrpSpPr>
              <p:grpSpPr>
                <a:xfrm>
                  <a:off x="3272257" y="5170037"/>
                  <a:ext cx="309377" cy="414088"/>
                  <a:chOff x="3957743" y="5628549"/>
                  <a:chExt cx="309377" cy="414088"/>
                </a:xfrm>
              </p:grpSpPr>
              <p:sp>
                <p:nvSpPr>
                  <p:cNvPr id="99" name="iśľiḋè"/>
                  <p:cNvSpPr>
                    <a:spLocks/>
                  </p:cNvSpPr>
                  <p:nvPr/>
                </p:nvSpPr>
                <p:spPr bwMode="auto">
                  <a:xfrm>
                    <a:off x="3957743" y="5639654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6 w 32"/>
                      <a:gd name="T27" fmla="*/ 2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5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39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6" y="2"/>
                        </a:cubicBezTo>
                        <a:cubicBezTo>
                          <a:pt x="27" y="3"/>
                          <a:pt x="28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0" name="îš1íḑê"/>
                  <p:cNvSpPr>
                    <a:spLocks/>
                  </p:cNvSpPr>
                  <p:nvPr/>
                </p:nvSpPr>
                <p:spPr bwMode="auto">
                  <a:xfrm>
                    <a:off x="3987888" y="5647588"/>
                    <a:ext cx="134857" cy="150721"/>
                  </a:xfrm>
                  <a:custGeom>
                    <a:avLst/>
                    <a:gdLst>
                      <a:gd name="T0" fmla="*/ 25 w 36"/>
                      <a:gd name="T1" fmla="*/ 1 h 40"/>
                      <a:gd name="T2" fmla="*/ 21 w 36"/>
                      <a:gd name="T3" fmla="*/ 0 h 40"/>
                      <a:gd name="T4" fmla="*/ 20 w 36"/>
                      <a:gd name="T5" fmla="*/ 0 h 40"/>
                      <a:gd name="T6" fmla="*/ 18 w 36"/>
                      <a:gd name="T7" fmla="*/ 0 h 40"/>
                      <a:gd name="T8" fmla="*/ 3 w 36"/>
                      <a:gd name="T9" fmla="*/ 15 h 40"/>
                      <a:gd name="T10" fmla="*/ 4 w 36"/>
                      <a:gd name="T11" fmla="*/ 35 h 40"/>
                      <a:gd name="T12" fmla="*/ 6 w 36"/>
                      <a:gd name="T13" fmla="*/ 38 h 40"/>
                      <a:gd name="T14" fmla="*/ 9 w 36"/>
                      <a:gd name="T15" fmla="*/ 40 h 40"/>
                      <a:gd name="T16" fmla="*/ 14 w 36"/>
                      <a:gd name="T17" fmla="*/ 40 h 40"/>
                      <a:gd name="T18" fmla="*/ 31 w 36"/>
                      <a:gd name="T19" fmla="*/ 26 h 40"/>
                      <a:gd name="T20" fmla="*/ 25 w 36"/>
                      <a:gd name="T21" fmla="*/ 1 h 40"/>
                      <a:gd name="T22" fmla="*/ 29 w 36"/>
                      <a:gd name="T23" fmla="*/ 25 h 40"/>
                      <a:gd name="T24" fmla="*/ 14 w 36"/>
                      <a:gd name="T25" fmla="*/ 38 h 40"/>
                      <a:gd name="T26" fmla="*/ 10 w 36"/>
                      <a:gd name="T27" fmla="*/ 38 h 40"/>
                      <a:gd name="T28" fmla="*/ 10 w 36"/>
                      <a:gd name="T29" fmla="*/ 38 h 40"/>
                      <a:gd name="T30" fmla="*/ 7 w 36"/>
                      <a:gd name="T31" fmla="*/ 36 h 40"/>
                      <a:gd name="T32" fmla="*/ 4 w 36"/>
                      <a:gd name="T33" fmla="*/ 15 h 40"/>
                      <a:gd name="T34" fmla="*/ 20 w 36"/>
                      <a:gd name="T35" fmla="*/ 2 h 40"/>
                      <a:gd name="T36" fmla="*/ 20 w 36"/>
                      <a:gd name="T37" fmla="*/ 2 h 40"/>
                      <a:gd name="T38" fmla="*/ 24 w 36"/>
                      <a:gd name="T39" fmla="*/ 3 h 40"/>
                      <a:gd name="T40" fmla="*/ 24 w 36"/>
                      <a:gd name="T41" fmla="*/ 3 h 40"/>
                      <a:gd name="T42" fmla="*/ 29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5" y="1"/>
                        </a:moveTo>
                        <a:cubicBezTo>
                          <a:pt x="24" y="1"/>
                          <a:pt x="22" y="0"/>
                          <a:pt x="21" y="0"/>
                        </a:cubicBezTo>
                        <a:cubicBezTo>
                          <a:pt x="21" y="0"/>
                          <a:pt x="21" y="0"/>
                          <a:pt x="20" y="0"/>
                        </a:cubicBezTo>
                        <a:cubicBezTo>
                          <a:pt x="19" y="0"/>
                          <a:pt x="18" y="0"/>
                          <a:pt x="18" y="0"/>
                        </a:cubicBezTo>
                        <a:cubicBezTo>
                          <a:pt x="11" y="2"/>
                          <a:pt x="6" y="7"/>
                          <a:pt x="3" y="15"/>
                        </a:cubicBezTo>
                        <a:cubicBezTo>
                          <a:pt x="0" y="22"/>
                          <a:pt x="0" y="30"/>
                          <a:pt x="4" y="35"/>
                        </a:cubicBezTo>
                        <a:cubicBezTo>
                          <a:pt x="4" y="36"/>
                          <a:pt x="5" y="37"/>
                          <a:pt x="6" y="38"/>
                        </a:cubicBezTo>
                        <a:cubicBezTo>
                          <a:pt x="7" y="39"/>
                          <a:pt x="8" y="39"/>
                          <a:pt x="9" y="40"/>
                        </a:cubicBezTo>
                        <a:cubicBezTo>
                          <a:pt x="11" y="40"/>
                          <a:pt x="12" y="40"/>
                          <a:pt x="14" y="40"/>
                        </a:cubicBezTo>
                        <a:cubicBezTo>
                          <a:pt x="21" y="40"/>
                          <a:pt x="28" y="35"/>
                          <a:pt x="31" y="26"/>
                        </a:cubicBezTo>
                        <a:cubicBezTo>
                          <a:pt x="36" y="15"/>
                          <a:pt x="33" y="4"/>
                          <a:pt x="25" y="1"/>
                        </a:cubicBezTo>
                        <a:close/>
                        <a:moveTo>
                          <a:pt x="29" y="25"/>
                        </a:moveTo>
                        <a:cubicBezTo>
                          <a:pt x="26" y="33"/>
                          <a:pt x="20" y="38"/>
                          <a:pt x="14" y="38"/>
                        </a:cubicBezTo>
                        <a:cubicBezTo>
                          <a:pt x="12" y="38"/>
                          <a:pt x="11" y="38"/>
                          <a:pt x="10" y="38"/>
                        </a:cubicBezTo>
                        <a:cubicBezTo>
                          <a:pt x="10" y="38"/>
                          <a:pt x="10" y="38"/>
                          <a:pt x="10" y="38"/>
                        </a:cubicBezTo>
                        <a:cubicBezTo>
                          <a:pt x="9" y="37"/>
                          <a:pt x="8" y="37"/>
                          <a:pt x="7" y="36"/>
                        </a:cubicBezTo>
                        <a:cubicBezTo>
                          <a:pt x="3" y="32"/>
                          <a:pt x="1" y="23"/>
                          <a:pt x="4" y="15"/>
                        </a:cubicBezTo>
                        <a:cubicBezTo>
                          <a:pt x="8" y="8"/>
                          <a:pt x="14" y="2"/>
                          <a:pt x="20" y="2"/>
                        </a:cubicBezTo>
                        <a:cubicBezTo>
                          <a:pt x="20" y="2"/>
                          <a:pt x="20" y="2"/>
                          <a:pt x="20" y="2"/>
                        </a:cubicBezTo>
                        <a:cubicBezTo>
                          <a:pt x="22" y="2"/>
                          <a:pt x="23" y="3"/>
                          <a:pt x="24" y="3"/>
                        </a:cubicBezTo>
                        <a:cubicBezTo>
                          <a:pt x="24" y="3"/>
                          <a:pt x="24" y="3"/>
                          <a:pt x="24" y="3"/>
                        </a:cubicBezTo>
                        <a:cubicBezTo>
                          <a:pt x="31" y="6"/>
                          <a:pt x="33" y="16"/>
                          <a:pt x="29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1" name="î$ļîḍe"/>
                  <p:cNvSpPr>
                    <a:spLocks/>
                  </p:cNvSpPr>
                  <p:nvPr/>
                </p:nvSpPr>
                <p:spPr bwMode="auto">
                  <a:xfrm>
                    <a:off x="4105292" y="5883982"/>
                    <a:ext cx="120578" cy="150721"/>
                  </a:xfrm>
                  <a:custGeom>
                    <a:avLst/>
                    <a:gdLst>
                      <a:gd name="T0" fmla="*/ 29 w 32"/>
                      <a:gd name="T1" fmla="*/ 2 h 40"/>
                      <a:gd name="T2" fmla="*/ 26 w 32"/>
                      <a:gd name="T3" fmla="*/ 1 h 40"/>
                      <a:gd name="T4" fmla="*/ 22 w 32"/>
                      <a:gd name="T5" fmla="*/ 0 h 40"/>
                      <a:gd name="T6" fmla="*/ 4 w 32"/>
                      <a:gd name="T7" fmla="*/ 14 h 40"/>
                      <a:gd name="T8" fmla="*/ 11 w 32"/>
                      <a:gd name="T9" fmla="*/ 39 h 40"/>
                      <a:gd name="T10" fmla="*/ 14 w 32"/>
                      <a:gd name="T11" fmla="*/ 40 h 40"/>
                      <a:gd name="T12" fmla="*/ 15 w 32"/>
                      <a:gd name="T13" fmla="*/ 40 h 40"/>
                      <a:gd name="T14" fmla="*/ 18 w 32"/>
                      <a:gd name="T15" fmla="*/ 40 h 40"/>
                      <a:gd name="T16" fmla="*/ 15 w 32"/>
                      <a:gd name="T17" fmla="*/ 38 h 40"/>
                      <a:gd name="T18" fmla="*/ 12 w 32"/>
                      <a:gd name="T19" fmla="*/ 37 h 40"/>
                      <a:gd name="T20" fmla="*/ 12 w 32"/>
                      <a:gd name="T21" fmla="*/ 37 h 40"/>
                      <a:gd name="T22" fmla="*/ 6 w 32"/>
                      <a:gd name="T23" fmla="*/ 15 h 40"/>
                      <a:gd name="T24" fmla="*/ 22 w 32"/>
                      <a:gd name="T25" fmla="*/ 2 h 40"/>
                      <a:gd name="T26" fmla="*/ 25 w 32"/>
                      <a:gd name="T27" fmla="*/ 3 h 40"/>
                      <a:gd name="T28" fmla="*/ 28 w 32"/>
                      <a:gd name="T29" fmla="*/ 4 h 40"/>
                      <a:gd name="T30" fmla="*/ 32 w 32"/>
                      <a:gd name="T31" fmla="*/ 5 h 40"/>
                      <a:gd name="T32" fmla="*/ 29 w 32"/>
                      <a:gd name="T33" fmla="*/ 2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32" h="40">
                        <a:moveTo>
                          <a:pt x="29" y="2"/>
                        </a:moveTo>
                        <a:cubicBezTo>
                          <a:pt x="28" y="2"/>
                          <a:pt x="27" y="1"/>
                          <a:pt x="26" y="1"/>
                        </a:cubicBezTo>
                        <a:cubicBezTo>
                          <a:pt x="25" y="0"/>
                          <a:pt x="23" y="0"/>
                          <a:pt x="22" y="0"/>
                        </a:cubicBezTo>
                        <a:cubicBezTo>
                          <a:pt x="15" y="0"/>
                          <a:pt x="8" y="6"/>
                          <a:pt x="4" y="14"/>
                        </a:cubicBezTo>
                        <a:cubicBezTo>
                          <a:pt x="0" y="25"/>
                          <a:pt x="3" y="36"/>
                          <a:pt x="11" y="39"/>
                        </a:cubicBezTo>
                        <a:cubicBezTo>
                          <a:pt x="12" y="40"/>
                          <a:pt x="13" y="40"/>
                          <a:pt x="14" y="40"/>
                        </a:cubicBezTo>
                        <a:cubicBezTo>
                          <a:pt x="15" y="40"/>
                          <a:pt x="15" y="40"/>
                          <a:pt x="15" y="40"/>
                        </a:cubicBezTo>
                        <a:cubicBezTo>
                          <a:pt x="16" y="40"/>
                          <a:pt x="17" y="40"/>
                          <a:pt x="18" y="40"/>
                        </a:cubicBezTo>
                        <a:cubicBezTo>
                          <a:pt x="17" y="39"/>
                          <a:pt x="16" y="39"/>
                          <a:pt x="15" y="38"/>
                        </a:cubicBezTo>
                        <a:cubicBezTo>
                          <a:pt x="14" y="38"/>
                          <a:pt x="13" y="38"/>
                          <a:pt x="12" y="37"/>
                        </a:cubicBezTo>
                        <a:cubicBezTo>
                          <a:pt x="12" y="37"/>
                          <a:pt x="12" y="37"/>
                          <a:pt x="12" y="37"/>
                        </a:cubicBezTo>
                        <a:cubicBezTo>
                          <a:pt x="5" y="34"/>
                          <a:pt x="2" y="24"/>
                          <a:pt x="6" y="15"/>
                        </a:cubicBezTo>
                        <a:cubicBezTo>
                          <a:pt x="9" y="7"/>
                          <a:pt x="16" y="2"/>
                          <a:pt x="22" y="2"/>
                        </a:cubicBezTo>
                        <a:cubicBezTo>
                          <a:pt x="23" y="2"/>
                          <a:pt x="24" y="2"/>
                          <a:pt x="25" y="3"/>
                        </a:cubicBezTo>
                        <a:cubicBezTo>
                          <a:pt x="27" y="3"/>
                          <a:pt x="27" y="4"/>
                          <a:pt x="28" y="4"/>
                        </a:cubicBezTo>
                        <a:cubicBezTo>
                          <a:pt x="30" y="4"/>
                          <a:pt x="31" y="5"/>
                          <a:pt x="32" y="5"/>
                        </a:cubicBezTo>
                        <a:cubicBezTo>
                          <a:pt x="31" y="4"/>
                          <a:pt x="30" y="3"/>
                          <a:pt x="29" y="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2" name="ïşļiḍê"/>
                  <p:cNvSpPr>
                    <a:spLocks/>
                  </p:cNvSpPr>
                  <p:nvPr/>
                </p:nvSpPr>
                <p:spPr bwMode="auto">
                  <a:xfrm>
                    <a:off x="4130677" y="5891916"/>
                    <a:ext cx="136443" cy="150721"/>
                  </a:xfrm>
                  <a:custGeom>
                    <a:avLst/>
                    <a:gdLst>
                      <a:gd name="T0" fmla="*/ 26 w 36"/>
                      <a:gd name="T1" fmla="*/ 1 h 40"/>
                      <a:gd name="T2" fmla="*/ 22 w 36"/>
                      <a:gd name="T3" fmla="*/ 0 h 40"/>
                      <a:gd name="T4" fmla="*/ 21 w 36"/>
                      <a:gd name="T5" fmla="*/ 0 h 40"/>
                      <a:gd name="T6" fmla="*/ 18 w 36"/>
                      <a:gd name="T7" fmla="*/ 1 h 40"/>
                      <a:gd name="T8" fmla="*/ 3 w 36"/>
                      <a:gd name="T9" fmla="*/ 15 h 40"/>
                      <a:gd name="T10" fmla="*/ 5 w 36"/>
                      <a:gd name="T11" fmla="*/ 35 h 40"/>
                      <a:gd name="T12" fmla="*/ 7 w 36"/>
                      <a:gd name="T13" fmla="*/ 38 h 40"/>
                      <a:gd name="T14" fmla="*/ 10 w 36"/>
                      <a:gd name="T15" fmla="*/ 40 h 40"/>
                      <a:gd name="T16" fmla="*/ 15 w 36"/>
                      <a:gd name="T17" fmla="*/ 40 h 40"/>
                      <a:gd name="T18" fmla="*/ 32 w 36"/>
                      <a:gd name="T19" fmla="*/ 26 h 40"/>
                      <a:gd name="T20" fmla="*/ 26 w 36"/>
                      <a:gd name="T21" fmla="*/ 1 h 40"/>
                      <a:gd name="T22" fmla="*/ 30 w 36"/>
                      <a:gd name="T23" fmla="*/ 25 h 40"/>
                      <a:gd name="T24" fmla="*/ 15 w 36"/>
                      <a:gd name="T25" fmla="*/ 38 h 40"/>
                      <a:gd name="T26" fmla="*/ 11 w 36"/>
                      <a:gd name="T27" fmla="*/ 38 h 40"/>
                      <a:gd name="T28" fmla="*/ 11 w 36"/>
                      <a:gd name="T29" fmla="*/ 38 h 40"/>
                      <a:gd name="T30" fmla="*/ 8 w 36"/>
                      <a:gd name="T31" fmla="*/ 36 h 40"/>
                      <a:gd name="T32" fmla="*/ 5 w 36"/>
                      <a:gd name="T33" fmla="*/ 15 h 40"/>
                      <a:gd name="T34" fmla="*/ 21 w 36"/>
                      <a:gd name="T35" fmla="*/ 2 h 40"/>
                      <a:gd name="T36" fmla="*/ 21 w 36"/>
                      <a:gd name="T37" fmla="*/ 2 h 40"/>
                      <a:gd name="T38" fmla="*/ 25 w 36"/>
                      <a:gd name="T39" fmla="*/ 3 h 40"/>
                      <a:gd name="T40" fmla="*/ 25 w 36"/>
                      <a:gd name="T41" fmla="*/ 3 h 40"/>
                      <a:gd name="T42" fmla="*/ 30 w 36"/>
                      <a:gd name="T43" fmla="*/ 25 h 4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</a:cxnLst>
                    <a:rect l="0" t="0" r="r" b="b"/>
                    <a:pathLst>
                      <a:path w="36" h="40">
                        <a:moveTo>
                          <a:pt x="26" y="1"/>
                        </a:moveTo>
                        <a:cubicBezTo>
                          <a:pt x="25" y="1"/>
                          <a:pt x="23" y="0"/>
                          <a:pt x="22" y="0"/>
                        </a:cubicBezTo>
                        <a:cubicBezTo>
                          <a:pt x="22" y="0"/>
                          <a:pt x="21" y="0"/>
                          <a:pt x="21" y="0"/>
                        </a:cubicBezTo>
                        <a:cubicBezTo>
                          <a:pt x="20" y="0"/>
                          <a:pt x="19" y="0"/>
                          <a:pt x="18" y="1"/>
                        </a:cubicBezTo>
                        <a:cubicBezTo>
                          <a:pt x="12" y="2"/>
                          <a:pt x="6" y="7"/>
                          <a:pt x="3" y="15"/>
                        </a:cubicBezTo>
                        <a:cubicBezTo>
                          <a:pt x="0" y="22"/>
                          <a:pt x="1" y="30"/>
                          <a:pt x="5" y="35"/>
                        </a:cubicBezTo>
                        <a:cubicBezTo>
                          <a:pt x="5" y="36"/>
                          <a:pt x="6" y="37"/>
                          <a:pt x="7" y="38"/>
                        </a:cubicBezTo>
                        <a:cubicBezTo>
                          <a:pt x="8" y="39"/>
                          <a:pt x="9" y="39"/>
                          <a:pt x="10" y="40"/>
                        </a:cubicBezTo>
                        <a:cubicBezTo>
                          <a:pt x="12" y="40"/>
                          <a:pt x="13" y="40"/>
                          <a:pt x="15" y="40"/>
                        </a:cubicBezTo>
                        <a:cubicBezTo>
                          <a:pt x="22" y="40"/>
                          <a:pt x="29" y="35"/>
                          <a:pt x="32" y="26"/>
                        </a:cubicBezTo>
                        <a:cubicBezTo>
                          <a:pt x="36" y="16"/>
                          <a:pt x="33" y="4"/>
                          <a:pt x="26" y="1"/>
                        </a:cubicBezTo>
                        <a:close/>
                        <a:moveTo>
                          <a:pt x="30" y="25"/>
                        </a:moveTo>
                        <a:cubicBezTo>
                          <a:pt x="27" y="33"/>
                          <a:pt x="21" y="38"/>
                          <a:pt x="15" y="38"/>
                        </a:cubicBezTo>
                        <a:cubicBezTo>
                          <a:pt x="13" y="38"/>
                          <a:pt x="12" y="38"/>
                          <a:pt x="11" y="38"/>
                        </a:cubicBezTo>
                        <a:cubicBezTo>
                          <a:pt x="11" y="38"/>
                          <a:pt x="11" y="38"/>
                          <a:pt x="11" y="38"/>
                        </a:cubicBezTo>
                        <a:cubicBezTo>
                          <a:pt x="10" y="37"/>
                          <a:pt x="9" y="37"/>
                          <a:pt x="8" y="36"/>
                        </a:cubicBezTo>
                        <a:cubicBezTo>
                          <a:pt x="3" y="32"/>
                          <a:pt x="2" y="23"/>
                          <a:pt x="5" y="15"/>
                        </a:cubicBezTo>
                        <a:cubicBezTo>
                          <a:pt x="8" y="8"/>
                          <a:pt x="15" y="2"/>
                          <a:pt x="21" y="2"/>
                        </a:cubicBezTo>
                        <a:cubicBezTo>
                          <a:pt x="21" y="2"/>
                          <a:pt x="21" y="2"/>
                          <a:pt x="21" y="2"/>
                        </a:cubicBezTo>
                        <a:cubicBezTo>
                          <a:pt x="23" y="2"/>
                          <a:pt x="24" y="3"/>
                          <a:pt x="25" y="3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32" y="6"/>
                          <a:pt x="34" y="16"/>
                          <a:pt x="30" y="2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3" name="ïṧḷíḑê"/>
                  <p:cNvSpPr>
                    <a:spLocks/>
                  </p:cNvSpPr>
                  <p:nvPr/>
                </p:nvSpPr>
                <p:spPr bwMode="auto">
                  <a:xfrm>
                    <a:off x="3984715" y="5647588"/>
                    <a:ext cx="274473" cy="395049"/>
                  </a:xfrm>
                  <a:custGeom>
                    <a:avLst/>
                    <a:gdLst>
                      <a:gd name="T0" fmla="*/ 125 w 173"/>
                      <a:gd name="T1" fmla="*/ 0 h 249"/>
                      <a:gd name="T2" fmla="*/ 2 w 173"/>
                      <a:gd name="T3" fmla="*/ 244 h 249"/>
                      <a:gd name="T4" fmla="*/ 0 w 173"/>
                      <a:gd name="T5" fmla="*/ 249 h 249"/>
                      <a:gd name="T6" fmla="*/ 0 w 173"/>
                      <a:gd name="T7" fmla="*/ 249 h 249"/>
                      <a:gd name="T8" fmla="*/ 47 w 173"/>
                      <a:gd name="T9" fmla="*/ 249 h 249"/>
                      <a:gd name="T10" fmla="*/ 173 w 173"/>
                      <a:gd name="T11" fmla="*/ 0 h 249"/>
                      <a:gd name="T12" fmla="*/ 125 w 173"/>
                      <a:gd name="T13" fmla="*/ 0 h 249"/>
                      <a:gd name="T14" fmla="*/ 45 w 173"/>
                      <a:gd name="T15" fmla="*/ 244 h 249"/>
                      <a:gd name="T16" fmla="*/ 7 w 173"/>
                      <a:gd name="T17" fmla="*/ 244 h 249"/>
                      <a:gd name="T18" fmla="*/ 128 w 173"/>
                      <a:gd name="T19" fmla="*/ 5 h 249"/>
                      <a:gd name="T20" fmla="*/ 166 w 173"/>
                      <a:gd name="T21" fmla="*/ 5 h 249"/>
                      <a:gd name="T22" fmla="*/ 130 w 173"/>
                      <a:gd name="T23" fmla="*/ 73 h 249"/>
                      <a:gd name="T24" fmla="*/ 45 w 173"/>
                      <a:gd name="T25" fmla="*/ 244 h 2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73" h="249">
                        <a:moveTo>
                          <a:pt x="125" y="0"/>
                        </a:moveTo>
                        <a:lnTo>
                          <a:pt x="2" y="244"/>
                        </a:lnTo>
                        <a:lnTo>
                          <a:pt x="0" y="249"/>
                        </a:lnTo>
                        <a:lnTo>
                          <a:pt x="0" y="249"/>
                        </a:lnTo>
                        <a:lnTo>
                          <a:pt x="47" y="249"/>
                        </a:lnTo>
                        <a:lnTo>
                          <a:pt x="173" y="0"/>
                        </a:lnTo>
                        <a:lnTo>
                          <a:pt x="125" y="0"/>
                        </a:lnTo>
                        <a:close/>
                        <a:moveTo>
                          <a:pt x="45" y="244"/>
                        </a:moveTo>
                        <a:lnTo>
                          <a:pt x="7" y="244"/>
                        </a:lnTo>
                        <a:lnTo>
                          <a:pt x="128" y="5"/>
                        </a:lnTo>
                        <a:lnTo>
                          <a:pt x="166" y="5"/>
                        </a:lnTo>
                        <a:lnTo>
                          <a:pt x="130" y="73"/>
                        </a:lnTo>
                        <a:lnTo>
                          <a:pt x="45" y="244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104" name="iṡḷiḓé"/>
                  <p:cNvSpPr>
                    <a:spLocks/>
                  </p:cNvSpPr>
                  <p:nvPr/>
                </p:nvSpPr>
                <p:spPr bwMode="auto">
                  <a:xfrm>
                    <a:off x="3968849" y="5628549"/>
                    <a:ext cx="290338" cy="414088"/>
                  </a:xfrm>
                  <a:custGeom>
                    <a:avLst/>
                    <a:gdLst>
                      <a:gd name="T0" fmla="*/ 166 w 183"/>
                      <a:gd name="T1" fmla="*/ 0 h 261"/>
                      <a:gd name="T2" fmla="*/ 126 w 183"/>
                      <a:gd name="T3" fmla="*/ 0 h 261"/>
                      <a:gd name="T4" fmla="*/ 0 w 183"/>
                      <a:gd name="T5" fmla="*/ 246 h 261"/>
                      <a:gd name="T6" fmla="*/ 0 w 183"/>
                      <a:gd name="T7" fmla="*/ 246 h 261"/>
                      <a:gd name="T8" fmla="*/ 10 w 183"/>
                      <a:gd name="T9" fmla="*/ 261 h 261"/>
                      <a:gd name="T10" fmla="*/ 10 w 183"/>
                      <a:gd name="T11" fmla="*/ 261 h 261"/>
                      <a:gd name="T12" fmla="*/ 40 w 183"/>
                      <a:gd name="T13" fmla="*/ 261 h 261"/>
                      <a:gd name="T14" fmla="*/ 43 w 183"/>
                      <a:gd name="T15" fmla="*/ 256 h 261"/>
                      <a:gd name="T16" fmla="*/ 12 w 183"/>
                      <a:gd name="T17" fmla="*/ 256 h 261"/>
                      <a:gd name="T18" fmla="*/ 12 w 183"/>
                      <a:gd name="T19" fmla="*/ 256 h 261"/>
                      <a:gd name="T20" fmla="*/ 5 w 183"/>
                      <a:gd name="T21" fmla="*/ 246 h 261"/>
                      <a:gd name="T22" fmla="*/ 128 w 183"/>
                      <a:gd name="T23" fmla="*/ 5 h 261"/>
                      <a:gd name="T24" fmla="*/ 164 w 183"/>
                      <a:gd name="T25" fmla="*/ 5 h 261"/>
                      <a:gd name="T26" fmla="*/ 173 w 183"/>
                      <a:gd name="T27" fmla="*/ 12 h 261"/>
                      <a:gd name="T28" fmla="*/ 176 w 183"/>
                      <a:gd name="T29" fmla="*/ 14 h 261"/>
                      <a:gd name="T30" fmla="*/ 173 w 183"/>
                      <a:gd name="T31" fmla="*/ 17 h 261"/>
                      <a:gd name="T32" fmla="*/ 176 w 183"/>
                      <a:gd name="T33" fmla="*/ 17 h 261"/>
                      <a:gd name="T34" fmla="*/ 140 w 183"/>
                      <a:gd name="T35" fmla="*/ 85 h 261"/>
                      <a:gd name="T36" fmla="*/ 183 w 183"/>
                      <a:gd name="T37" fmla="*/ 12 h 261"/>
                      <a:gd name="T38" fmla="*/ 183 w 183"/>
                      <a:gd name="T39" fmla="*/ 12 h 261"/>
                      <a:gd name="T40" fmla="*/ 166 w 183"/>
                      <a:gd name="T41" fmla="*/ 0 h 2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183" h="261">
                        <a:moveTo>
                          <a:pt x="166" y="0"/>
                        </a:moveTo>
                        <a:lnTo>
                          <a:pt x="126" y="0"/>
                        </a:lnTo>
                        <a:lnTo>
                          <a:pt x="0" y="246"/>
                        </a:lnTo>
                        <a:lnTo>
                          <a:pt x="0" y="246"/>
                        </a:lnTo>
                        <a:lnTo>
                          <a:pt x="10" y="261"/>
                        </a:lnTo>
                        <a:lnTo>
                          <a:pt x="10" y="261"/>
                        </a:lnTo>
                        <a:lnTo>
                          <a:pt x="40" y="261"/>
                        </a:lnTo>
                        <a:lnTo>
                          <a:pt x="43" y="256"/>
                        </a:lnTo>
                        <a:lnTo>
                          <a:pt x="12" y="256"/>
                        </a:lnTo>
                        <a:lnTo>
                          <a:pt x="12" y="256"/>
                        </a:lnTo>
                        <a:lnTo>
                          <a:pt x="5" y="246"/>
                        </a:lnTo>
                        <a:lnTo>
                          <a:pt x="128" y="5"/>
                        </a:lnTo>
                        <a:lnTo>
                          <a:pt x="164" y="5"/>
                        </a:lnTo>
                        <a:lnTo>
                          <a:pt x="173" y="12"/>
                        </a:lnTo>
                        <a:lnTo>
                          <a:pt x="176" y="14"/>
                        </a:lnTo>
                        <a:lnTo>
                          <a:pt x="173" y="17"/>
                        </a:lnTo>
                        <a:lnTo>
                          <a:pt x="176" y="17"/>
                        </a:lnTo>
                        <a:lnTo>
                          <a:pt x="140" y="85"/>
                        </a:lnTo>
                        <a:lnTo>
                          <a:pt x="183" y="12"/>
                        </a:lnTo>
                        <a:lnTo>
                          <a:pt x="183" y="12"/>
                        </a:lnTo>
                        <a:lnTo>
                          <a:pt x="166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46" name="îṣ1ïḓê"/>
                <p:cNvGrpSpPr/>
                <p:nvPr/>
              </p:nvGrpSpPr>
              <p:grpSpPr>
                <a:xfrm>
                  <a:off x="1882274" y="3689768"/>
                  <a:ext cx="414088" cy="488656"/>
                  <a:chOff x="4711354" y="5301720"/>
                  <a:chExt cx="414088" cy="488656"/>
                </a:xfrm>
              </p:grpSpPr>
              <p:sp>
                <p:nvSpPr>
                  <p:cNvPr id="95" name="îšļïḑê"/>
                  <p:cNvSpPr>
                    <a:spLocks/>
                  </p:cNvSpPr>
                  <p:nvPr/>
                </p:nvSpPr>
                <p:spPr bwMode="auto">
                  <a:xfrm>
                    <a:off x="4801786" y="5301720"/>
                    <a:ext cx="323656" cy="323656"/>
                  </a:xfrm>
                  <a:custGeom>
                    <a:avLst/>
                    <a:gdLst>
                      <a:gd name="T0" fmla="*/ 43 w 86"/>
                      <a:gd name="T1" fmla="*/ 86 h 86"/>
                      <a:gd name="T2" fmla="*/ 0 w 86"/>
                      <a:gd name="T3" fmla="*/ 43 h 86"/>
                      <a:gd name="T4" fmla="*/ 43 w 86"/>
                      <a:gd name="T5" fmla="*/ 0 h 86"/>
                      <a:gd name="T6" fmla="*/ 86 w 86"/>
                      <a:gd name="T7" fmla="*/ 43 h 86"/>
                      <a:gd name="T8" fmla="*/ 43 w 86"/>
                      <a:gd name="T9" fmla="*/ 86 h 86"/>
                      <a:gd name="T10" fmla="*/ 43 w 86"/>
                      <a:gd name="T11" fmla="*/ 3 h 86"/>
                      <a:gd name="T12" fmla="*/ 3 w 86"/>
                      <a:gd name="T13" fmla="*/ 43 h 86"/>
                      <a:gd name="T14" fmla="*/ 43 w 86"/>
                      <a:gd name="T15" fmla="*/ 83 h 86"/>
                      <a:gd name="T16" fmla="*/ 83 w 86"/>
                      <a:gd name="T17" fmla="*/ 43 h 86"/>
                      <a:gd name="T18" fmla="*/ 43 w 86"/>
                      <a:gd name="T19" fmla="*/ 3 h 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86">
                        <a:moveTo>
                          <a:pt x="43" y="86"/>
                        </a:moveTo>
                        <a:cubicBezTo>
                          <a:pt x="19" y="86"/>
                          <a:pt x="0" y="67"/>
                          <a:pt x="0" y="43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3"/>
                        </a:cubicBezTo>
                        <a:cubicBezTo>
                          <a:pt x="86" y="67"/>
                          <a:pt x="67" y="86"/>
                          <a:pt x="43" y="86"/>
                        </a:cubicBezTo>
                        <a:close/>
                        <a:moveTo>
                          <a:pt x="43" y="3"/>
                        </a:moveTo>
                        <a:cubicBezTo>
                          <a:pt x="21" y="3"/>
                          <a:pt x="3" y="21"/>
                          <a:pt x="3" y="43"/>
                        </a:cubicBezTo>
                        <a:cubicBezTo>
                          <a:pt x="3" y="65"/>
                          <a:pt x="21" y="83"/>
                          <a:pt x="43" y="83"/>
                        </a:cubicBezTo>
                        <a:cubicBezTo>
                          <a:pt x="65" y="83"/>
                          <a:pt x="83" y="65"/>
                          <a:pt x="83" y="43"/>
                        </a:cubicBezTo>
                        <a:cubicBezTo>
                          <a:pt x="83" y="21"/>
                          <a:pt x="65" y="3"/>
                          <a:pt x="43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96" name="íṥľíḋê"/>
                  <p:cNvSpPr>
                    <a:spLocks/>
                  </p:cNvSpPr>
                  <p:nvPr/>
                </p:nvSpPr>
                <p:spPr bwMode="auto">
                  <a:xfrm>
                    <a:off x="4835104" y="5335037"/>
                    <a:ext cx="257020" cy="260193"/>
                  </a:xfrm>
                  <a:custGeom>
                    <a:avLst/>
                    <a:gdLst>
                      <a:gd name="T0" fmla="*/ 34 w 68"/>
                      <a:gd name="T1" fmla="*/ 69 h 69"/>
                      <a:gd name="T2" fmla="*/ 0 w 68"/>
                      <a:gd name="T3" fmla="*/ 34 h 69"/>
                      <a:gd name="T4" fmla="*/ 34 w 68"/>
                      <a:gd name="T5" fmla="*/ 0 h 69"/>
                      <a:gd name="T6" fmla="*/ 68 w 68"/>
                      <a:gd name="T7" fmla="*/ 34 h 69"/>
                      <a:gd name="T8" fmla="*/ 34 w 68"/>
                      <a:gd name="T9" fmla="*/ 69 h 69"/>
                      <a:gd name="T10" fmla="*/ 34 w 68"/>
                      <a:gd name="T11" fmla="*/ 3 h 69"/>
                      <a:gd name="T12" fmla="*/ 3 w 68"/>
                      <a:gd name="T13" fmla="*/ 34 h 69"/>
                      <a:gd name="T14" fmla="*/ 34 w 68"/>
                      <a:gd name="T15" fmla="*/ 66 h 69"/>
                      <a:gd name="T16" fmla="*/ 65 w 68"/>
                      <a:gd name="T17" fmla="*/ 34 h 69"/>
                      <a:gd name="T18" fmla="*/ 34 w 68"/>
                      <a:gd name="T19" fmla="*/ 3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68" h="69">
                        <a:moveTo>
                          <a:pt x="34" y="69"/>
                        </a:moveTo>
                        <a:cubicBezTo>
                          <a:pt x="15" y="69"/>
                          <a:pt x="0" y="53"/>
                          <a:pt x="0" y="34"/>
                        </a:cubicBezTo>
                        <a:cubicBezTo>
                          <a:pt x="0" y="15"/>
                          <a:pt x="15" y="0"/>
                          <a:pt x="34" y="0"/>
                        </a:cubicBezTo>
                        <a:cubicBezTo>
                          <a:pt x="53" y="0"/>
                          <a:pt x="68" y="15"/>
                          <a:pt x="68" y="34"/>
                        </a:cubicBezTo>
                        <a:cubicBezTo>
                          <a:pt x="68" y="53"/>
                          <a:pt x="53" y="69"/>
                          <a:pt x="34" y="69"/>
                        </a:cubicBezTo>
                        <a:close/>
                        <a:moveTo>
                          <a:pt x="34" y="3"/>
                        </a:moveTo>
                        <a:cubicBezTo>
                          <a:pt x="17" y="3"/>
                          <a:pt x="3" y="17"/>
                          <a:pt x="3" y="34"/>
                        </a:cubicBezTo>
                        <a:cubicBezTo>
                          <a:pt x="3" y="51"/>
                          <a:pt x="17" y="66"/>
                          <a:pt x="34" y="66"/>
                        </a:cubicBezTo>
                        <a:cubicBezTo>
                          <a:pt x="51" y="66"/>
                          <a:pt x="65" y="51"/>
                          <a:pt x="65" y="34"/>
                        </a:cubicBezTo>
                        <a:cubicBezTo>
                          <a:pt x="65" y="17"/>
                          <a:pt x="51" y="3"/>
                          <a:pt x="34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97" name="iṧ1ïḍè"/>
                  <p:cNvSpPr>
                    <a:spLocks/>
                  </p:cNvSpPr>
                  <p:nvPr/>
                </p:nvSpPr>
                <p:spPr bwMode="auto">
                  <a:xfrm>
                    <a:off x="4711354" y="5584125"/>
                    <a:ext cx="199905" cy="206251"/>
                  </a:xfrm>
                  <a:custGeom>
                    <a:avLst/>
                    <a:gdLst>
                      <a:gd name="T0" fmla="*/ 8 w 53"/>
                      <a:gd name="T1" fmla="*/ 55 h 55"/>
                      <a:gd name="T2" fmla="*/ 8 w 53"/>
                      <a:gd name="T3" fmla="*/ 55 h 55"/>
                      <a:gd name="T4" fmla="*/ 4 w 53"/>
                      <a:gd name="T5" fmla="*/ 53 h 55"/>
                      <a:gd name="T6" fmla="*/ 40 w 53"/>
                      <a:gd name="T7" fmla="*/ 0 h 55"/>
                      <a:gd name="T8" fmla="*/ 42 w 53"/>
                      <a:gd name="T9" fmla="*/ 2 h 55"/>
                      <a:gd name="T10" fmla="*/ 6 w 53"/>
                      <a:gd name="T11" fmla="*/ 51 h 55"/>
                      <a:gd name="T12" fmla="*/ 8 w 53"/>
                      <a:gd name="T13" fmla="*/ 52 h 55"/>
                      <a:gd name="T14" fmla="*/ 50 w 53"/>
                      <a:gd name="T15" fmla="*/ 6 h 55"/>
                      <a:gd name="T16" fmla="*/ 53 w 53"/>
                      <a:gd name="T17" fmla="*/ 8 h 55"/>
                      <a:gd name="T18" fmla="*/ 8 w 53"/>
                      <a:gd name="T19" fmla="*/ 55 h 5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3" h="55">
                        <a:moveTo>
                          <a:pt x="8" y="55"/>
                        </a:moveTo>
                        <a:cubicBezTo>
                          <a:pt x="8" y="55"/>
                          <a:pt x="8" y="55"/>
                          <a:pt x="8" y="55"/>
                        </a:cubicBezTo>
                        <a:cubicBezTo>
                          <a:pt x="6" y="55"/>
                          <a:pt x="5" y="54"/>
                          <a:pt x="4" y="53"/>
                        </a:cubicBezTo>
                        <a:cubicBezTo>
                          <a:pt x="0" y="45"/>
                          <a:pt x="31" y="10"/>
                          <a:pt x="40" y="0"/>
                        </a:cubicBezTo>
                        <a:cubicBezTo>
                          <a:pt x="42" y="2"/>
                          <a:pt x="42" y="2"/>
                          <a:pt x="42" y="2"/>
                        </a:cubicBezTo>
                        <a:cubicBezTo>
                          <a:pt x="23" y="23"/>
                          <a:pt x="4" y="47"/>
                          <a:pt x="6" y="51"/>
                        </a:cubicBezTo>
                        <a:cubicBezTo>
                          <a:pt x="7" y="52"/>
                          <a:pt x="7" y="52"/>
                          <a:pt x="8" y="52"/>
                        </a:cubicBezTo>
                        <a:cubicBezTo>
                          <a:pt x="15" y="52"/>
                          <a:pt x="32" y="38"/>
                          <a:pt x="50" y="6"/>
                        </a:cubicBezTo>
                        <a:cubicBezTo>
                          <a:pt x="53" y="8"/>
                          <a:pt x="53" y="8"/>
                          <a:pt x="53" y="8"/>
                        </a:cubicBezTo>
                        <a:cubicBezTo>
                          <a:pt x="35" y="39"/>
                          <a:pt x="17" y="55"/>
                          <a:pt x="8" y="55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98" name="iSḷîḋè"/>
                  <p:cNvSpPr>
                    <a:spLocks/>
                  </p:cNvSpPr>
                  <p:nvPr/>
                </p:nvSpPr>
                <p:spPr bwMode="auto">
                  <a:xfrm>
                    <a:off x="5009624" y="5376288"/>
                    <a:ext cx="52356" cy="82500"/>
                  </a:xfrm>
                  <a:custGeom>
                    <a:avLst/>
                    <a:gdLst>
                      <a:gd name="T0" fmla="*/ 11 w 14"/>
                      <a:gd name="T1" fmla="*/ 22 h 22"/>
                      <a:gd name="T2" fmla="*/ 0 w 14"/>
                      <a:gd name="T3" fmla="*/ 3 h 22"/>
                      <a:gd name="T4" fmla="*/ 1 w 14"/>
                      <a:gd name="T5" fmla="*/ 0 h 22"/>
                      <a:gd name="T6" fmla="*/ 14 w 14"/>
                      <a:gd name="T7" fmla="*/ 21 h 22"/>
                      <a:gd name="T8" fmla="*/ 11 w 14"/>
                      <a:gd name="T9" fmla="*/ 22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4" h="22">
                        <a:moveTo>
                          <a:pt x="11" y="22"/>
                        </a:moveTo>
                        <a:cubicBezTo>
                          <a:pt x="9" y="7"/>
                          <a:pt x="0" y="3"/>
                          <a:pt x="0" y="3"/>
                        </a:cubicBezTo>
                        <a:cubicBezTo>
                          <a:pt x="1" y="0"/>
                          <a:pt x="1" y="0"/>
                          <a:pt x="1" y="0"/>
                        </a:cubicBezTo>
                        <a:cubicBezTo>
                          <a:pt x="2" y="0"/>
                          <a:pt x="12" y="5"/>
                          <a:pt x="14" y="21"/>
                        </a:cubicBezTo>
                        <a:lnTo>
                          <a:pt x="11" y="2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47" name="íŝ1îḋé"/>
                <p:cNvGrpSpPr/>
                <p:nvPr/>
              </p:nvGrpSpPr>
              <p:grpSpPr>
                <a:xfrm>
                  <a:off x="2627909" y="1485488"/>
                  <a:ext cx="339521" cy="337934"/>
                  <a:chOff x="5698186" y="4535417"/>
                  <a:chExt cx="339521" cy="337934"/>
                </a:xfrm>
              </p:grpSpPr>
              <p:sp>
                <p:nvSpPr>
                  <p:cNvPr id="90" name="îślídè"/>
                  <p:cNvSpPr>
                    <a:spLocks/>
                  </p:cNvSpPr>
                  <p:nvPr/>
                </p:nvSpPr>
                <p:spPr bwMode="auto">
                  <a:xfrm>
                    <a:off x="5698186" y="4535417"/>
                    <a:ext cx="339521" cy="337934"/>
                  </a:xfrm>
                  <a:custGeom>
                    <a:avLst/>
                    <a:gdLst>
                      <a:gd name="T0" fmla="*/ 45 w 90"/>
                      <a:gd name="T1" fmla="*/ 90 h 90"/>
                      <a:gd name="T2" fmla="*/ 0 w 90"/>
                      <a:gd name="T3" fmla="*/ 45 h 90"/>
                      <a:gd name="T4" fmla="*/ 45 w 90"/>
                      <a:gd name="T5" fmla="*/ 0 h 90"/>
                      <a:gd name="T6" fmla="*/ 90 w 90"/>
                      <a:gd name="T7" fmla="*/ 45 h 90"/>
                      <a:gd name="T8" fmla="*/ 45 w 90"/>
                      <a:gd name="T9" fmla="*/ 90 h 90"/>
                      <a:gd name="T10" fmla="*/ 45 w 90"/>
                      <a:gd name="T11" fmla="*/ 3 h 90"/>
                      <a:gd name="T12" fmla="*/ 3 w 90"/>
                      <a:gd name="T13" fmla="*/ 45 h 90"/>
                      <a:gd name="T14" fmla="*/ 45 w 90"/>
                      <a:gd name="T15" fmla="*/ 87 h 90"/>
                      <a:gd name="T16" fmla="*/ 87 w 90"/>
                      <a:gd name="T17" fmla="*/ 45 h 90"/>
                      <a:gd name="T18" fmla="*/ 45 w 90"/>
                      <a:gd name="T19" fmla="*/ 3 h 9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90" h="90">
                        <a:moveTo>
                          <a:pt x="45" y="90"/>
                        </a:moveTo>
                        <a:cubicBezTo>
                          <a:pt x="20" y="90"/>
                          <a:pt x="0" y="70"/>
                          <a:pt x="0" y="45"/>
                        </a:cubicBezTo>
                        <a:cubicBezTo>
                          <a:pt x="0" y="21"/>
                          <a:pt x="20" y="0"/>
                          <a:pt x="45" y="0"/>
                        </a:cubicBezTo>
                        <a:cubicBezTo>
                          <a:pt x="70" y="0"/>
                          <a:pt x="90" y="21"/>
                          <a:pt x="90" y="45"/>
                        </a:cubicBezTo>
                        <a:cubicBezTo>
                          <a:pt x="90" y="70"/>
                          <a:pt x="70" y="90"/>
                          <a:pt x="45" y="90"/>
                        </a:cubicBez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22"/>
                          <a:pt x="3" y="45"/>
                        </a:cubicBezTo>
                        <a:cubicBezTo>
                          <a:pt x="3" y="69"/>
                          <a:pt x="22" y="87"/>
                          <a:pt x="45" y="87"/>
                        </a:cubicBezTo>
                        <a:cubicBezTo>
                          <a:pt x="68" y="87"/>
                          <a:pt x="87" y="69"/>
                          <a:pt x="87" y="45"/>
                        </a:cubicBezTo>
                        <a:cubicBezTo>
                          <a:pt x="87" y="22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91" name="iṥľïdé"/>
                  <p:cNvSpPr>
                    <a:spLocks/>
                  </p:cNvSpPr>
                  <p:nvPr/>
                </p:nvSpPr>
                <p:spPr bwMode="auto">
                  <a:xfrm>
                    <a:off x="5733090" y="4573495"/>
                    <a:ext cx="271300" cy="266540"/>
                  </a:xfrm>
                  <a:custGeom>
                    <a:avLst/>
                    <a:gdLst>
                      <a:gd name="T0" fmla="*/ 36 w 72"/>
                      <a:gd name="T1" fmla="*/ 71 h 71"/>
                      <a:gd name="T2" fmla="*/ 0 w 72"/>
                      <a:gd name="T3" fmla="*/ 35 h 71"/>
                      <a:gd name="T4" fmla="*/ 36 w 72"/>
                      <a:gd name="T5" fmla="*/ 0 h 71"/>
                      <a:gd name="T6" fmla="*/ 72 w 72"/>
                      <a:gd name="T7" fmla="*/ 35 h 71"/>
                      <a:gd name="T8" fmla="*/ 36 w 72"/>
                      <a:gd name="T9" fmla="*/ 71 h 71"/>
                      <a:gd name="T10" fmla="*/ 36 w 72"/>
                      <a:gd name="T11" fmla="*/ 3 h 71"/>
                      <a:gd name="T12" fmla="*/ 3 w 72"/>
                      <a:gd name="T13" fmla="*/ 35 h 71"/>
                      <a:gd name="T14" fmla="*/ 36 w 72"/>
                      <a:gd name="T15" fmla="*/ 68 h 71"/>
                      <a:gd name="T16" fmla="*/ 69 w 72"/>
                      <a:gd name="T17" fmla="*/ 35 h 71"/>
                      <a:gd name="T18" fmla="*/ 36 w 72"/>
                      <a:gd name="T19" fmla="*/ 3 h 7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72" h="71">
                        <a:moveTo>
                          <a:pt x="36" y="71"/>
                        </a:moveTo>
                        <a:cubicBezTo>
                          <a:pt x="16" y="71"/>
                          <a:pt x="0" y="55"/>
                          <a:pt x="0" y="35"/>
                        </a:cubicBezTo>
                        <a:cubicBezTo>
                          <a:pt x="0" y="16"/>
                          <a:pt x="16" y="0"/>
                          <a:pt x="36" y="0"/>
                        </a:cubicBezTo>
                        <a:cubicBezTo>
                          <a:pt x="56" y="0"/>
                          <a:pt x="72" y="16"/>
                          <a:pt x="72" y="35"/>
                        </a:cubicBezTo>
                        <a:cubicBezTo>
                          <a:pt x="72" y="55"/>
                          <a:pt x="56" y="71"/>
                          <a:pt x="36" y="71"/>
                        </a:cubicBezTo>
                        <a:close/>
                        <a:moveTo>
                          <a:pt x="36" y="3"/>
                        </a:moveTo>
                        <a:cubicBezTo>
                          <a:pt x="18" y="3"/>
                          <a:pt x="3" y="17"/>
                          <a:pt x="3" y="35"/>
                        </a:cubicBezTo>
                        <a:cubicBezTo>
                          <a:pt x="3" y="53"/>
                          <a:pt x="18" y="68"/>
                          <a:pt x="36" y="68"/>
                        </a:cubicBezTo>
                        <a:cubicBezTo>
                          <a:pt x="54" y="68"/>
                          <a:pt x="69" y="53"/>
                          <a:pt x="69" y="35"/>
                        </a:cubicBezTo>
                        <a:cubicBezTo>
                          <a:pt x="69" y="17"/>
                          <a:pt x="54" y="3"/>
                          <a:pt x="3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92" name="îṧľïḓê"/>
                  <p:cNvSpPr>
                    <a:spLocks/>
                  </p:cNvSpPr>
                  <p:nvPr/>
                </p:nvSpPr>
                <p:spPr bwMode="auto">
                  <a:xfrm>
                    <a:off x="5845734" y="4686140"/>
                    <a:ext cx="41250" cy="41250"/>
                  </a:xfrm>
                  <a:custGeom>
                    <a:avLst/>
                    <a:gdLst>
                      <a:gd name="T0" fmla="*/ 6 w 11"/>
                      <a:gd name="T1" fmla="*/ 11 h 11"/>
                      <a:gd name="T2" fmla="*/ 0 w 11"/>
                      <a:gd name="T3" fmla="*/ 5 h 11"/>
                      <a:gd name="T4" fmla="*/ 6 w 11"/>
                      <a:gd name="T5" fmla="*/ 0 h 11"/>
                      <a:gd name="T6" fmla="*/ 11 w 11"/>
                      <a:gd name="T7" fmla="*/ 5 h 11"/>
                      <a:gd name="T8" fmla="*/ 6 w 11"/>
                      <a:gd name="T9" fmla="*/ 11 h 11"/>
                      <a:gd name="T10" fmla="*/ 6 w 11"/>
                      <a:gd name="T11" fmla="*/ 3 h 11"/>
                      <a:gd name="T12" fmla="*/ 3 w 11"/>
                      <a:gd name="T13" fmla="*/ 5 h 11"/>
                      <a:gd name="T14" fmla="*/ 6 w 11"/>
                      <a:gd name="T15" fmla="*/ 8 h 11"/>
                      <a:gd name="T16" fmla="*/ 8 w 11"/>
                      <a:gd name="T17" fmla="*/ 5 h 11"/>
                      <a:gd name="T18" fmla="*/ 6 w 11"/>
                      <a:gd name="T19" fmla="*/ 3 h 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1" h="11">
                        <a:moveTo>
                          <a:pt x="6" y="11"/>
                        </a:moveTo>
                        <a:cubicBezTo>
                          <a:pt x="3" y="11"/>
                          <a:pt x="0" y="9"/>
                          <a:pt x="0" y="5"/>
                        </a:cubicBezTo>
                        <a:cubicBezTo>
                          <a:pt x="0" y="2"/>
                          <a:pt x="3" y="0"/>
                          <a:pt x="6" y="0"/>
                        </a:cubicBezTo>
                        <a:cubicBezTo>
                          <a:pt x="9" y="0"/>
                          <a:pt x="11" y="2"/>
                          <a:pt x="11" y="5"/>
                        </a:cubicBezTo>
                        <a:cubicBezTo>
                          <a:pt x="11" y="9"/>
                          <a:pt x="9" y="11"/>
                          <a:pt x="6" y="11"/>
                        </a:cubicBezTo>
                        <a:close/>
                        <a:moveTo>
                          <a:pt x="6" y="3"/>
                        </a:moveTo>
                        <a:cubicBezTo>
                          <a:pt x="4" y="3"/>
                          <a:pt x="3" y="4"/>
                          <a:pt x="3" y="5"/>
                        </a:cubicBezTo>
                        <a:cubicBezTo>
                          <a:pt x="3" y="7"/>
                          <a:pt x="4" y="8"/>
                          <a:pt x="6" y="8"/>
                        </a:cubicBezTo>
                        <a:cubicBezTo>
                          <a:pt x="7" y="8"/>
                          <a:pt x="8" y="7"/>
                          <a:pt x="8" y="5"/>
                        </a:cubicBezTo>
                        <a:cubicBezTo>
                          <a:pt x="8" y="4"/>
                          <a:pt x="7" y="3"/>
                          <a:pt x="6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93" name="íṥļïḋê"/>
                  <p:cNvSpPr>
                    <a:spLocks/>
                  </p:cNvSpPr>
                  <p:nvPr/>
                </p:nvSpPr>
                <p:spPr bwMode="auto">
                  <a:xfrm>
                    <a:off x="5853667" y="4598880"/>
                    <a:ext cx="30145" cy="98366"/>
                  </a:xfrm>
                  <a:custGeom>
                    <a:avLst/>
                    <a:gdLst>
                      <a:gd name="T0" fmla="*/ 5 w 8"/>
                      <a:gd name="T1" fmla="*/ 26 h 26"/>
                      <a:gd name="T2" fmla="*/ 4 w 8"/>
                      <a:gd name="T3" fmla="*/ 6 h 26"/>
                      <a:gd name="T4" fmla="*/ 3 w 8"/>
                      <a:gd name="T5" fmla="*/ 24 h 26"/>
                      <a:gd name="T6" fmla="*/ 0 w 8"/>
                      <a:gd name="T7" fmla="*/ 24 h 26"/>
                      <a:gd name="T8" fmla="*/ 3 w 8"/>
                      <a:gd name="T9" fmla="*/ 1 h 26"/>
                      <a:gd name="T10" fmla="*/ 5 w 8"/>
                      <a:gd name="T11" fmla="*/ 1 h 26"/>
                      <a:gd name="T12" fmla="*/ 8 w 8"/>
                      <a:gd name="T13" fmla="*/ 26 h 26"/>
                      <a:gd name="T14" fmla="*/ 5 w 8"/>
                      <a:gd name="T15" fmla="*/ 26 h 2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" h="26">
                        <a:moveTo>
                          <a:pt x="5" y="26"/>
                        </a:moveTo>
                        <a:cubicBezTo>
                          <a:pt x="5" y="18"/>
                          <a:pt x="5" y="10"/>
                          <a:pt x="4" y="6"/>
                        </a:cubicBezTo>
                        <a:cubicBezTo>
                          <a:pt x="3" y="10"/>
                          <a:pt x="3" y="17"/>
                          <a:pt x="3" y="24"/>
                        </a:cubicBezTo>
                        <a:cubicBezTo>
                          <a:pt x="0" y="24"/>
                          <a:pt x="0" y="24"/>
                          <a:pt x="0" y="24"/>
                        </a:cubicBezTo>
                        <a:cubicBezTo>
                          <a:pt x="0" y="15"/>
                          <a:pt x="0" y="3"/>
                          <a:pt x="3" y="1"/>
                        </a:cubicBezTo>
                        <a:cubicBezTo>
                          <a:pt x="4" y="0"/>
                          <a:pt x="4" y="0"/>
                          <a:pt x="5" y="1"/>
                        </a:cubicBezTo>
                        <a:cubicBezTo>
                          <a:pt x="6" y="1"/>
                          <a:pt x="8" y="2"/>
                          <a:pt x="8" y="26"/>
                        </a:cubicBezTo>
                        <a:lnTo>
                          <a:pt x="5" y="2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94" name="ïṡḻídé"/>
                  <p:cNvSpPr>
                    <a:spLocks/>
                  </p:cNvSpPr>
                  <p:nvPr/>
                </p:nvSpPr>
                <p:spPr bwMode="auto">
                  <a:xfrm>
                    <a:off x="5763233" y="4689313"/>
                    <a:ext cx="93606" cy="44423"/>
                  </a:xfrm>
                  <a:custGeom>
                    <a:avLst/>
                    <a:gdLst>
                      <a:gd name="T0" fmla="*/ 5 w 25"/>
                      <a:gd name="T1" fmla="*/ 12 h 12"/>
                      <a:gd name="T2" fmla="*/ 1 w 25"/>
                      <a:gd name="T3" fmla="*/ 11 h 12"/>
                      <a:gd name="T4" fmla="*/ 0 w 25"/>
                      <a:gd name="T5" fmla="*/ 9 h 12"/>
                      <a:gd name="T6" fmla="*/ 24 w 25"/>
                      <a:gd name="T7" fmla="*/ 0 h 12"/>
                      <a:gd name="T8" fmla="*/ 25 w 25"/>
                      <a:gd name="T9" fmla="*/ 3 h 12"/>
                      <a:gd name="T10" fmla="*/ 6 w 25"/>
                      <a:gd name="T11" fmla="*/ 9 h 12"/>
                      <a:gd name="T12" fmla="*/ 24 w 25"/>
                      <a:gd name="T13" fmla="*/ 6 h 12"/>
                      <a:gd name="T14" fmla="*/ 24 w 25"/>
                      <a:gd name="T15" fmla="*/ 8 h 12"/>
                      <a:gd name="T16" fmla="*/ 5 w 25"/>
                      <a:gd name="T17" fmla="*/ 12 h 1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25" h="12">
                        <a:moveTo>
                          <a:pt x="5" y="12"/>
                        </a:moveTo>
                        <a:cubicBezTo>
                          <a:pt x="3" y="12"/>
                          <a:pt x="2" y="11"/>
                          <a:pt x="1" y="11"/>
                        </a:cubicBezTo>
                        <a:cubicBezTo>
                          <a:pt x="0" y="10"/>
                          <a:pt x="0" y="9"/>
                          <a:pt x="0" y="9"/>
                        </a:cubicBezTo>
                        <a:cubicBezTo>
                          <a:pt x="1" y="8"/>
                          <a:pt x="1" y="6"/>
                          <a:pt x="24" y="0"/>
                        </a:cubicBezTo>
                        <a:cubicBezTo>
                          <a:pt x="25" y="3"/>
                          <a:pt x="25" y="3"/>
                          <a:pt x="25" y="3"/>
                        </a:cubicBezTo>
                        <a:cubicBezTo>
                          <a:pt x="18" y="5"/>
                          <a:pt x="10" y="7"/>
                          <a:pt x="6" y="9"/>
                        </a:cubicBezTo>
                        <a:cubicBezTo>
                          <a:pt x="10" y="8"/>
                          <a:pt x="17" y="7"/>
                          <a:pt x="24" y="6"/>
                        </a:cubicBezTo>
                        <a:cubicBezTo>
                          <a:pt x="24" y="8"/>
                          <a:pt x="24" y="8"/>
                          <a:pt x="24" y="8"/>
                        </a:cubicBezTo>
                        <a:cubicBezTo>
                          <a:pt x="18" y="10"/>
                          <a:pt x="10" y="12"/>
                          <a:pt x="5" y="1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48" name="iš1îḍê"/>
                <p:cNvGrpSpPr/>
                <p:nvPr/>
              </p:nvGrpSpPr>
              <p:grpSpPr>
                <a:xfrm>
                  <a:off x="3272006" y="1596959"/>
                  <a:ext cx="425193" cy="425194"/>
                  <a:chOff x="5623618" y="3915078"/>
                  <a:chExt cx="425193" cy="425194"/>
                </a:xfrm>
              </p:grpSpPr>
              <p:sp>
                <p:nvSpPr>
                  <p:cNvPr id="85" name="ïsļiḋè"/>
                  <p:cNvSpPr>
                    <a:spLocks/>
                  </p:cNvSpPr>
                  <p:nvPr/>
                </p:nvSpPr>
                <p:spPr bwMode="auto">
                  <a:xfrm>
                    <a:off x="5653762" y="3942049"/>
                    <a:ext cx="11106" cy="376011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86" name="îšľiḍé"/>
                  <p:cNvSpPr>
                    <a:spLocks/>
                  </p:cNvSpPr>
                  <p:nvPr/>
                </p:nvSpPr>
                <p:spPr bwMode="auto">
                  <a:xfrm>
                    <a:off x="5623618" y="3915078"/>
                    <a:ext cx="60288" cy="82500"/>
                  </a:xfrm>
                  <a:custGeom>
                    <a:avLst/>
                    <a:gdLst>
                      <a:gd name="T0" fmla="*/ 7 w 38"/>
                      <a:gd name="T1" fmla="*/ 52 h 52"/>
                      <a:gd name="T2" fmla="*/ 0 w 38"/>
                      <a:gd name="T3" fmla="*/ 48 h 52"/>
                      <a:gd name="T4" fmla="*/ 21 w 38"/>
                      <a:gd name="T5" fmla="*/ 0 h 52"/>
                      <a:gd name="T6" fmla="*/ 38 w 38"/>
                      <a:gd name="T7" fmla="*/ 45 h 52"/>
                      <a:gd name="T8" fmla="*/ 31 w 38"/>
                      <a:gd name="T9" fmla="*/ 48 h 52"/>
                      <a:gd name="T10" fmla="*/ 21 w 38"/>
                      <a:gd name="T11" fmla="*/ 19 h 52"/>
                      <a:gd name="T12" fmla="*/ 7 w 38"/>
                      <a:gd name="T13" fmla="*/ 5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8" h="52">
                        <a:moveTo>
                          <a:pt x="7" y="52"/>
                        </a:moveTo>
                        <a:lnTo>
                          <a:pt x="0" y="48"/>
                        </a:lnTo>
                        <a:lnTo>
                          <a:pt x="21" y="0"/>
                        </a:lnTo>
                        <a:lnTo>
                          <a:pt x="38" y="45"/>
                        </a:lnTo>
                        <a:lnTo>
                          <a:pt x="31" y="48"/>
                        </a:lnTo>
                        <a:lnTo>
                          <a:pt x="21" y="19"/>
                        </a:lnTo>
                        <a:lnTo>
                          <a:pt x="7" y="52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87" name="ísḷîdé"/>
                  <p:cNvSpPr>
                    <a:spLocks/>
                  </p:cNvSpPr>
                  <p:nvPr/>
                </p:nvSpPr>
                <p:spPr bwMode="auto">
                  <a:xfrm>
                    <a:off x="5653762" y="4305369"/>
                    <a:ext cx="369666" cy="1269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88" name="iślïdé"/>
                  <p:cNvSpPr>
                    <a:spLocks/>
                  </p:cNvSpPr>
                  <p:nvPr/>
                </p:nvSpPr>
                <p:spPr bwMode="auto">
                  <a:xfrm>
                    <a:off x="5969484" y="4279984"/>
                    <a:ext cx="79327" cy="60288"/>
                  </a:xfrm>
                  <a:custGeom>
                    <a:avLst/>
                    <a:gdLst>
                      <a:gd name="T0" fmla="*/ 5 w 50"/>
                      <a:gd name="T1" fmla="*/ 38 h 38"/>
                      <a:gd name="T2" fmla="*/ 3 w 50"/>
                      <a:gd name="T3" fmla="*/ 31 h 38"/>
                      <a:gd name="T4" fmla="*/ 31 w 50"/>
                      <a:gd name="T5" fmla="*/ 21 h 38"/>
                      <a:gd name="T6" fmla="*/ 0 w 50"/>
                      <a:gd name="T7" fmla="*/ 7 h 38"/>
                      <a:gd name="T8" fmla="*/ 3 w 50"/>
                      <a:gd name="T9" fmla="*/ 0 h 38"/>
                      <a:gd name="T10" fmla="*/ 50 w 50"/>
                      <a:gd name="T11" fmla="*/ 21 h 38"/>
                      <a:gd name="T12" fmla="*/ 5 w 50"/>
                      <a:gd name="T13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50" h="38">
                        <a:moveTo>
                          <a:pt x="5" y="38"/>
                        </a:moveTo>
                        <a:lnTo>
                          <a:pt x="3" y="31"/>
                        </a:lnTo>
                        <a:lnTo>
                          <a:pt x="31" y="21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50" y="21"/>
                        </a:lnTo>
                        <a:lnTo>
                          <a:pt x="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89" name="ïṧ1íḑé"/>
                  <p:cNvSpPr>
                    <a:spLocks/>
                  </p:cNvSpPr>
                  <p:nvPr/>
                </p:nvSpPr>
                <p:spPr bwMode="auto">
                  <a:xfrm>
                    <a:off x="5653762" y="4084838"/>
                    <a:ext cx="304617" cy="228463"/>
                  </a:xfrm>
                  <a:custGeom>
                    <a:avLst/>
                    <a:gdLst>
                      <a:gd name="T0" fmla="*/ 78 w 81"/>
                      <a:gd name="T1" fmla="*/ 61 h 61"/>
                      <a:gd name="T2" fmla="*/ 63 w 81"/>
                      <a:gd name="T3" fmla="*/ 5 h 61"/>
                      <a:gd name="T4" fmla="*/ 55 w 81"/>
                      <a:gd name="T5" fmla="*/ 4 h 61"/>
                      <a:gd name="T6" fmla="*/ 48 w 81"/>
                      <a:gd name="T7" fmla="*/ 23 h 61"/>
                      <a:gd name="T8" fmla="*/ 39 w 81"/>
                      <a:gd name="T9" fmla="*/ 44 h 61"/>
                      <a:gd name="T10" fmla="*/ 23 w 81"/>
                      <a:gd name="T11" fmla="*/ 37 h 61"/>
                      <a:gd name="T12" fmla="*/ 15 w 81"/>
                      <a:gd name="T13" fmla="*/ 28 h 61"/>
                      <a:gd name="T14" fmla="*/ 13 w 81"/>
                      <a:gd name="T15" fmla="*/ 29 h 61"/>
                      <a:gd name="T16" fmla="*/ 3 w 81"/>
                      <a:gd name="T17" fmla="*/ 59 h 61"/>
                      <a:gd name="T18" fmla="*/ 0 w 81"/>
                      <a:gd name="T19" fmla="*/ 58 h 61"/>
                      <a:gd name="T20" fmla="*/ 11 w 81"/>
                      <a:gd name="T21" fmla="*/ 26 h 61"/>
                      <a:gd name="T22" fmla="*/ 16 w 81"/>
                      <a:gd name="T23" fmla="*/ 26 h 61"/>
                      <a:gd name="T24" fmla="*/ 26 w 81"/>
                      <a:gd name="T25" fmla="*/ 35 h 61"/>
                      <a:gd name="T26" fmla="*/ 38 w 81"/>
                      <a:gd name="T27" fmla="*/ 41 h 61"/>
                      <a:gd name="T28" fmla="*/ 45 w 81"/>
                      <a:gd name="T29" fmla="*/ 23 h 61"/>
                      <a:gd name="T30" fmla="*/ 54 w 81"/>
                      <a:gd name="T31" fmla="*/ 2 h 61"/>
                      <a:gd name="T32" fmla="*/ 64 w 81"/>
                      <a:gd name="T33" fmla="*/ 3 h 61"/>
                      <a:gd name="T34" fmla="*/ 81 w 81"/>
                      <a:gd name="T35" fmla="*/ 61 h 61"/>
                      <a:gd name="T36" fmla="*/ 78 w 81"/>
                      <a:gd name="T37" fmla="*/ 61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81" h="61">
                        <a:moveTo>
                          <a:pt x="78" y="61"/>
                        </a:moveTo>
                        <a:cubicBezTo>
                          <a:pt x="78" y="47"/>
                          <a:pt x="75" y="11"/>
                          <a:pt x="63" y="5"/>
                        </a:cubicBezTo>
                        <a:cubicBezTo>
                          <a:pt x="60" y="4"/>
                          <a:pt x="57" y="3"/>
                          <a:pt x="55" y="4"/>
                        </a:cubicBezTo>
                        <a:cubicBezTo>
                          <a:pt x="51" y="7"/>
                          <a:pt x="50" y="15"/>
                          <a:pt x="48" y="23"/>
                        </a:cubicBezTo>
                        <a:cubicBezTo>
                          <a:pt x="47" y="33"/>
                          <a:pt x="45" y="41"/>
                          <a:pt x="39" y="44"/>
                        </a:cubicBezTo>
                        <a:cubicBezTo>
                          <a:pt x="31" y="48"/>
                          <a:pt x="27" y="42"/>
                          <a:pt x="23" y="37"/>
                        </a:cubicBezTo>
                        <a:cubicBezTo>
                          <a:pt x="21" y="33"/>
                          <a:pt x="19" y="30"/>
                          <a:pt x="15" y="28"/>
                        </a:cubicBezTo>
                        <a:cubicBezTo>
                          <a:pt x="14" y="28"/>
                          <a:pt x="13" y="28"/>
                          <a:pt x="13" y="29"/>
                        </a:cubicBezTo>
                        <a:cubicBezTo>
                          <a:pt x="7" y="32"/>
                          <a:pt x="4" y="51"/>
                          <a:pt x="3" y="59"/>
                        </a:cubicBezTo>
                        <a:cubicBezTo>
                          <a:pt x="0" y="58"/>
                          <a:pt x="0" y="58"/>
                          <a:pt x="0" y="58"/>
                        </a:cubicBezTo>
                        <a:cubicBezTo>
                          <a:pt x="0" y="55"/>
                          <a:pt x="3" y="30"/>
                          <a:pt x="11" y="26"/>
                        </a:cubicBezTo>
                        <a:cubicBezTo>
                          <a:pt x="13" y="25"/>
                          <a:pt x="14" y="25"/>
                          <a:pt x="16" y="26"/>
                        </a:cubicBezTo>
                        <a:cubicBezTo>
                          <a:pt x="21" y="28"/>
                          <a:pt x="23" y="32"/>
                          <a:pt x="26" y="35"/>
                        </a:cubicBezTo>
                        <a:cubicBezTo>
                          <a:pt x="30" y="41"/>
                          <a:pt x="32" y="44"/>
                          <a:pt x="38" y="41"/>
                        </a:cubicBezTo>
                        <a:cubicBezTo>
                          <a:pt x="42" y="39"/>
                          <a:pt x="44" y="31"/>
                          <a:pt x="45" y="23"/>
                        </a:cubicBezTo>
                        <a:cubicBezTo>
                          <a:pt x="47" y="13"/>
                          <a:pt x="48" y="5"/>
                          <a:pt x="54" y="2"/>
                        </a:cubicBezTo>
                        <a:cubicBezTo>
                          <a:pt x="57" y="0"/>
                          <a:pt x="60" y="1"/>
                          <a:pt x="64" y="3"/>
                        </a:cubicBezTo>
                        <a:cubicBezTo>
                          <a:pt x="80" y="10"/>
                          <a:pt x="81" y="59"/>
                          <a:pt x="81" y="61"/>
                        </a:cubicBezTo>
                        <a:lnTo>
                          <a:pt x="78" y="61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49" name="ïś1ïḓê"/>
                <p:cNvGrpSpPr/>
                <p:nvPr/>
              </p:nvGrpSpPr>
              <p:grpSpPr>
                <a:xfrm>
                  <a:off x="4263837" y="2865836"/>
                  <a:ext cx="380772" cy="341108"/>
                  <a:chOff x="5100057" y="4749602"/>
                  <a:chExt cx="380772" cy="341108"/>
                </a:xfrm>
              </p:grpSpPr>
              <p:sp>
                <p:nvSpPr>
                  <p:cNvPr id="83" name="íṣľîďê"/>
                  <p:cNvSpPr>
                    <a:spLocks/>
                  </p:cNvSpPr>
                  <p:nvPr/>
                </p:nvSpPr>
                <p:spPr bwMode="auto">
                  <a:xfrm>
                    <a:off x="5100057" y="4809891"/>
                    <a:ext cx="282405" cy="280819"/>
                  </a:xfrm>
                  <a:custGeom>
                    <a:avLst/>
                    <a:gdLst>
                      <a:gd name="T0" fmla="*/ 72 w 75"/>
                      <a:gd name="T1" fmla="*/ 72 h 75"/>
                      <a:gd name="T2" fmla="*/ 3 w 75"/>
                      <a:gd name="T3" fmla="*/ 72 h 75"/>
                      <a:gd name="T4" fmla="*/ 3 w 75"/>
                      <a:gd name="T5" fmla="*/ 3 h 75"/>
                      <a:gd name="T6" fmla="*/ 16 w 75"/>
                      <a:gd name="T7" fmla="*/ 3 h 75"/>
                      <a:gd name="T8" fmla="*/ 15 w 75"/>
                      <a:gd name="T9" fmla="*/ 0 h 75"/>
                      <a:gd name="T10" fmla="*/ 0 w 75"/>
                      <a:gd name="T11" fmla="*/ 0 h 75"/>
                      <a:gd name="T12" fmla="*/ 0 w 75"/>
                      <a:gd name="T13" fmla="*/ 75 h 75"/>
                      <a:gd name="T14" fmla="*/ 75 w 75"/>
                      <a:gd name="T15" fmla="*/ 75 h 75"/>
                      <a:gd name="T16" fmla="*/ 75 w 75"/>
                      <a:gd name="T17" fmla="*/ 27 h 75"/>
                      <a:gd name="T18" fmla="*/ 72 w 75"/>
                      <a:gd name="T19" fmla="*/ 29 h 75"/>
                      <a:gd name="T20" fmla="*/ 72 w 75"/>
                      <a:gd name="T21" fmla="*/ 72 h 75"/>
                      <a:gd name="T22" fmla="*/ 28 w 75"/>
                      <a:gd name="T23" fmla="*/ 0 h 75"/>
                      <a:gd name="T24" fmla="*/ 29 w 75"/>
                      <a:gd name="T25" fmla="*/ 3 h 75"/>
                      <a:gd name="T26" fmla="*/ 72 w 75"/>
                      <a:gd name="T27" fmla="*/ 3 h 75"/>
                      <a:gd name="T28" fmla="*/ 72 w 75"/>
                      <a:gd name="T29" fmla="*/ 13 h 75"/>
                      <a:gd name="T30" fmla="*/ 75 w 75"/>
                      <a:gd name="T31" fmla="*/ 11 h 75"/>
                      <a:gd name="T32" fmla="*/ 75 w 75"/>
                      <a:gd name="T33" fmla="*/ 0 h 75"/>
                      <a:gd name="T34" fmla="*/ 28 w 75"/>
                      <a:gd name="T35" fmla="*/ 0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5" h="75">
                        <a:moveTo>
                          <a:pt x="72" y="72"/>
                        </a:moveTo>
                        <a:cubicBezTo>
                          <a:pt x="3" y="72"/>
                          <a:pt x="3" y="72"/>
                          <a:pt x="3" y="72"/>
                        </a:cubicBezTo>
                        <a:cubicBezTo>
                          <a:pt x="3" y="3"/>
                          <a:pt x="3" y="3"/>
                          <a:pt x="3" y="3"/>
                        </a:cubicBezTo>
                        <a:cubicBezTo>
                          <a:pt x="16" y="3"/>
                          <a:pt x="16" y="3"/>
                          <a:pt x="16" y="3"/>
                        </a:cubicBezTo>
                        <a:cubicBezTo>
                          <a:pt x="15" y="2"/>
                          <a:pt x="15" y="1"/>
                          <a:pt x="15" y="0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ubicBezTo>
                          <a:pt x="0" y="75"/>
                          <a:pt x="0" y="75"/>
                          <a:pt x="0" y="75"/>
                        </a:cubicBezTo>
                        <a:cubicBezTo>
                          <a:pt x="75" y="75"/>
                          <a:pt x="75" y="75"/>
                          <a:pt x="75" y="75"/>
                        </a:cubicBezTo>
                        <a:cubicBezTo>
                          <a:pt x="75" y="27"/>
                          <a:pt x="75" y="27"/>
                          <a:pt x="75" y="27"/>
                        </a:cubicBezTo>
                        <a:cubicBezTo>
                          <a:pt x="74" y="28"/>
                          <a:pt x="73" y="29"/>
                          <a:pt x="72" y="29"/>
                        </a:cubicBezTo>
                        <a:lnTo>
                          <a:pt x="72" y="72"/>
                        </a:lnTo>
                        <a:close/>
                        <a:moveTo>
                          <a:pt x="28" y="0"/>
                        </a:moveTo>
                        <a:cubicBezTo>
                          <a:pt x="28" y="1"/>
                          <a:pt x="29" y="2"/>
                          <a:pt x="29" y="3"/>
                        </a:cubicBezTo>
                        <a:cubicBezTo>
                          <a:pt x="72" y="3"/>
                          <a:pt x="72" y="3"/>
                          <a:pt x="72" y="3"/>
                        </a:cubicBezTo>
                        <a:cubicBezTo>
                          <a:pt x="72" y="13"/>
                          <a:pt x="72" y="13"/>
                          <a:pt x="72" y="13"/>
                        </a:cubicBezTo>
                        <a:cubicBezTo>
                          <a:pt x="73" y="13"/>
                          <a:pt x="74" y="12"/>
                          <a:pt x="75" y="11"/>
                        </a:cubicBezTo>
                        <a:cubicBezTo>
                          <a:pt x="75" y="0"/>
                          <a:pt x="75" y="0"/>
                          <a:pt x="75" y="0"/>
                        </a:cubicBezTo>
                        <a:lnTo>
                          <a:pt x="28" y="0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84" name="ïṥļiḋê"/>
                  <p:cNvSpPr>
                    <a:spLocks/>
                  </p:cNvSpPr>
                  <p:nvPr/>
                </p:nvSpPr>
                <p:spPr bwMode="auto">
                  <a:xfrm>
                    <a:off x="5133375" y="4749602"/>
                    <a:ext cx="347454" cy="258607"/>
                  </a:xfrm>
                  <a:custGeom>
                    <a:avLst/>
                    <a:gdLst>
                      <a:gd name="T0" fmla="*/ 91 w 92"/>
                      <a:gd name="T1" fmla="*/ 22 h 69"/>
                      <a:gd name="T2" fmla="*/ 83 w 92"/>
                      <a:gd name="T3" fmla="*/ 17 h 69"/>
                      <a:gd name="T4" fmla="*/ 66 w 92"/>
                      <a:gd name="T5" fmla="*/ 24 h 69"/>
                      <a:gd name="T6" fmla="*/ 63 w 92"/>
                      <a:gd name="T7" fmla="*/ 26 h 69"/>
                      <a:gd name="T8" fmla="*/ 44 w 92"/>
                      <a:gd name="T9" fmla="*/ 39 h 69"/>
                      <a:gd name="T10" fmla="*/ 35 w 92"/>
                      <a:gd name="T11" fmla="*/ 46 h 69"/>
                      <a:gd name="T12" fmla="*/ 29 w 92"/>
                      <a:gd name="T13" fmla="*/ 31 h 69"/>
                      <a:gd name="T14" fmla="*/ 23 w 92"/>
                      <a:gd name="T15" fmla="*/ 19 h 69"/>
                      <a:gd name="T16" fmla="*/ 22 w 92"/>
                      <a:gd name="T17" fmla="*/ 16 h 69"/>
                      <a:gd name="T18" fmla="*/ 8 w 92"/>
                      <a:gd name="T19" fmla="*/ 0 h 69"/>
                      <a:gd name="T20" fmla="*/ 0 w 92"/>
                      <a:gd name="T21" fmla="*/ 7 h 69"/>
                      <a:gd name="T22" fmla="*/ 0 w 92"/>
                      <a:gd name="T23" fmla="*/ 8 h 69"/>
                      <a:gd name="T24" fmla="*/ 0 w 92"/>
                      <a:gd name="T25" fmla="*/ 8 h 69"/>
                      <a:gd name="T26" fmla="*/ 2 w 92"/>
                      <a:gd name="T27" fmla="*/ 16 h 69"/>
                      <a:gd name="T28" fmla="*/ 3 w 92"/>
                      <a:gd name="T29" fmla="*/ 19 h 69"/>
                      <a:gd name="T30" fmla="*/ 28 w 92"/>
                      <a:gd name="T31" fmla="*/ 69 h 69"/>
                      <a:gd name="T32" fmla="*/ 63 w 92"/>
                      <a:gd name="T33" fmla="*/ 49 h 69"/>
                      <a:gd name="T34" fmla="*/ 66 w 92"/>
                      <a:gd name="T35" fmla="*/ 47 h 69"/>
                      <a:gd name="T36" fmla="*/ 90 w 92"/>
                      <a:gd name="T37" fmla="*/ 26 h 69"/>
                      <a:gd name="T38" fmla="*/ 91 w 92"/>
                      <a:gd name="T39" fmla="*/ 22 h 69"/>
                      <a:gd name="T40" fmla="*/ 85 w 92"/>
                      <a:gd name="T41" fmla="*/ 27 h 69"/>
                      <a:gd name="T42" fmla="*/ 66 w 92"/>
                      <a:gd name="T43" fmla="*/ 43 h 69"/>
                      <a:gd name="T44" fmla="*/ 63 w 92"/>
                      <a:gd name="T45" fmla="*/ 45 h 69"/>
                      <a:gd name="T46" fmla="*/ 28 w 92"/>
                      <a:gd name="T47" fmla="*/ 66 h 69"/>
                      <a:gd name="T48" fmla="*/ 7 w 92"/>
                      <a:gd name="T49" fmla="*/ 19 h 69"/>
                      <a:gd name="T50" fmla="*/ 6 w 92"/>
                      <a:gd name="T51" fmla="*/ 16 h 69"/>
                      <a:gd name="T52" fmla="*/ 3 w 92"/>
                      <a:gd name="T53" fmla="*/ 8 h 69"/>
                      <a:gd name="T54" fmla="*/ 8 w 92"/>
                      <a:gd name="T55" fmla="*/ 3 h 69"/>
                      <a:gd name="T56" fmla="*/ 19 w 92"/>
                      <a:gd name="T57" fmla="*/ 16 h 69"/>
                      <a:gd name="T58" fmla="*/ 20 w 92"/>
                      <a:gd name="T59" fmla="*/ 19 h 69"/>
                      <a:gd name="T60" fmla="*/ 26 w 92"/>
                      <a:gd name="T61" fmla="*/ 33 h 69"/>
                      <a:gd name="T62" fmla="*/ 35 w 92"/>
                      <a:gd name="T63" fmla="*/ 49 h 69"/>
                      <a:gd name="T64" fmla="*/ 36 w 92"/>
                      <a:gd name="T65" fmla="*/ 49 h 69"/>
                      <a:gd name="T66" fmla="*/ 46 w 92"/>
                      <a:gd name="T67" fmla="*/ 41 h 69"/>
                      <a:gd name="T68" fmla="*/ 63 w 92"/>
                      <a:gd name="T69" fmla="*/ 29 h 69"/>
                      <a:gd name="T70" fmla="*/ 66 w 92"/>
                      <a:gd name="T71" fmla="*/ 27 h 69"/>
                      <a:gd name="T72" fmla="*/ 83 w 92"/>
                      <a:gd name="T73" fmla="*/ 20 h 69"/>
                      <a:gd name="T74" fmla="*/ 88 w 92"/>
                      <a:gd name="T75" fmla="*/ 23 h 69"/>
                      <a:gd name="T76" fmla="*/ 85 w 92"/>
                      <a:gd name="T77" fmla="*/ 27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</a:cxnLst>
                    <a:rect l="0" t="0" r="r" b="b"/>
                    <a:pathLst>
                      <a:path w="92" h="69">
                        <a:moveTo>
                          <a:pt x="91" y="22"/>
                        </a:moveTo>
                        <a:cubicBezTo>
                          <a:pt x="89" y="19"/>
                          <a:pt x="87" y="17"/>
                          <a:pt x="83" y="17"/>
                        </a:cubicBezTo>
                        <a:cubicBezTo>
                          <a:pt x="78" y="17"/>
                          <a:pt x="72" y="20"/>
                          <a:pt x="66" y="24"/>
                        </a:cubicBezTo>
                        <a:cubicBezTo>
                          <a:pt x="65" y="24"/>
                          <a:pt x="64" y="25"/>
                          <a:pt x="63" y="26"/>
                        </a:cubicBezTo>
                        <a:cubicBezTo>
                          <a:pt x="56" y="30"/>
                          <a:pt x="50" y="35"/>
                          <a:pt x="44" y="39"/>
                        </a:cubicBezTo>
                        <a:cubicBezTo>
                          <a:pt x="41" y="42"/>
                          <a:pt x="37" y="45"/>
                          <a:pt x="35" y="46"/>
                        </a:cubicBezTo>
                        <a:cubicBezTo>
                          <a:pt x="34" y="44"/>
                          <a:pt x="31" y="37"/>
                          <a:pt x="29" y="31"/>
                        </a:cubicBezTo>
                        <a:cubicBezTo>
                          <a:pt x="27" y="27"/>
                          <a:pt x="25" y="23"/>
                          <a:pt x="23" y="19"/>
                        </a:cubicBezTo>
                        <a:cubicBezTo>
                          <a:pt x="23" y="18"/>
                          <a:pt x="23" y="17"/>
                          <a:pt x="22" y="16"/>
                        </a:cubicBezTo>
                        <a:cubicBezTo>
                          <a:pt x="17" y="6"/>
                          <a:pt x="13" y="0"/>
                          <a:pt x="8" y="0"/>
                        </a:cubicBezTo>
                        <a:cubicBezTo>
                          <a:pt x="5" y="0"/>
                          <a:pt x="2" y="2"/>
                          <a:pt x="0" y="7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1" y="10"/>
                          <a:pt x="1" y="13"/>
                          <a:pt x="2" y="16"/>
                        </a:cubicBezTo>
                        <a:cubicBezTo>
                          <a:pt x="3" y="17"/>
                          <a:pt x="3" y="18"/>
                          <a:pt x="3" y="19"/>
                        </a:cubicBezTo>
                        <a:cubicBezTo>
                          <a:pt x="10" y="38"/>
                          <a:pt x="21" y="69"/>
                          <a:pt x="28" y="69"/>
                        </a:cubicBezTo>
                        <a:cubicBezTo>
                          <a:pt x="32" y="69"/>
                          <a:pt x="48" y="59"/>
                          <a:pt x="63" y="49"/>
                        </a:cubicBezTo>
                        <a:cubicBezTo>
                          <a:pt x="64" y="48"/>
                          <a:pt x="65" y="48"/>
                          <a:pt x="66" y="47"/>
                        </a:cubicBezTo>
                        <a:cubicBezTo>
                          <a:pt x="77" y="39"/>
                          <a:pt x="88" y="30"/>
                          <a:pt x="90" y="26"/>
                        </a:cubicBezTo>
                        <a:cubicBezTo>
                          <a:pt x="91" y="25"/>
                          <a:pt x="92" y="23"/>
                          <a:pt x="91" y="22"/>
                        </a:cubicBezTo>
                        <a:close/>
                        <a:moveTo>
                          <a:pt x="85" y="27"/>
                        </a:moveTo>
                        <a:cubicBezTo>
                          <a:pt x="81" y="32"/>
                          <a:pt x="74" y="37"/>
                          <a:pt x="66" y="43"/>
                        </a:cubicBezTo>
                        <a:cubicBezTo>
                          <a:pt x="65" y="44"/>
                          <a:pt x="64" y="45"/>
                          <a:pt x="63" y="45"/>
                        </a:cubicBezTo>
                        <a:cubicBezTo>
                          <a:pt x="48" y="56"/>
                          <a:pt x="31" y="66"/>
                          <a:pt x="28" y="66"/>
                        </a:cubicBezTo>
                        <a:cubicBezTo>
                          <a:pt x="24" y="66"/>
                          <a:pt x="15" y="43"/>
                          <a:pt x="7" y="19"/>
                        </a:cubicBezTo>
                        <a:cubicBezTo>
                          <a:pt x="6" y="18"/>
                          <a:pt x="6" y="17"/>
                          <a:pt x="6" y="16"/>
                        </a:cubicBezTo>
                        <a:cubicBezTo>
                          <a:pt x="5" y="13"/>
                          <a:pt x="4" y="11"/>
                          <a:pt x="3" y="8"/>
                        </a:cubicBezTo>
                        <a:cubicBezTo>
                          <a:pt x="4" y="6"/>
                          <a:pt x="6" y="3"/>
                          <a:pt x="8" y="3"/>
                        </a:cubicBezTo>
                        <a:cubicBezTo>
                          <a:pt x="11" y="3"/>
                          <a:pt x="15" y="9"/>
                          <a:pt x="19" y="16"/>
                        </a:cubicBezTo>
                        <a:cubicBezTo>
                          <a:pt x="19" y="17"/>
                          <a:pt x="20" y="18"/>
                          <a:pt x="20" y="19"/>
                        </a:cubicBezTo>
                        <a:cubicBezTo>
                          <a:pt x="22" y="24"/>
                          <a:pt x="24" y="28"/>
                          <a:pt x="26" y="33"/>
                        </a:cubicBezTo>
                        <a:cubicBezTo>
                          <a:pt x="31" y="45"/>
                          <a:pt x="33" y="49"/>
                          <a:pt x="35" y="49"/>
                        </a:cubicBezTo>
                        <a:cubicBezTo>
                          <a:pt x="36" y="49"/>
                          <a:pt x="36" y="49"/>
                          <a:pt x="36" y="49"/>
                        </a:cubicBezTo>
                        <a:cubicBezTo>
                          <a:pt x="37" y="48"/>
                          <a:pt x="40" y="46"/>
                          <a:pt x="46" y="41"/>
                        </a:cubicBezTo>
                        <a:cubicBezTo>
                          <a:pt x="51" y="38"/>
                          <a:pt x="57" y="33"/>
                          <a:pt x="63" y="29"/>
                        </a:cubicBezTo>
                        <a:cubicBezTo>
                          <a:pt x="64" y="29"/>
                          <a:pt x="65" y="28"/>
                          <a:pt x="66" y="27"/>
                        </a:cubicBezTo>
                        <a:cubicBezTo>
                          <a:pt x="72" y="23"/>
                          <a:pt x="79" y="20"/>
                          <a:pt x="83" y="20"/>
                        </a:cubicBezTo>
                        <a:cubicBezTo>
                          <a:pt x="86" y="20"/>
                          <a:pt x="87" y="21"/>
                          <a:pt x="88" y="23"/>
                        </a:cubicBezTo>
                        <a:cubicBezTo>
                          <a:pt x="88" y="23"/>
                          <a:pt x="88" y="24"/>
                          <a:pt x="85" y="27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50" name="ï$ḻiḑê"/>
                <p:cNvGrpSpPr/>
                <p:nvPr/>
              </p:nvGrpSpPr>
              <p:grpSpPr>
                <a:xfrm>
                  <a:off x="4006816" y="3479570"/>
                  <a:ext cx="447407" cy="322069"/>
                  <a:chOff x="5141307" y="4268878"/>
                  <a:chExt cx="447407" cy="322069"/>
                </a:xfrm>
              </p:grpSpPr>
              <p:sp>
                <p:nvSpPr>
                  <p:cNvPr id="81" name="îṡ1ïḍe"/>
                  <p:cNvSpPr>
                    <a:spLocks/>
                  </p:cNvSpPr>
                  <p:nvPr/>
                </p:nvSpPr>
                <p:spPr bwMode="auto">
                  <a:xfrm>
                    <a:off x="5141307" y="4268878"/>
                    <a:ext cx="339521" cy="225290"/>
                  </a:xfrm>
                  <a:custGeom>
                    <a:avLst/>
                    <a:gdLst>
                      <a:gd name="T0" fmla="*/ 5 w 90"/>
                      <a:gd name="T1" fmla="*/ 60 h 60"/>
                      <a:gd name="T2" fmla="*/ 10 w 90"/>
                      <a:gd name="T3" fmla="*/ 43 h 60"/>
                      <a:gd name="T4" fmla="*/ 0 w 90"/>
                      <a:gd name="T5" fmla="*/ 26 h 60"/>
                      <a:gd name="T6" fmla="*/ 45 w 90"/>
                      <a:gd name="T7" fmla="*/ 0 h 60"/>
                      <a:gd name="T8" fmla="*/ 90 w 90"/>
                      <a:gd name="T9" fmla="*/ 26 h 60"/>
                      <a:gd name="T10" fmla="*/ 45 w 90"/>
                      <a:gd name="T11" fmla="*/ 52 h 60"/>
                      <a:gd name="T12" fmla="*/ 35 w 90"/>
                      <a:gd name="T13" fmla="*/ 52 h 60"/>
                      <a:gd name="T14" fmla="*/ 5 w 90"/>
                      <a:gd name="T15" fmla="*/ 60 h 60"/>
                      <a:gd name="T16" fmla="*/ 45 w 90"/>
                      <a:gd name="T17" fmla="*/ 3 h 60"/>
                      <a:gd name="T18" fmla="*/ 3 w 90"/>
                      <a:gd name="T19" fmla="*/ 26 h 60"/>
                      <a:gd name="T20" fmla="*/ 13 w 90"/>
                      <a:gd name="T21" fmla="*/ 41 h 60"/>
                      <a:gd name="T22" fmla="*/ 13 w 90"/>
                      <a:gd name="T23" fmla="*/ 42 h 60"/>
                      <a:gd name="T24" fmla="*/ 9 w 90"/>
                      <a:gd name="T25" fmla="*/ 56 h 60"/>
                      <a:gd name="T26" fmla="*/ 32 w 90"/>
                      <a:gd name="T27" fmla="*/ 49 h 60"/>
                      <a:gd name="T28" fmla="*/ 31 w 90"/>
                      <a:gd name="T29" fmla="*/ 48 h 60"/>
                      <a:gd name="T30" fmla="*/ 35 w 90"/>
                      <a:gd name="T31" fmla="*/ 49 h 60"/>
                      <a:gd name="T32" fmla="*/ 45 w 90"/>
                      <a:gd name="T33" fmla="*/ 49 h 60"/>
                      <a:gd name="T34" fmla="*/ 87 w 90"/>
                      <a:gd name="T35" fmla="*/ 26 h 60"/>
                      <a:gd name="T36" fmla="*/ 45 w 90"/>
                      <a:gd name="T37" fmla="*/ 3 h 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0">
                        <a:moveTo>
                          <a:pt x="5" y="60"/>
                        </a:moveTo>
                        <a:cubicBezTo>
                          <a:pt x="10" y="43"/>
                          <a:pt x="10" y="43"/>
                          <a:pt x="10" y="43"/>
                        </a:cubicBezTo>
                        <a:cubicBezTo>
                          <a:pt x="3" y="38"/>
                          <a:pt x="0" y="32"/>
                          <a:pt x="0" y="26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6"/>
                        </a:cubicBezTo>
                        <a:cubicBezTo>
                          <a:pt x="90" y="41"/>
                          <a:pt x="70" y="52"/>
                          <a:pt x="45" y="52"/>
                        </a:cubicBezTo>
                        <a:cubicBezTo>
                          <a:pt x="42" y="52"/>
                          <a:pt x="38" y="52"/>
                          <a:pt x="35" y="52"/>
                        </a:cubicBezTo>
                        <a:lnTo>
                          <a:pt x="5" y="60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3"/>
                          <a:pt x="3" y="26"/>
                        </a:cubicBezTo>
                        <a:cubicBezTo>
                          <a:pt x="3" y="31"/>
                          <a:pt x="6" y="37"/>
                          <a:pt x="13" y="41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6"/>
                          <a:pt x="9" y="56"/>
                          <a:pt x="9" y="56"/>
                        </a:cubicBezTo>
                        <a:cubicBezTo>
                          <a:pt x="32" y="49"/>
                          <a:pt x="32" y="49"/>
                          <a:pt x="32" y="49"/>
                        </a:cubicBezTo>
                        <a:cubicBezTo>
                          <a:pt x="31" y="48"/>
                          <a:pt x="31" y="48"/>
                          <a:pt x="31" y="48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49"/>
                          <a:pt x="42" y="49"/>
                          <a:pt x="45" y="49"/>
                        </a:cubicBezTo>
                        <a:cubicBezTo>
                          <a:pt x="68" y="49"/>
                          <a:pt x="87" y="39"/>
                          <a:pt x="87" y="26"/>
                        </a:cubicBezTo>
                        <a:cubicBezTo>
                          <a:pt x="87" y="13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82" name="iślíḍê"/>
                  <p:cNvSpPr>
                    <a:spLocks/>
                  </p:cNvSpPr>
                  <p:nvPr/>
                </p:nvSpPr>
                <p:spPr bwMode="auto">
                  <a:xfrm>
                    <a:off x="5250779" y="4362484"/>
                    <a:ext cx="337935" cy="228463"/>
                  </a:xfrm>
                  <a:custGeom>
                    <a:avLst/>
                    <a:gdLst>
                      <a:gd name="T0" fmla="*/ 5 w 90"/>
                      <a:gd name="T1" fmla="*/ 61 h 61"/>
                      <a:gd name="T2" fmla="*/ 10 w 90"/>
                      <a:gd name="T3" fmla="*/ 44 h 61"/>
                      <a:gd name="T4" fmla="*/ 0 w 90"/>
                      <a:gd name="T5" fmla="*/ 27 h 61"/>
                      <a:gd name="T6" fmla="*/ 45 w 90"/>
                      <a:gd name="T7" fmla="*/ 0 h 61"/>
                      <a:gd name="T8" fmla="*/ 90 w 90"/>
                      <a:gd name="T9" fmla="*/ 27 h 61"/>
                      <a:gd name="T10" fmla="*/ 45 w 90"/>
                      <a:gd name="T11" fmla="*/ 53 h 61"/>
                      <a:gd name="T12" fmla="*/ 35 w 90"/>
                      <a:gd name="T13" fmla="*/ 53 h 61"/>
                      <a:gd name="T14" fmla="*/ 5 w 90"/>
                      <a:gd name="T15" fmla="*/ 61 h 61"/>
                      <a:gd name="T16" fmla="*/ 45 w 90"/>
                      <a:gd name="T17" fmla="*/ 3 h 61"/>
                      <a:gd name="T18" fmla="*/ 3 w 90"/>
                      <a:gd name="T19" fmla="*/ 27 h 61"/>
                      <a:gd name="T20" fmla="*/ 12 w 90"/>
                      <a:gd name="T21" fmla="*/ 42 h 61"/>
                      <a:gd name="T22" fmla="*/ 13 w 90"/>
                      <a:gd name="T23" fmla="*/ 42 h 61"/>
                      <a:gd name="T24" fmla="*/ 9 w 90"/>
                      <a:gd name="T25" fmla="*/ 57 h 61"/>
                      <a:gd name="T26" fmla="*/ 32 w 90"/>
                      <a:gd name="T27" fmla="*/ 50 h 61"/>
                      <a:gd name="T28" fmla="*/ 30 w 90"/>
                      <a:gd name="T29" fmla="*/ 49 h 61"/>
                      <a:gd name="T30" fmla="*/ 35 w 90"/>
                      <a:gd name="T31" fmla="*/ 49 h 61"/>
                      <a:gd name="T32" fmla="*/ 45 w 90"/>
                      <a:gd name="T33" fmla="*/ 50 h 61"/>
                      <a:gd name="T34" fmla="*/ 87 w 90"/>
                      <a:gd name="T35" fmla="*/ 27 h 61"/>
                      <a:gd name="T36" fmla="*/ 45 w 90"/>
                      <a:gd name="T37" fmla="*/ 3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90" h="61">
                        <a:moveTo>
                          <a:pt x="5" y="61"/>
                        </a:moveTo>
                        <a:cubicBezTo>
                          <a:pt x="10" y="44"/>
                          <a:pt x="10" y="44"/>
                          <a:pt x="10" y="44"/>
                        </a:cubicBezTo>
                        <a:cubicBezTo>
                          <a:pt x="3" y="39"/>
                          <a:pt x="0" y="33"/>
                          <a:pt x="0" y="27"/>
                        </a:cubicBezTo>
                        <a:cubicBezTo>
                          <a:pt x="0" y="12"/>
                          <a:pt x="20" y="0"/>
                          <a:pt x="45" y="0"/>
                        </a:cubicBezTo>
                        <a:cubicBezTo>
                          <a:pt x="70" y="0"/>
                          <a:pt x="90" y="12"/>
                          <a:pt x="90" y="27"/>
                        </a:cubicBezTo>
                        <a:cubicBezTo>
                          <a:pt x="90" y="41"/>
                          <a:pt x="70" y="53"/>
                          <a:pt x="45" y="53"/>
                        </a:cubicBezTo>
                        <a:cubicBezTo>
                          <a:pt x="42" y="53"/>
                          <a:pt x="38" y="53"/>
                          <a:pt x="35" y="53"/>
                        </a:cubicBezTo>
                        <a:lnTo>
                          <a:pt x="5" y="61"/>
                        </a:lnTo>
                        <a:close/>
                        <a:moveTo>
                          <a:pt x="45" y="3"/>
                        </a:moveTo>
                        <a:cubicBezTo>
                          <a:pt x="22" y="3"/>
                          <a:pt x="3" y="14"/>
                          <a:pt x="3" y="27"/>
                        </a:cubicBezTo>
                        <a:cubicBezTo>
                          <a:pt x="3" y="32"/>
                          <a:pt x="6" y="37"/>
                          <a:pt x="12" y="42"/>
                        </a:cubicBezTo>
                        <a:cubicBezTo>
                          <a:pt x="13" y="42"/>
                          <a:pt x="13" y="42"/>
                          <a:pt x="13" y="42"/>
                        </a:cubicBezTo>
                        <a:cubicBezTo>
                          <a:pt x="9" y="57"/>
                          <a:pt x="9" y="57"/>
                          <a:pt x="9" y="57"/>
                        </a:cubicBezTo>
                        <a:cubicBezTo>
                          <a:pt x="32" y="50"/>
                          <a:pt x="32" y="50"/>
                          <a:pt x="32" y="50"/>
                        </a:cubicBezTo>
                        <a:cubicBezTo>
                          <a:pt x="30" y="49"/>
                          <a:pt x="30" y="49"/>
                          <a:pt x="30" y="49"/>
                        </a:cubicBezTo>
                        <a:cubicBezTo>
                          <a:pt x="35" y="49"/>
                          <a:pt x="35" y="49"/>
                          <a:pt x="35" y="49"/>
                        </a:cubicBezTo>
                        <a:cubicBezTo>
                          <a:pt x="38" y="50"/>
                          <a:pt x="42" y="50"/>
                          <a:pt x="45" y="50"/>
                        </a:cubicBezTo>
                        <a:cubicBezTo>
                          <a:pt x="68" y="50"/>
                          <a:pt x="87" y="40"/>
                          <a:pt x="87" y="27"/>
                        </a:cubicBezTo>
                        <a:cubicBezTo>
                          <a:pt x="87" y="14"/>
                          <a:pt x="68" y="3"/>
                          <a:pt x="45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51" name="ïSlïḍe"/>
                <p:cNvGrpSpPr/>
                <p:nvPr/>
              </p:nvGrpSpPr>
              <p:grpSpPr>
                <a:xfrm>
                  <a:off x="3748713" y="3953154"/>
                  <a:ext cx="285578" cy="412502"/>
                  <a:chOff x="4651064" y="4359311"/>
                  <a:chExt cx="285578" cy="412502"/>
                </a:xfrm>
              </p:grpSpPr>
              <p:sp>
                <p:nvSpPr>
                  <p:cNvPr id="76" name="ís1idè"/>
                  <p:cNvSpPr>
                    <a:spLocks/>
                  </p:cNvSpPr>
                  <p:nvPr/>
                </p:nvSpPr>
                <p:spPr bwMode="auto">
                  <a:xfrm>
                    <a:off x="4738324" y="4456090"/>
                    <a:ext cx="55530" cy="315723"/>
                  </a:xfrm>
                  <a:custGeom>
                    <a:avLst/>
                    <a:gdLst>
                      <a:gd name="T0" fmla="*/ 8 w 15"/>
                      <a:gd name="T1" fmla="*/ 84 h 84"/>
                      <a:gd name="T2" fmla="*/ 0 w 15"/>
                      <a:gd name="T3" fmla="*/ 76 h 84"/>
                      <a:gd name="T4" fmla="*/ 0 w 15"/>
                      <a:gd name="T5" fmla="*/ 8 h 84"/>
                      <a:gd name="T6" fmla="*/ 8 w 15"/>
                      <a:gd name="T7" fmla="*/ 0 h 84"/>
                      <a:gd name="T8" fmla="*/ 15 w 15"/>
                      <a:gd name="T9" fmla="*/ 8 h 84"/>
                      <a:gd name="T10" fmla="*/ 15 w 15"/>
                      <a:gd name="T11" fmla="*/ 76 h 84"/>
                      <a:gd name="T12" fmla="*/ 8 w 15"/>
                      <a:gd name="T13" fmla="*/ 84 h 84"/>
                      <a:gd name="T14" fmla="*/ 8 w 15"/>
                      <a:gd name="T15" fmla="*/ 3 h 84"/>
                      <a:gd name="T16" fmla="*/ 3 w 15"/>
                      <a:gd name="T17" fmla="*/ 8 h 84"/>
                      <a:gd name="T18" fmla="*/ 3 w 15"/>
                      <a:gd name="T19" fmla="*/ 76 h 84"/>
                      <a:gd name="T20" fmla="*/ 8 w 15"/>
                      <a:gd name="T21" fmla="*/ 81 h 84"/>
                      <a:gd name="T22" fmla="*/ 12 w 15"/>
                      <a:gd name="T23" fmla="*/ 76 h 84"/>
                      <a:gd name="T24" fmla="*/ 12 w 15"/>
                      <a:gd name="T25" fmla="*/ 8 h 84"/>
                      <a:gd name="T26" fmla="*/ 8 w 15"/>
                      <a:gd name="T27" fmla="*/ 3 h 8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84">
                        <a:moveTo>
                          <a:pt x="8" y="84"/>
                        </a:moveTo>
                        <a:cubicBezTo>
                          <a:pt x="4" y="84"/>
                          <a:pt x="0" y="80"/>
                          <a:pt x="0" y="76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4" y="0"/>
                          <a:pt x="8" y="0"/>
                        </a:cubicBezTo>
                        <a:cubicBezTo>
                          <a:pt x="12" y="0"/>
                          <a:pt x="15" y="3"/>
                          <a:pt x="15" y="8"/>
                        </a:cubicBezTo>
                        <a:cubicBezTo>
                          <a:pt x="15" y="76"/>
                          <a:pt x="15" y="76"/>
                          <a:pt x="15" y="76"/>
                        </a:cubicBezTo>
                        <a:cubicBezTo>
                          <a:pt x="15" y="80"/>
                          <a:pt x="12" y="84"/>
                          <a:pt x="8" y="84"/>
                        </a:cubicBezTo>
                        <a:close/>
                        <a:moveTo>
                          <a:pt x="8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76"/>
                          <a:pt x="3" y="76"/>
                          <a:pt x="3" y="76"/>
                        </a:cubicBezTo>
                        <a:cubicBezTo>
                          <a:pt x="3" y="79"/>
                          <a:pt x="5" y="81"/>
                          <a:pt x="8" y="81"/>
                        </a:cubicBezTo>
                        <a:cubicBezTo>
                          <a:pt x="10" y="81"/>
                          <a:pt x="12" y="79"/>
                          <a:pt x="12" y="76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8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7" name="islîḓê"/>
                  <p:cNvSpPr>
                    <a:spLocks/>
                  </p:cNvSpPr>
                  <p:nvPr/>
                </p:nvSpPr>
                <p:spPr bwMode="auto">
                  <a:xfrm>
                    <a:off x="4820824" y="4524312"/>
                    <a:ext cx="55530" cy="247501"/>
                  </a:xfrm>
                  <a:custGeom>
                    <a:avLst/>
                    <a:gdLst>
                      <a:gd name="T0" fmla="*/ 7 w 15"/>
                      <a:gd name="T1" fmla="*/ 66 h 66"/>
                      <a:gd name="T2" fmla="*/ 0 w 15"/>
                      <a:gd name="T3" fmla="*/ 58 h 66"/>
                      <a:gd name="T4" fmla="*/ 0 w 15"/>
                      <a:gd name="T5" fmla="*/ 8 h 66"/>
                      <a:gd name="T6" fmla="*/ 7 w 15"/>
                      <a:gd name="T7" fmla="*/ 0 h 66"/>
                      <a:gd name="T8" fmla="*/ 15 w 15"/>
                      <a:gd name="T9" fmla="*/ 8 h 66"/>
                      <a:gd name="T10" fmla="*/ 15 w 15"/>
                      <a:gd name="T11" fmla="*/ 58 h 66"/>
                      <a:gd name="T12" fmla="*/ 7 w 15"/>
                      <a:gd name="T13" fmla="*/ 66 h 66"/>
                      <a:gd name="T14" fmla="*/ 7 w 15"/>
                      <a:gd name="T15" fmla="*/ 3 h 66"/>
                      <a:gd name="T16" fmla="*/ 3 w 15"/>
                      <a:gd name="T17" fmla="*/ 8 h 66"/>
                      <a:gd name="T18" fmla="*/ 3 w 15"/>
                      <a:gd name="T19" fmla="*/ 58 h 66"/>
                      <a:gd name="T20" fmla="*/ 7 w 15"/>
                      <a:gd name="T21" fmla="*/ 63 h 66"/>
                      <a:gd name="T22" fmla="*/ 12 w 15"/>
                      <a:gd name="T23" fmla="*/ 58 h 66"/>
                      <a:gd name="T24" fmla="*/ 12 w 15"/>
                      <a:gd name="T25" fmla="*/ 8 h 66"/>
                      <a:gd name="T26" fmla="*/ 7 w 15"/>
                      <a:gd name="T27" fmla="*/ 3 h 6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5" h="66">
                        <a:moveTo>
                          <a:pt x="7" y="66"/>
                        </a:moveTo>
                        <a:cubicBezTo>
                          <a:pt x="3" y="66"/>
                          <a:pt x="0" y="62"/>
                          <a:pt x="0" y="58"/>
                        </a:cubicBezTo>
                        <a:cubicBezTo>
                          <a:pt x="0" y="8"/>
                          <a:pt x="0" y="8"/>
                          <a:pt x="0" y="8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5" y="3"/>
                          <a:pt x="15" y="8"/>
                        </a:cubicBezTo>
                        <a:cubicBezTo>
                          <a:pt x="15" y="58"/>
                          <a:pt x="15" y="58"/>
                          <a:pt x="15" y="58"/>
                        </a:cubicBezTo>
                        <a:cubicBezTo>
                          <a:pt x="15" y="62"/>
                          <a:pt x="11" y="66"/>
                          <a:pt x="7" y="6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8"/>
                        </a:cubicBezTo>
                        <a:cubicBezTo>
                          <a:pt x="3" y="58"/>
                          <a:pt x="3" y="58"/>
                          <a:pt x="3" y="58"/>
                        </a:cubicBezTo>
                        <a:cubicBezTo>
                          <a:pt x="3" y="61"/>
                          <a:pt x="5" y="63"/>
                          <a:pt x="7" y="63"/>
                        </a:cubicBezTo>
                        <a:cubicBezTo>
                          <a:pt x="10" y="63"/>
                          <a:pt x="12" y="61"/>
                          <a:pt x="12" y="58"/>
                        </a:cubicBezTo>
                        <a:cubicBezTo>
                          <a:pt x="12" y="8"/>
                          <a:pt x="12" y="8"/>
                          <a:pt x="12" y="8"/>
                        </a:cubicBezTo>
                        <a:cubicBezTo>
                          <a:pt x="12" y="5"/>
                          <a:pt x="10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8" name="iŝlïḑé"/>
                  <p:cNvSpPr>
                    <a:spLocks/>
                  </p:cNvSpPr>
                  <p:nvPr/>
                </p:nvSpPr>
                <p:spPr bwMode="auto">
                  <a:xfrm>
                    <a:off x="4651064" y="4636957"/>
                    <a:ext cx="52356" cy="134856"/>
                  </a:xfrm>
                  <a:custGeom>
                    <a:avLst/>
                    <a:gdLst>
                      <a:gd name="T0" fmla="*/ 7 w 14"/>
                      <a:gd name="T1" fmla="*/ 36 h 36"/>
                      <a:gd name="T2" fmla="*/ 0 w 14"/>
                      <a:gd name="T3" fmla="*/ 28 h 36"/>
                      <a:gd name="T4" fmla="*/ 0 w 14"/>
                      <a:gd name="T5" fmla="*/ 7 h 36"/>
                      <a:gd name="T6" fmla="*/ 7 w 14"/>
                      <a:gd name="T7" fmla="*/ 0 h 36"/>
                      <a:gd name="T8" fmla="*/ 14 w 14"/>
                      <a:gd name="T9" fmla="*/ 7 h 36"/>
                      <a:gd name="T10" fmla="*/ 14 w 14"/>
                      <a:gd name="T11" fmla="*/ 28 h 36"/>
                      <a:gd name="T12" fmla="*/ 7 w 14"/>
                      <a:gd name="T13" fmla="*/ 36 h 36"/>
                      <a:gd name="T14" fmla="*/ 7 w 14"/>
                      <a:gd name="T15" fmla="*/ 3 h 36"/>
                      <a:gd name="T16" fmla="*/ 3 w 14"/>
                      <a:gd name="T17" fmla="*/ 7 h 36"/>
                      <a:gd name="T18" fmla="*/ 3 w 14"/>
                      <a:gd name="T19" fmla="*/ 28 h 36"/>
                      <a:gd name="T20" fmla="*/ 7 w 14"/>
                      <a:gd name="T21" fmla="*/ 33 h 36"/>
                      <a:gd name="T22" fmla="*/ 11 w 14"/>
                      <a:gd name="T23" fmla="*/ 28 h 36"/>
                      <a:gd name="T24" fmla="*/ 11 w 14"/>
                      <a:gd name="T25" fmla="*/ 7 h 36"/>
                      <a:gd name="T26" fmla="*/ 7 w 14"/>
                      <a:gd name="T27" fmla="*/ 3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14" h="36">
                        <a:moveTo>
                          <a:pt x="7" y="36"/>
                        </a:moveTo>
                        <a:cubicBezTo>
                          <a:pt x="3" y="36"/>
                          <a:pt x="0" y="32"/>
                          <a:pt x="0" y="28"/>
                        </a:cubicBezTo>
                        <a:cubicBezTo>
                          <a:pt x="0" y="7"/>
                          <a:pt x="0" y="7"/>
                          <a:pt x="0" y="7"/>
                        </a:cubicBezTo>
                        <a:cubicBezTo>
                          <a:pt x="0" y="3"/>
                          <a:pt x="3" y="0"/>
                          <a:pt x="7" y="0"/>
                        </a:cubicBezTo>
                        <a:cubicBezTo>
                          <a:pt x="11" y="0"/>
                          <a:pt x="14" y="3"/>
                          <a:pt x="14" y="7"/>
                        </a:cubicBezTo>
                        <a:cubicBezTo>
                          <a:pt x="14" y="28"/>
                          <a:pt x="14" y="28"/>
                          <a:pt x="14" y="28"/>
                        </a:cubicBezTo>
                        <a:cubicBezTo>
                          <a:pt x="14" y="32"/>
                          <a:pt x="11" y="36"/>
                          <a:pt x="7" y="36"/>
                        </a:cubicBezTo>
                        <a:close/>
                        <a:moveTo>
                          <a:pt x="7" y="3"/>
                        </a:moveTo>
                        <a:cubicBezTo>
                          <a:pt x="5" y="3"/>
                          <a:pt x="3" y="5"/>
                          <a:pt x="3" y="7"/>
                        </a:cubicBezTo>
                        <a:cubicBezTo>
                          <a:pt x="3" y="28"/>
                          <a:pt x="3" y="28"/>
                          <a:pt x="3" y="28"/>
                        </a:cubicBezTo>
                        <a:cubicBezTo>
                          <a:pt x="3" y="31"/>
                          <a:pt x="5" y="33"/>
                          <a:pt x="7" y="33"/>
                        </a:cubicBezTo>
                        <a:cubicBezTo>
                          <a:pt x="9" y="33"/>
                          <a:pt x="11" y="31"/>
                          <a:pt x="11" y="28"/>
                        </a:cubicBezTo>
                        <a:cubicBezTo>
                          <a:pt x="11" y="7"/>
                          <a:pt x="11" y="7"/>
                          <a:pt x="11" y="7"/>
                        </a:cubicBezTo>
                        <a:cubicBezTo>
                          <a:pt x="11" y="5"/>
                          <a:pt x="9" y="3"/>
                          <a:pt x="7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9" name="iS1íḍé"/>
                  <p:cNvSpPr>
                    <a:spLocks/>
                  </p:cNvSpPr>
                  <p:nvPr/>
                </p:nvSpPr>
                <p:spPr bwMode="auto">
                  <a:xfrm>
                    <a:off x="4651064" y="4359311"/>
                    <a:ext cx="285578" cy="118991"/>
                  </a:xfrm>
                  <a:custGeom>
                    <a:avLst/>
                    <a:gdLst>
                      <a:gd name="T0" fmla="*/ 2 w 180"/>
                      <a:gd name="T1" fmla="*/ 75 h 75"/>
                      <a:gd name="T2" fmla="*/ 0 w 180"/>
                      <a:gd name="T3" fmla="*/ 68 h 75"/>
                      <a:gd name="T4" fmla="*/ 97 w 180"/>
                      <a:gd name="T5" fmla="*/ 19 h 75"/>
                      <a:gd name="T6" fmla="*/ 114 w 180"/>
                      <a:gd name="T7" fmla="*/ 42 h 75"/>
                      <a:gd name="T8" fmla="*/ 159 w 180"/>
                      <a:gd name="T9" fmla="*/ 7 h 75"/>
                      <a:gd name="T10" fmla="*/ 152 w 180"/>
                      <a:gd name="T11" fmla="*/ 7 h 75"/>
                      <a:gd name="T12" fmla="*/ 152 w 180"/>
                      <a:gd name="T13" fmla="*/ 0 h 75"/>
                      <a:gd name="T14" fmla="*/ 180 w 180"/>
                      <a:gd name="T15" fmla="*/ 0 h 75"/>
                      <a:gd name="T16" fmla="*/ 112 w 180"/>
                      <a:gd name="T17" fmla="*/ 52 h 75"/>
                      <a:gd name="T18" fmla="*/ 95 w 180"/>
                      <a:gd name="T19" fmla="*/ 28 h 75"/>
                      <a:gd name="T20" fmla="*/ 2 w 180"/>
                      <a:gd name="T21" fmla="*/ 75 h 7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80" h="75">
                        <a:moveTo>
                          <a:pt x="2" y="75"/>
                        </a:moveTo>
                        <a:lnTo>
                          <a:pt x="0" y="68"/>
                        </a:lnTo>
                        <a:lnTo>
                          <a:pt x="97" y="19"/>
                        </a:lnTo>
                        <a:lnTo>
                          <a:pt x="114" y="42"/>
                        </a:lnTo>
                        <a:lnTo>
                          <a:pt x="159" y="7"/>
                        </a:lnTo>
                        <a:lnTo>
                          <a:pt x="152" y="7"/>
                        </a:lnTo>
                        <a:lnTo>
                          <a:pt x="152" y="0"/>
                        </a:lnTo>
                        <a:lnTo>
                          <a:pt x="180" y="0"/>
                        </a:lnTo>
                        <a:lnTo>
                          <a:pt x="112" y="52"/>
                        </a:lnTo>
                        <a:lnTo>
                          <a:pt x="95" y="28"/>
                        </a:lnTo>
                        <a:lnTo>
                          <a:pt x="2" y="7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80" name="îsliḍè"/>
                  <p:cNvSpPr>
                    <a:spLocks/>
                  </p:cNvSpPr>
                  <p:nvPr/>
                </p:nvSpPr>
                <p:spPr bwMode="auto">
                  <a:xfrm>
                    <a:off x="4906498" y="4362484"/>
                    <a:ext cx="23799" cy="30144"/>
                  </a:xfrm>
                  <a:custGeom>
                    <a:avLst/>
                    <a:gdLst>
                      <a:gd name="T0" fmla="*/ 8 w 15"/>
                      <a:gd name="T1" fmla="*/ 19 h 19"/>
                      <a:gd name="T2" fmla="*/ 0 w 15"/>
                      <a:gd name="T3" fmla="*/ 17 h 19"/>
                      <a:gd name="T4" fmla="*/ 8 w 15"/>
                      <a:gd name="T5" fmla="*/ 0 h 19"/>
                      <a:gd name="T6" fmla="*/ 15 w 15"/>
                      <a:gd name="T7" fmla="*/ 2 h 19"/>
                      <a:gd name="T8" fmla="*/ 8 w 15"/>
                      <a:gd name="T9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5" h="19">
                        <a:moveTo>
                          <a:pt x="8" y="19"/>
                        </a:moveTo>
                        <a:lnTo>
                          <a:pt x="0" y="17"/>
                        </a:lnTo>
                        <a:lnTo>
                          <a:pt x="8" y="0"/>
                        </a:lnTo>
                        <a:lnTo>
                          <a:pt x="15" y="2"/>
                        </a:lnTo>
                        <a:lnTo>
                          <a:pt x="8" y="1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52" name="îšļîdé"/>
                <p:cNvGrpSpPr/>
                <p:nvPr/>
              </p:nvGrpSpPr>
              <p:grpSpPr>
                <a:xfrm>
                  <a:off x="3835973" y="2208213"/>
                  <a:ext cx="490243" cy="463271"/>
                  <a:chOff x="5607752" y="3426422"/>
                  <a:chExt cx="490243" cy="463271"/>
                </a:xfrm>
              </p:grpSpPr>
              <p:sp>
                <p:nvSpPr>
                  <p:cNvPr id="68" name="íşlîḋê"/>
                  <p:cNvSpPr>
                    <a:spLocks/>
                  </p:cNvSpPr>
                  <p:nvPr/>
                </p:nvSpPr>
                <p:spPr bwMode="auto">
                  <a:xfrm>
                    <a:off x="5607752" y="3426422"/>
                    <a:ext cx="490243" cy="463271"/>
                  </a:xfrm>
                  <a:custGeom>
                    <a:avLst/>
                    <a:gdLst>
                      <a:gd name="T0" fmla="*/ 86 w 130"/>
                      <a:gd name="T1" fmla="*/ 123 h 123"/>
                      <a:gd name="T2" fmla="*/ 0 w 130"/>
                      <a:gd name="T3" fmla="*/ 102 h 123"/>
                      <a:gd name="T4" fmla="*/ 3 w 130"/>
                      <a:gd name="T5" fmla="*/ 100 h 123"/>
                      <a:gd name="T6" fmla="*/ 54 w 130"/>
                      <a:gd name="T7" fmla="*/ 1 h 123"/>
                      <a:gd name="T8" fmla="*/ 54 w 130"/>
                      <a:gd name="T9" fmla="*/ 0 h 123"/>
                      <a:gd name="T10" fmla="*/ 130 w 130"/>
                      <a:gd name="T11" fmla="*/ 18 h 123"/>
                      <a:gd name="T12" fmla="*/ 130 w 130"/>
                      <a:gd name="T13" fmla="*/ 20 h 123"/>
                      <a:gd name="T14" fmla="*/ 86 w 130"/>
                      <a:gd name="T15" fmla="*/ 123 h 123"/>
                      <a:gd name="T16" fmla="*/ 7 w 130"/>
                      <a:gd name="T17" fmla="*/ 101 h 123"/>
                      <a:gd name="T18" fmla="*/ 86 w 130"/>
                      <a:gd name="T19" fmla="*/ 120 h 123"/>
                      <a:gd name="T20" fmla="*/ 127 w 130"/>
                      <a:gd name="T21" fmla="*/ 20 h 123"/>
                      <a:gd name="T22" fmla="*/ 56 w 130"/>
                      <a:gd name="T23" fmla="*/ 4 h 123"/>
                      <a:gd name="T24" fmla="*/ 7 w 130"/>
                      <a:gd name="T25" fmla="*/ 101 h 1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130" h="123">
                        <a:moveTo>
                          <a:pt x="86" y="123"/>
                        </a:moveTo>
                        <a:cubicBezTo>
                          <a:pt x="0" y="102"/>
                          <a:pt x="0" y="102"/>
                          <a:pt x="0" y="102"/>
                        </a:cubicBezTo>
                        <a:cubicBezTo>
                          <a:pt x="3" y="100"/>
                          <a:pt x="3" y="100"/>
                          <a:pt x="3" y="100"/>
                        </a:cubicBezTo>
                        <a:cubicBezTo>
                          <a:pt x="28" y="85"/>
                          <a:pt x="53" y="2"/>
                          <a:pt x="54" y="1"/>
                        </a:cubicBezTo>
                        <a:cubicBezTo>
                          <a:pt x="54" y="0"/>
                          <a:pt x="54" y="0"/>
                          <a:pt x="54" y="0"/>
                        </a:cubicBezTo>
                        <a:cubicBezTo>
                          <a:pt x="130" y="18"/>
                          <a:pt x="130" y="18"/>
                          <a:pt x="130" y="18"/>
                        </a:cubicBezTo>
                        <a:cubicBezTo>
                          <a:pt x="130" y="20"/>
                          <a:pt x="130" y="20"/>
                          <a:pt x="130" y="20"/>
                        </a:cubicBezTo>
                        <a:cubicBezTo>
                          <a:pt x="117" y="108"/>
                          <a:pt x="88" y="122"/>
                          <a:pt x="86" y="123"/>
                        </a:cubicBezTo>
                        <a:close/>
                        <a:moveTo>
                          <a:pt x="7" y="101"/>
                        </a:moveTo>
                        <a:cubicBezTo>
                          <a:pt x="86" y="120"/>
                          <a:pt x="86" y="120"/>
                          <a:pt x="86" y="120"/>
                        </a:cubicBezTo>
                        <a:cubicBezTo>
                          <a:pt x="89" y="117"/>
                          <a:pt x="115" y="100"/>
                          <a:pt x="127" y="20"/>
                        </a:cubicBezTo>
                        <a:cubicBezTo>
                          <a:pt x="56" y="4"/>
                          <a:pt x="56" y="4"/>
                          <a:pt x="56" y="4"/>
                        </a:cubicBezTo>
                        <a:cubicBezTo>
                          <a:pt x="53" y="14"/>
                          <a:pt x="30" y="82"/>
                          <a:pt x="7" y="101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69" name="ïšľiḓe"/>
                  <p:cNvSpPr>
                    <a:spLocks/>
                  </p:cNvSpPr>
                  <p:nvPr/>
                </p:nvSpPr>
                <p:spPr bwMode="auto">
                  <a:xfrm>
                    <a:off x="5829869" y="3516854"/>
                    <a:ext cx="193559" cy="57115"/>
                  </a:xfrm>
                  <a:custGeom>
                    <a:avLst/>
                    <a:gdLst>
                      <a:gd name="T0" fmla="*/ 122 w 122"/>
                      <a:gd name="T1" fmla="*/ 36 h 36"/>
                      <a:gd name="T2" fmla="*/ 0 w 122"/>
                      <a:gd name="T3" fmla="*/ 7 h 36"/>
                      <a:gd name="T4" fmla="*/ 3 w 122"/>
                      <a:gd name="T5" fmla="*/ 0 h 36"/>
                      <a:gd name="T6" fmla="*/ 122 w 122"/>
                      <a:gd name="T7" fmla="*/ 29 h 36"/>
                      <a:gd name="T8" fmla="*/ 122 w 122"/>
                      <a:gd name="T9" fmla="*/ 36 h 3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2" h="36">
                        <a:moveTo>
                          <a:pt x="122" y="36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22" y="29"/>
                        </a:lnTo>
                        <a:lnTo>
                          <a:pt x="122" y="3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0" name="îšļíḑê"/>
                  <p:cNvSpPr>
                    <a:spLocks/>
                  </p:cNvSpPr>
                  <p:nvPr/>
                </p:nvSpPr>
                <p:spPr bwMode="auto">
                  <a:xfrm>
                    <a:off x="5823523" y="3558104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1" name="ï$ļîḍè"/>
                  <p:cNvSpPr>
                    <a:spLocks/>
                  </p:cNvSpPr>
                  <p:nvPr/>
                </p:nvSpPr>
                <p:spPr bwMode="auto">
                  <a:xfrm>
                    <a:off x="5812417" y="3604115"/>
                    <a:ext cx="176108" cy="52355"/>
                  </a:xfrm>
                  <a:custGeom>
                    <a:avLst/>
                    <a:gdLst>
                      <a:gd name="T0" fmla="*/ 111 w 111"/>
                      <a:gd name="T1" fmla="*/ 33 h 33"/>
                      <a:gd name="T2" fmla="*/ 0 w 111"/>
                      <a:gd name="T3" fmla="*/ 7 h 33"/>
                      <a:gd name="T4" fmla="*/ 0 w 111"/>
                      <a:gd name="T5" fmla="*/ 0 h 33"/>
                      <a:gd name="T6" fmla="*/ 111 w 111"/>
                      <a:gd name="T7" fmla="*/ 26 h 33"/>
                      <a:gd name="T8" fmla="*/ 111 w 111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1" h="33">
                        <a:moveTo>
                          <a:pt x="111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1" y="26"/>
                        </a:lnTo>
                        <a:lnTo>
                          <a:pt x="111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2" name="îşḷíḍê"/>
                  <p:cNvSpPr>
                    <a:spLocks/>
                  </p:cNvSpPr>
                  <p:nvPr/>
                </p:nvSpPr>
                <p:spPr bwMode="auto">
                  <a:xfrm>
                    <a:off x="5788618" y="3634259"/>
                    <a:ext cx="177693" cy="52355"/>
                  </a:xfrm>
                  <a:custGeom>
                    <a:avLst/>
                    <a:gdLst>
                      <a:gd name="T0" fmla="*/ 112 w 112"/>
                      <a:gd name="T1" fmla="*/ 33 h 33"/>
                      <a:gd name="T2" fmla="*/ 0 w 112"/>
                      <a:gd name="T3" fmla="*/ 7 h 33"/>
                      <a:gd name="T4" fmla="*/ 0 w 112"/>
                      <a:gd name="T5" fmla="*/ 0 h 33"/>
                      <a:gd name="T6" fmla="*/ 112 w 112"/>
                      <a:gd name="T7" fmla="*/ 26 h 33"/>
                      <a:gd name="T8" fmla="*/ 112 w 112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2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0" y="0"/>
                        </a:lnTo>
                        <a:lnTo>
                          <a:pt x="112" y="26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3" name="i$ḷïḋê"/>
                  <p:cNvSpPr>
                    <a:spLocks/>
                  </p:cNvSpPr>
                  <p:nvPr/>
                </p:nvSpPr>
                <p:spPr bwMode="auto">
                  <a:xfrm>
                    <a:off x="5769579" y="3675509"/>
                    <a:ext cx="180866" cy="52355"/>
                  </a:xfrm>
                  <a:custGeom>
                    <a:avLst/>
                    <a:gdLst>
                      <a:gd name="T0" fmla="*/ 112 w 114"/>
                      <a:gd name="T1" fmla="*/ 33 h 33"/>
                      <a:gd name="T2" fmla="*/ 0 w 114"/>
                      <a:gd name="T3" fmla="*/ 7 h 33"/>
                      <a:gd name="T4" fmla="*/ 3 w 114"/>
                      <a:gd name="T5" fmla="*/ 0 h 33"/>
                      <a:gd name="T6" fmla="*/ 114 w 114"/>
                      <a:gd name="T7" fmla="*/ 28 h 33"/>
                      <a:gd name="T8" fmla="*/ 112 w 114"/>
                      <a:gd name="T9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14" h="33">
                        <a:moveTo>
                          <a:pt x="112" y="33"/>
                        </a:moveTo>
                        <a:lnTo>
                          <a:pt x="0" y="7"/>
                        </a:lnTo>
                        <a:lnTo>
                          <a:pt x="3" y="0"/>
                        </a:lnTo>
                        <a:lnTo>
                          <a:pt x="114" y="28"/>
                        </a:lnTo>
                        <a:lnTo>
                          <a:pt x="112" y="33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4" name="íṥľídê"/>
                  <p:cNvSpPr>
                    <a:spLocks/>
                  </p:cNvSpPr>
                  <p:nvPr/>
                </p:nvSpPr>
                <p:spPr bwMode="auto">
                  <a:xfrm>
                    <a:off x="5980591" y="3434354"/>
                    <a:ext cx="76154" cy="90433"/>
                  </a:xfrm>
                  <a:custGeom>
                    <a:avLst/>
                    <a:gdLst>
                      <a:gd name="T0" fmla="*/ 0 w 48"/>
                      <a:gd name="T1" fmla="*/ 38 h 57"/>
                      <a:gd name="T2" fmla="*/ 29 w 48"/>
                      <a:gd name="T3" fmla="*/ 0 h 57"/>
                      <a:gd name="T4" fmla="*/ 48 w 48"/>
                      <a:gd name="T5" fmla="*/ 12 h 57"/>
                      <a:gd name="T6" fmla="*/ 12 w 48"/>
                      <a:gd name="T7" fmla="*/ 57 h 57"/>
                      <a:gd name="T8" fmla="*/ 0 w 48"/>
                      <a:gd name="T9" fmla="*/ 38 h 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48" h="57">
                        <a:moveTo>
                          <a:pt x="0" y="38"/>
                        </a:moveTo>
                        <a:lnTo>
                          <a:pt x="29" y="0"/>
                        </a:lnTo>
                        <a:lnTo>
                          <a:pt x="48" y="12"/>
                        </a:lnTo>
                        <a:lnTo>
                          <a:pt x="12" y="57"/>
                        </a:lnTo>
                        <a:lnTo>
                          <a:pt x="0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75" name="išlïḓè"/>
                  <p:cNvSpPr>
                    <a:spLocks/>
                  </p:cNvSpPr>
                  <p:nvPr/>
                </p:nvSpPr>
                <p:spPr bwMode="auto">
                  <a:xfrm>
                    <a:off x="5974244" y="3426422"/>
                    <a:ext cx="93606" cy="106298"/>
                  </a:xfrm>
                  <a:custGeom>
                    <a:avLst/>
                    <a:gdLst>
                      <a:gd name="T0" fmla="*/ 14 w 59"/>
                      <a:gd name="T1" fmla="*/ 67 h 67"/>
                      <a:gd name="T2" fmla="*/ 0 w 59"/>
                      <a:gd name="T3" fmla="*/ 43 h 67"/>
                      <a:gd name="T4" fmla="*/ 33 w 59"/>
                      <a:gd name="T5" fmla="*/ 0 h 67"/>
                      <a:gd name="T6" fmla="*/ 59 w 59"/>
                      <a:gd name="T7" fmla="*/ 15 h 67"/>
                      <a:gd name="T8" fmla="*/ 14 w 59"/>
                      <a:gd name="T9" fmla="*/ 67 h 67"/>
                      <a:gd name="T10" fmla="*/ 9 w 59"/>
                      <a:gd name="T11" fmla="*/ 45 h 67"/>
                      <a:gd name="T12" fmla="*/ 16 w 59"/>
                      <a:gd name="T13" fmla="*/ 55 h 67"/>
                      <a:gd name="T14" fmla="*/ 47 w 59"/>
                      <a:gd name="T15" fmla="*/ 17 h 67"/>
                      <a:gd name="T16" fmla="*/ 35 w 59"/>
                      <a:gd name="T17" fmla="*/ 10 h 67"/>
                      <a:gd name="T18" fmla="*/ 9 w 59"/>
                      <a:gd name="T19" fmla="*/ 45 h 6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59" h="67">
                        <a:moveTo>
                          <a:pt x="14" y="67"/>
                        </a:moveTo>
                        <a:lnTo>
                          <a:pt x="0" y="43"/>
                        </a:lnTo>
                        <a:lnTo>
                          <a:pt x="33" y="0"/>
                        </a:lnTo>
                        <a:lnTo>
                          <a:pt x="59" y="15"/>
                        </a:lnTo>
                        <a:lnTo>
                          <a:pt x="14" y="67"/>
                        </a:lnTo>
                        <a:close/>
                        <a:moveTo>
                          <a:pt x="9" y="45"/>
                        </a:moveTo>
                        <a:lnTo>
                          <a:pt x="16" y="55"/>
                        </a:lnTo>
                        <a:lnTo>
                          <a:pt x="47" y="17"/>
                        </a:lnTo>
                        <a:lnTo>
                          <a:pt x="35" y="10"/>
                        </a:lnTo>
                        <a:lnTo>
                          <a:pt x="9" y="45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53" name="îšḻïḋê"/>
                <p:cNvGrpSpPr/>
                <p:nvPr/>
              </p:nvGrpSpPr>
              <p:grpSpPr>
                <a:xfrm>
                  <a:off x="4009701" y="3982239"/>
                  <a:ext cx="547357" cy="255434"/>
                  <a:chOff x="5057221" y="3151948"/>
                  <a:chExt cx="547357" cy="255434"/>
                </a:xfrm>
              </p:grpSpPr>
              <p:sp>
                <p:nvSpPr>
                  <p:cNvPr id="63" name="isļîde"/>
                  <p:cNvSpPr>
                    <a:spLocks/>
                  </p:cNvSpPr>
                  <p:nvPr/>
                </p:nvSpPr>
                <p:spPr bwMode="auto">
                  <a:xfrm>
                    <a:off x="5220634" y="3151948"/>
                    <a:ext cx="383944" cy="255434"/>
                  </a:xfrm>
                  <a:custGeom>
                    <a:avLst/>
                    <a:gdLst>
                      <a:gd name="T0" fmla="*/ 53 w 102"/>
                      <a:gd name="T1" fmla="*/ 68 h 68"/>
                      <a:gd name="T2" fmla="*/ 53 w 102"/>
                      <a:gd name="T3" fmla="*/ 68 h 68"/>
                      <a:gd name="T4" fmla="*/ 19 w 102"/>
                      <a:gd name="T5" fmla="*/ 67 h 68"/>
                      <a:gd name="T6" fmla="*/ 6 w 102"/>
                      <a:gd name="T7" fmla="*/ 4 h 68"/>
                      <a:gd name="T8" fmla="*/ 6 w 102"/>
                      <a:gd name="T9" fmla="*/ 3 h 68"/>
                      <a:gd name="T10" fmla="*/ 11 w 102"/>
                      <a:gd name="T11" fmla="*/ 2 h 68"/>
                      <a:gd name="T12" fmla="*/ 62 w 102"/>
                      <a:gd name="T13" fmla="*/ 0 h 68"/>
                      <a:gd name="T14" fmla="*/ 89 w 102"/>
                      <a:gd name="T15" fmla="*/ 3 h 68"/>
                      <a:gd name="T16" fmla="*/ 94 w 102"/>
                      <a:gd name="T17" fmla="*/ 66 h 68"/>
                      <a:gd name="T18" fmla="*/ 94 w 102"/>
                      <a:gd name="T19" fmla="*/ 67 h 68"/>
                      <a:gd name="T20" fmla="*/ 93 w 102"/>
                      <a:gd name="T21" fmla="*/ 67 h 68"/>
                      <a:gd name="T22" fmla="*/ 53 w 102"/>
                      <a:gd name="T23" fmla="*/ 68 h 68"/>
                      <a:gd name="T24" fmla="*/ 9 w 102"/>
                      <a:gd name="T25" fmla="*/ 6 h 68"/>
                      <a:gd name="T26" fmla="*/ 19 w 102"/>
                      <a:gd name="T27" fmla="*/ 64 h 68"/>
                      <a:gd name="T28" fmla="*/ 53 w 102"/>
                      <a:gd name="T29" fmla="*/ 65 h 68"/>
                      <a:gd name="T30" fmla="*/ 91 w 102"/>
                      <a:gd name="T31" fmla="*/ 64 h 68"/>
                      <a:gd name="T32" fmla="*/ 88 w 102"/>
                      <a:gd name="T33" fmla="*/ 6 h 68"/>
                      <a:gd name="T34" fmla="*/ 62 w 102"/>
                      <a:gd name="T35" fmla="*/ 3 h 68"/>
                      <a:gd name="T36" fmla="*/ 12 w 102"/>
                      <a:gd name="T37" fmla="*/ 5 h 68"/>
                      <a:gd name="T38" fmla="*/ 9 w 102"/>
                      <a:gd name="T39" fmla="*/ 6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</a:cxnLst>
                    <a:rect l="0" t="0" r="r" b="b"/>
                    <a:pathLst>
                      <a:path w="102" h="68">
                        <a:moveTo>
                          <a:pt x="53" y="68"/>
                        </a:moveTo>
                        <a:cubicBezTo>
                          <a:pt x="53" y="68"/>
                          <a:pt x="53" y="68"/>
                          <a:pt x="53" y="68"/>
                        </a:cubicBezTo>
                        <a:cubicBezTo>
                          <a:pt x="36" y="68"/>
                          <a:pt x="25" y="67"/>
                          <a:pt x="19" y="67"/>
                        </a:cubicBezTo>
                        <a:cubicBezTo>
                          <a:pt x="0" y="64"/>
                          <a:pt x="5" y="10"/>
                          <a:pt x="6" y="4"/>
                        </a:cubicBezTo>
                        <a:cubicBezTo>
                          <a:pt x="6" y="3"/>
                          <a:pt x="6" y="3"/>
                          <a:pt x="6" y="3"/>
                        </a:cubicBezTo>
                        <a:cubicBezTo>
                          <a:pt x="11" y="2"/>
                          <a:pt x="11" y="2"/>
                          <a:pt x="11" y="2"/>
                        </a:cubicBezTo>
                        <a:cubicBezTo>
                          <a:pt x="20" y="2"/>
                          <a:pt x="43" y="0"/>
                          <a:pt x="62" y="0"/>
                        </a:cubicBezTo>
                        <a:cubicBezTo>
                          <a:pt x="76" y="0"/>
                          <a:pt x="85" y="1"/>
                          <a:pt x="89" y="3"/>
                        </a:cubicBezTo>
                        <a:cubicBezTo>
                          <a:pt x="102" y="10"/>
                          <a:pt x="95" y="60"/>
                          <a:pt x="94" y="66"/>
                        </a:cubicBezTo>
                        <a:cubicBezTo>
                          <a:pt x="94" y="67"/>
                          <a:pt x="94" y="67"/>
                          <a:pt x="94" y="67"/>
                        </a:cubicBezTo>
                        <a:cubicBezTo>
                          <a:pt x="93" y="67"/>
                          <a:pt x="93" y="67"/>
                          <a:pt x="93" y="67"/>
                        </a:cubicBezTo>
                        <a:cubicBezTo>
                          <a:pt x="93" y="67"/>
                          <a:pt x="72" y="68"/>
                          <a:pt x="53" y="68"/>
                        </a:cubicBezTo>
                        <a:close/>
                        <a:moveTo>
                          <a:pt x="9" y="6"/>
                        </a:moveTo>
                        <a:cubicBezTo>
                          <a:pt x="7" y="22"/>
                          <a:pt x="6" y="62"/>
                          <a:pt x="19" y="64"/>
                        </a:cubicBezTo>
                        <a:cubicBezTo>
                          <a:pt x="25" y="64"/>
                          <a:pt x="37" y="65"/>
                          <a:pt x="53" y="65"/>
                        </a:cubicBezTo>
                        <a:cubicBezTo>
                          <a:pt x="70" y="65"/>
                          <a:pt x="87" y="64"/>
                          <a:pt x="91" y="64"/>
                        </a:cubicBezTo>
                        <a:cubicBezTo>
                          <a:pt x="93" y="48"/>
                          <a:pt x="96" y="10"/>
                          <a:pt x="88" y="6"/>
                        </a:cubicBezTo>
                        <a:cubicBezTo>
                          <a:pt x="85" y="4"/>
                          <a:pt x="79" y="3"/>
                          <a:pt x="62" y="3"/>
                        </a:cubicBezTo>
                        <a:cubicBezTo>
                          <a:pt x="43" y="3"/>
                          <a:pt x="20" y="5"/>
                          <a:pt x="12" y="5"/>
                        </a:cubicBezTo>
                        <a:lnTo>
                          <a:pt x="9" y="6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64" name="îṧļïdè"/>
                  <p:cNvSpPr>
                    <a:spLocks/>
                  </p:cNvSpPr>
                  <p:nvPr/>
                </p:nvSpPr>
                <p:spPr bwMode="auto">
                  <a:xfrm>
                    <a:off x="5242846" y="3164641"/>
                    <a:ext cx="312550" cy="123751"/>
                  </a:xfrm>
                  <a:custGeom>
                    <a:avLst/>
                    <a:gdLst>
                      <a:gd name="T0" fmla="*/ 46 w 83"/>
                      <a:gd name="T1" fmla="*/ 33 h 33"/>
                      <a:gd name="T2" fmla="*/ 44 w 83"/>
                      <a:gd name="T3" fmla="*/ 32 h 33"/>
                      <a:gd name="T4" fmla="*/ 0 w 83"/>
                      <a:gd name="T5" fmla="*/ 2 h 33"/>
                      <a:gd name="T6" fmla="*/ 2 w 83"/>
                      <a:gd name="T7" fmla="*/ 0 h 33"/>
                      <a:gd name="T8" fmla="*/ 45 w 83"/>
                      <a:gd name="T9" fmla="*/ 30 h 33"/>
                      <a:gd name="T10" fmla="*/ 81 w 83"/>
                      <a:gd name="T11" fmla="*/ 0 h 33"/>
                      <a:gd name="T12" fmla="*/ 83 w 83"/>
                      <a:gd name="T13" fmla="*/ 2 h 33"/>
                      <a:gd name="T14" fmla="*/ 46 w 83"/>
                      <a:gd name="T15" fmla="*/ 33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83" h="33">
                        <a:moveTo>
                          <a:pt x="46" y="33"/>
                        </a:moveTo>
                        <a:cubicBezTo>
                          <a:pt x="45" y="33"/>
                          <a:pt x="45" y="33"/>
                          <a:pt x="44" y="32"/>
                        </a:cubicBezTo>
                        <a:cubicBezTo>
                          <a:pt x="36" y="29"/>
                          <a:pt x="2" y="3"/>
                          <a:pt x="0" y="2"/>
                        </a:cubicBezTo>
                        <a:cubicBezTo>
                          <a:pt x="2" y="0"/>
                          <a:pt x="2" y="0"/>
                          <a:pt x="2" y="0"/>
                        </a:cubicBezTo>
                        <a:cubicBezTo>
                          <a:pt x="2" y="0"/>
                          <a:pt x="37" y="26"/>
                          <a:pt x="45" y="30"/>
                        </a:cubicBezTo>
                        <a:cubicBezTo>
                          <a:pt x="50" y="32"/>
                          <a:pt x="69" y="14"/>
                          <a:pt x="81" y="0"/>
                        </a:cubicBezTo>
                        <a:cubicBezTo>
                          <a:pt x="83" y="2"/>
                          <a:pt x="83" y="2"/>
                          <a:pt x="83" y="2"/>
                        </a:cubicBezTo>
                        <a:cubicBezTo>
                          <a:pt x="79" y="8"/>
                          <a:pt x="56" y="33"/>
                          <a:pt x="46" y="3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65" name="iṥľîďé"/>
                  <p:cNvSpPr>
                    <a:spLocks/>
                  </p:cNvSpPr>
                  <p:nvPr/>
                </p:nvSpPr>
                <p:spPr bwMode="auto">
                  <a:xfrm>
                    <a:off x="5100057" y="3220170"/>
                    <a:ext cx="9360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66" name="íŝḷïďe"/>
                  <p:cNvSpPr>
                    <a:spLocks/>
                  </p:cNvSpPr>
                  <p:nvPr/>
                </p:nvSpPr>
                <p:spPr bwMode="auto">
                  <a:xfrm>
                    <a:off x="5111163" y="3332815"/>
                    <a:ext cx="98366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67" name="íṥlïḍè"/>
                  <p:cNvSpPr>
                    <a:spLocks/>
                  </p:cNvSpPr>
                  <p:nvPr/>
                </p:nvSpPr>
                <p:spPr bwMode="auto">
                  <a:xfrm>
                    <a:off x="5057221" y="3277286"/>
                    <a:ext cx="136443" cy="11105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54" name="íŝlíḍé"/>
                <p:cNvGrpSpPr/>
                <p:nvPr/>
              </p:nvGrpSpPr>
              <p:grpSpPr>
                <a:xfrm>
                  <a:off x="3859160" y="4537310"/>
                  <a:ext cx="325243" cy="337935"/>
                  <a:chOff x="5125442" y="3615221"/>
                  <a:chExt cx="325243" cy="337935"/>
                </a:xfrm>
              </p:grpSpPr>
              <p:sp>
                <p:nvSpPr>
                  <p:cNvPr id="59" name="iŝliḋè"/>
                  <p:cNvSpPr>
                    <a:spLocks/>
                  </p:cNvSpPr>
                  <p:nvPr/>
                </p:nvSpPr>
                <p:spPr bwMode="auto">
                  <a:xfrm>
                    <a:off x="5204769" y="3615221"/>
                    <a:ext cx="166588" cy="165001"/>
                  </a:xfrm>
                  <a:custGeom>
                    <a:avLst/>
                    <a:gdLst>
                      <a:gd name="T0" fmla="*/ 22 w 44"/>
                      <a:gd name="T1" fmla="*/ 44 h 44"/>
                      <a:gd name="T2" fmla="*/ 0 w 44"/>
                      <a:gd name="T3" fmla="*/ 22 h 44"/>
                      <a:gd name="T4" fmla="*/ 22 w 44"/>
                      <a:gd name="T5" fmla="*/ 0 h 44"/>
                      <a:gd name="T6" fmla="*/ 44 w 44"/>
                      <a:gd name="T7" fmla="*/ 22 h 44"/>
                      <a:gd name="T8" fmla="*/ 22 w 44"/>
                      <a:gd name="T9" fmla="*/ 44 h 44"/>
                      <a:gd name="T10" fmla="*/ 22 w 44"/>
                      <a:gd name="T11" fmla="*/ 3 h 44"/>
                      <a:gd name="T12" fmla="*/ 3 w 44"/>
                      <a:gd name="T13" fmla="*/ 22 h 44"/>
                      <a:gd name="T14" fmla="*/ 22 w 44"/>
                      <a:gd name="T15" fmla="*/ 41 h 44"/>
                      <a:gd name="T16" fmla="*/ 41 w 44"/>
                      <a:gd name="T17" fmla="*/ 22 h 44"/>
                      <a:gd name="T18" fmla="*/ 22 w 44"/>
                      <a:gd name="T19" fmla="*/ 3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44" h="44">
                        <a:moveTo>
                          <a:pt x="22" y="44"/>
                        </a:moveTo>
                        <a:cubicBezTo>
                          <a:pt x="10" y="44"/>
                          <a:pt x="0" y="34"/>
                          <a:pt x="0" y="22"/>
                        </a:cubicBezTo>
                        <a:cubicBezTo>
                          <a:pt x="0" y="10"/>
                          <a:pt x="10" y="0"/>
                          <a:pt x="22" y="0"/>
                        </a:cubicBezTo>
                        <a:cubicBezTo>
                          <a:pt x="34" y="0"/>
                          <a:pt x="44" y="10"/>
                          <a:pt x="44" y="22"/>
                        </a:cubicBezTo>
                        <a:cubicBezTo>
                          <a:pt x="44" y="34"/>
                          <a:pt x="34" y="44"/>
                          <a:pt x="22" y="44"/>
                        </a:cubicBezTo>
                        <a:close/>
                        <a:moveTo>
                          <a:pt x="22" y="3"/>
                        </a:moveTo>
                        <a:cubicBezTo>
                          <a:pt x="11" y="3"/>
                          <a:pt x="3" y="12"/>
                          <a:pt x="3" y="22"/>
                        </a:cubicBezTo>
                        <a:cubicBezTo>
                          <a:pt x="3" y="33"/>
                          <a:pt x="11" y="41"/>
                          <a:pt x="22" y="41"/>
                        </a:cubicBezTo>
                        <a:cubicBezTo>
                          <a:pt x="32" y="41"/>
                          <a:pt x="41" y="33"/>
                          <a:pt x="41" y="22"/>
                        </a:cubicBezTo>
                        <a:cubicBezTo>
                          <a:pt x="41" y="12"/>
                          <a:pt x="32" y="3"/>
                          <a:pt x="22" y="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60" name="íṥ1îḋè"/>
                  <p:cNvSpPr>
                    <a:spLocks/>
                  </p:cNvSpPr>
                  <p:nvPr/>
                </p:nvSpPr>
                <p:spPr bwMode="auto">
                  <a:xfrm>
                    <a:off x="5125442" y="3783394"/>
                    <a:ext cx="325243" cy="169760"/>
                  </a:xfrm>
                  <a:custGeom>
                    <a:avLst/>
                    <a:gdLst>
                      <a:gd name="T0" fmla="*/ 86 w 86"/>
                      <a:gd name="T1" fmla="*/ 45 h 45"/>
                      <a:gd name="T2" fmla="*/ 0 w 86"/>
                      <a:gd name="T3" fmla="*/ 45 h 45"/>
                      <a:gd name="T4" fmla="*/ 0 w 86"/>
                      <a:gd name="T5" fmla="*/ 44 h 45"/>
                      <a:gd name="T6" fmla="*/ 43 w 86"/>
                      <a:gd name="T7" fmla="*/ 0 h 45"/>
                      <a:gd name="T8" fmla="*/ 86 w 86"/>
                      <a:gd name="T9" fmla="*/ 44 h 45"/>
                      <a:gd name="T10" fmla="*/ 86 w 86"/>
                      <a:gd name="T11" fmla="*/ 45 h 45"/>
                      <a:gd name="T12" fmla="*/ 3 w 86"/>
                      <a:gd name="T13" fmla="*/ 42 h 45"/>
                      <a:gd name="T14" fmla="*/ 83 w 86"/>
                      <a:gd name="T15" fmla="*/ 42 h 45"/>
                      <a:gd name="T16" fmla="*/ 43 w 86"/>
                      <a:gd name="T17" fmla="*/ 3 h 45"/>
                      <a:gd name="T18" fmla="*/ 3 w 86"/>
                      <a:gd name="T19" fmla="*/ 42 h 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86" h="45">
                        <a:moveTo>
                          <a:pt x="86" y="45"/>
                        </a:moveTo>
                        <a:cubicBezTo>
                          <a:pt x="0" y="45"/>
                          <a:pt x="0" y="45"/>
                          <a:pt x="0" y="45"/>
                        </a:cubicBezTo>
                        <a:cubicBezTo>
                          <a:pt x="0" y="44"/>
                          <a:pt x="0" y="44"/>
                          <a:pt x="0" y="44"/>
                        </a:cubicBezTo>
                        <a:cubicBezTo>
                          <a:pt x="0" y="20"/>
                          <a:pt x="19" y="0"/>
                          <a:pt x="43" y="0"/>
                        </a:cubicBezTo>
                        <a:cubicBezTo>
                          <a:pt x="67" y="0"/>
                          <a:pt x="86" y="20"/>
                          <a:pt x="86" y="44"/>
                        </a:cubicBezTo>
                        <a:lnTo>
                          <a:pt x="86" y="45"/>
                        </a:lnTo>
                        <a:close/>
                        <a:moveTo>
                          <a:pt x="3" y="42"/>
                        </a:moveTo>
                        <a:cubicBezTo>
                          <a:pt x="83" y="42"/>
                          <a:pt x="83" y="42"/>
                          <a:pt x="83" y="42"/>
                        </a:cubicBezTo>
                        <a:cubicBezTo>
                          <a:pt x="82" y="21"/>
                          <a:pt x="64" y="3"/>
                          <a:pt x="43" y="3"/>
                        </a:cubicBezTo>
                        <a:cubicBezTo>
                          <a:pt x="21" y="3"/>
                          <a:pt x="4" y="21"/>
                          <a:pt x="3" y="42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61" name="iṥļiḋè"/>
                  <p:cNvSpPr>
                    <a:spLocks/>
                  </p:cNvSpPr>
                  <p:nvPr/>
                </p:nvSpPr>
                <p:spPr bwMode="auto">
                  <a:xfrm>
                    <a:off x="5250779" y="3791327"/>
                    <a:ext cx="71395" cy="49182"/>
                  </a:xfrm>
                  <a:custGeom>
                    <a:avLst/>
                    <a:gdLst>
                      <a:gd name="T0" fmla="*/ 10 w 19"/>
                      <a:gd name="T1" fmla="*/ 13 h 13"/>
                      <a:gd name="T2" fmla="*/ 0 w 19"/>
                      <a:gd name="T3" fmla="*/ 1 h 13"/>
                      <a:gd name="T4" fmla="*/ 3 w 19"/>
                      <a:gd name="T5" fmla="*/ 0 h 13"/>
                      <a:gd name="T6" fmla="*/ 10 w 19"/>
                      <a:gd name="T7" fmla="*/ 10 h 13"/>
                      <a:gd name="T8" fmla="*/ 16 w 19"/>
                      <a:gd name="T9" fmla="*/ 0 h 13"/>
                      <a:gd name="T10" fmla="*/ 19 w 19"/>
                      <a:gd name="T11" fmla="*/ 1 h 13"/>
                      <a:gd name="T12" fmla="*/ 10 w 19"/>
                      <a:gd name="T13" fmla="*/ 13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9" h="13">
                        <a:moveTo>
                          <a:pt x="10" y="13"/>
                        </a:moveTo>
                        <a:cubicBezTo>
                          <a:pt x="4" y="13"/>
                          <a:pt x="1" y="3"/>
                          <a:pt x="0" y="1"/>
                        </a:cubicBezTo>
                        <a:cubicBezTo>
                          <a:pt x="3" y="0"/>
                          <a:pt x="3" y="0"/>
                          <a:pt x="3" y="0"/>
                        </a:cubicBezTo>
                        <a:cubicBezTo>
                          <a:pt x="4" y="4"/>
                          <a:pt x="7" y="10"/>
                          <a:pt x="10" y="10"/>
                        </a:cubicBezTo>
                        <a:cubicBezTo>
                          <a:pt x="12" y="10"/>
                          <a:pt x="15" y="4"/>
                          <a:pt x="16" y="0"/>
                        </a:cubicBezTo>
                        <a:cubicBezTo>
                          <a:pt x="19" y="1"/>
                          <a:pt x="19" y="1"/>
                          <a:pt x="19" y="1"/>
                        </a:cubicBezTo>
                        <a:cubicBezTo>
                          <a:pt x="19" y="3"/>
                          <a:pt x="15" y="13"/>
                          <a:pt x="10" y="1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62" name="íṣḻîḓe"/>
                  <p:cNvSpPr>
                    <a:spLocks/>
                  </p:cNvSpPr>
                  <p:nvPr/>
                </p:nvSpPr>
                <p:spPr bwMode="auto">
                  <a:xfrm>
                    <a:off x="5250779" y="3829405"/>
                    <a:ext cx="79327" cy="123751"/>
                  </a:xfrm>
                  <a:custGeom>
                    <a:avLst/>
                    <a:gdLst>
                      <a:gd name="T0" fmla="*/ 21 w 21"/>
                      <a:gd name="T1" fmla="*/ 33 h 33"/>
                      <a:gd name="T2" fmla="*/ 0 w 21"/>
                      <a:gd name="T3" fmla="*/ 33 h 33"/>
                      <a:gd name="T4" fmla="*/ 0 w 21"/>
                      <a:gd name="T5" fmla="*/ 32 h 33"/>
                      <a:gd name="T6" fmla="*/ 10 w 21"/>
                      <a:gd name="T7" fmla="*/ 0 h 33"/>
                      <a:gd name="T8" fmla="*/ 21 w 21"/>
                      <a:gd name="T9" fmla="*/ 32 h 33"/>
                      <a:gd name="T10" fmla="*/ 21 w 21"/>
                      <a:gd name="T11" fmla="*/ 33 h 33"/>
                      <a:gd name="T12" fmla="*/ 3 w 21"/>
                      <a:gd name="T13" fmla="*/ 30 h 33"/>
                      <a:gd name="T14" fmla="*/ 17 w 21"/>
                      <a:gd name="T15" fmla="*/ 30 h 33"/>
                      <a:gd name="T16" fmla="*/ 10 w 21"/>
                      <a:gd name="T17" fmla="*/ 3 h 33"/>
                      <a:gd name="T18" fmla="*/ 3 w 21"/>
                      <a:gd name="T19" fmla="*/ 3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21" h="33">
                        <a:moveTo>
                          <a:pt x="21" y="33"/>
                        </a:moveTo>
                        <a:cubicBezTo>
                          <a:pt x="0" y="33"/>
                          <a:pt x="0" y="33"/>
                          <a:pt x="0" y="33"/>
                        </a:cubicBezTo>
                        <a:cubicBezTo>
                          <a:pt x="0" y="32"/>
                          <a:pt x="0" y="32"/>
                          <a:pt x="0" y="32"/>
                        </a:cubicBezTo>
                        <a:cubicBezTo>
                          <a:pt x="1" y="22"/>
                          <a:pt x="3" y="0"/>
                          <a:pt x="10" y="0"/>
                        </a:cubicBezTo>
                        <a:cubicBezTo>
                          <a:pt x="17" y="0"/>
                          <a:pt x="20" y="22"/>
                          <a:pt x="21" y="32"/>
                        </a:cubicBezTo>
                        <a:lnTo>
                          <a:pt x="21" y="33"/>
                        </a:lnTo>
                        <a:close/>
                        <a:moveTo>
                          <a:pt x="3" y="30"/>
                        </a:moveTo>
                        <a:cubicBezTo>
                          <a:pt x="17" y="30"/>
                          <a:pt x="17" y="30"/>
                          <a:pt x="17" y="30"/>
                        </a:cubicBezTo>
                        <a:cubicBezTo>
                          <a:pt x="16" y="15"/>
                          <a:pt x="12" y="3"/>
                          <a:pt x="10" y="3"/>
                        </a:cubicBezTo>
                        <a:cubicBezTo>
                          <a:pt x="7" y="3"/>
                          <a:pt x="4" y="15"/>
                          <a:pt x="3" y="30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  <p:grpSp>
              <p:nvGrpSpPr>
                <p:cNvPr id="55" name="îṧḻiďé"/>
                <p:cNvGrpSpPr/>
                <p:nvPr/>
              </p:nvGrpSpPr>
              <p:grpSpPr>
                <a:xfrm>
                  <a:off x="1682532" y="3174341"/>
                  <a:ext cx="214184" cy="315721"/>
                  <a:chOff x="5303135" y="5279509"/>
                  <a:chExt cx="214184" cy="315721"/>
                </a:xfrm>
              </p:grpSpPr>
              <p:sp>
                <p:nvSpPr>
                  <p:cNvPr id="56" name="ï$lîḋé"/>
                  <p:cNvSpPr>
                    <a:spLocks/>
                  </p:cNvSpPr>
                  <p:nvPr/>
                </p:nvSpPr>
                <p:spPr bwMode="auto">
                  <a:xfrm>
                    <a:off x="5303135" y="5323932"/>
                    <a:ext cx="214184" cy="236395"/>
                  </a:xfrm>
                  <a:custGeom>
                    <a:avLst/>
                    <a:gdLst>
                      <a:gd name="T0" fmla="*/ 34 w 57"/>
                      <a:gd name="T1" fmla="*/ 63 h 63"/>
                      <a:gd name="T2" fmla="*/ 5 w 57"/>
                      <a:gd name="T3" fmla="*/ 54 h 63"/>
                      <a:gd name="T4" fmla="*/ 5 w 57"/>
                      <a:gd name="T5" fmla="*/ 54 h 63"/>
                      <a:gd name="T6" fmla="*/ 7 w 57"/>
                      <a:gd name="T7" fmla="*/ 45 h 63"/>
                      <a:gd name="T8" fmla="*/ 9 w 57"/>
                      <a:gd name="T9" fmla="*/ 44 h 63"/>
                      <a:gd name="T10" fmla="*/ 12 w 57"/>
                      <a:gd name="T11" fmla="*/ 44 h 63"/>
                      <a:gd name="T12" fmla="*/ 22 w 57"/>
                      <a:gd name="T13" fmla="*/ 44 h 63"/>
                      <a:gd name="T14" fmla="*/ 32 w 57"/>
                      <a:gd name="T15" fmla="*/ 43 h 63"/>
                      <a:gd name="T16" fmla="*/ 24 w 57"/>
                      <a:gd name="T17" fmla="*/ 40 h 63"/>
                      <a:gd name="T18" fmla="*/ 16 w 57"/>
                      <a:gd name="T19" fmla="*/ 38 h 63"/>
                      <a:gd name="T20" fmla="*/ 0 w 57"/>
                      <a:gd name="T21" fmla="*/ 18 h 63"/>
                      <a:gd name="T22" fmla="*/ 22 w 57"/>
                      <a:gd name="T23" fmla="*/ 0 h 63"/>
                      <a:gd name="T24" fmla="*/ 50 w 57"/>
                      <a:gd name="T25" fmla="*/ 9 h 63"/>
                      <a:gd name="T26" fmla="*/ 50 w 57"/>
                      <a:gd name="T27" fmla="*/ 10 h 63"/>
                      <a:gd name="T28" fmla="*/ 50 w 57"/>
                      <a:gd name="T29" fmla="*/ 23 h 63"/>
                      <a:gd name="T30" fmla="*/ 47 w 57"/>
                      <a:gd name="T31" fmla="*/ 23 h 63"/>
                      <a:gd name="T32" fmla="*/ 47 w 57"/>
                      <a:gd name="T33" fmla="*/ 23 h 63"/>
                      <a:gd name="T34" fmla="*/ 27 w 57"/>
                      <a:gd name="T35" fmla="*/ 16 h 63"/>
                      <a:gd name="T36" fmla="*/ 24 w 57"/>
                      <a:gd name="T37" fmla="*/ 19 h 63"/>
                      <a:gd name="T38" fmla="*/ 33 w 57"/>
                      <a:gd name="T39" fmla="*/ 23 h 63"/>
                      <a:gd name="T40" fmla="*/ 38 w 57"/>
                      <a:gd name="T41" fmla="*/ 24 h 63"/>
                      <a:gd name="T42" fmla="*/ 57 w 57"/>
                      <a:gd name="T43" fmla="*/ 44 h 63"/>
                      <a:gd name="T44" fmla="*/ 34 w 57"/>
                      <a:gd name="T45" fmla="*/ 63 h 63"/>
                      <a:gd name="T46" fmla="*/ 8 w 57"/>
                      <a:gd name="T47" fmla="*/ 53 h 63"/>
                      <a:gd name="T48" fmla="*/ 34 w 57"/>
                      <a:gd name="T49" fmla="*/ 60 h 63"/>
                      <a:gd name="T50" fmla="*/ 54 w 57"/>
                      <a:gd name="T51" fmla="*/ 44 h 63"/>
                      <a:gd name="T52" fmla="*/ 37 w 57"/>
                      <a:gd name="T53" fmla="*/ 27 h 63"/>
                      <a:gd name="T54" fmla="*/ 32 w 57"/>
                      <a:gd name="T55" fmla="*/ 26 h 63"/>
                      <a:gd name="T56" fmla="*/ 21 w 57"/>
                      <a:gd name="T57" fmla="*/ 19 h 63"/>
                      <a:gd name="T58" fmla="*/ 27 w 57"/>
                      <a:gd name="T59" fmla="*/ 13 h 63"/>
                      <a:gd name="T60" fmla="*/ 47 w 57"/>
                      <a:gd name="T61" fmla="*/ 19 h 63"/>
                      <a:gd name="T62" fmla="*/ 47 w 57"/>
                      <a:gd name="T63" fmla="*/ 10 h 63"/>
                      <a:gd name="T64" fmla="*/ 22 w 57"/>
                      <a:gd name="T65" fmla="*/ 3 h 63"/>
                      <a:gd name="T66" fmla="*/ 3 w 57"/>
                      <a:gd name="T67" fmla="*/ 18 h 63"/>
                      <a:gd name="T68" fmla="*/ 17 w 57"/>
                      <a:gd name="T69" fmla="*/ 35 h 63"/>
                      <a:gd name="T70" fmla="*/ 25 w 57"/>
                      <a:gd name="T71" fmla="*/ 37 h 63"/>
                      <a:gd name="T72" fmla="*/ 35 w 57"/>
                      <a:gd name="T73" fmla="*/ 43 h 63"/>
                      <a:gd name="T74" fmla="*/ 22 w 57"/>
                      <a:gd name="T75" fmla="*/ 47 h 63"/>
                      <a:gd name="T76" fmla="*/ 11 w 57"/>
                      <a:gd name="T77" fmla="*/ 47 h 63"/>
                      <a:gd name="T78" fmla="*/ 9 w 57"/>
                      <a:gd name="T79" fmla="*/ 47 h 63"/>
                      <a:gd name="T80" fmla="*/ 8 w 57"/>
                      <a:gd name="T81" fmla="*/ 53 h 6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57" h="63">
                        <a:moveTo>
                          <a:pt x="34" y="63"/>
                        </a:moveTo>
                        <a:cubicBezTo>
                          <a:pt x="26" y="63"/>
                          <a:pt x="9" y="59"/>
                          <a:pt x="5" y="54"/>
                        </a:cubicBezTo>
                        <a:cubicBezTo>
                          <a:pt x="5" y="54"/>
                          <a:pt x="5" y="54"/>
                          <a:pt x="5" y="54"/>
                        </a:cubicBezTo>
                        <a:cubicBezTo>
                          <a:pt x="5" y="52"/>
                          <a:pt x="5" y="47"/>
                          <a:pt x="7" y="45"/>
                        </a:cubicBezTo>
                        <a:cubicBezTo>
                          <a:pt x="7" y="44"/>
                          <a:pt x="8" y="44"/>
                          <a:pt x="9" y="44"/>
                        </a:cubicBezTo>
                        <a:cubicBezTo>
                          <a:pt x="10" y="44"/>
                          <a:pt x="10" y="44"/>
                          <a:pt x="12" y="44"/>
                        </a:cubicBezTo>
                        <a:cubicBezTo>
                          <a:pt x="14" y="44"/>
                          <a:pt x="18" y="44"/>
                          <a:pt x="22" y="44"/>
                        </a:cubicBezTo>
                        <a:cubicBezTo>
                          <a:pt x="29" y="44"/>
                          <a:pt x="31" y="43"/>
                          <a:pt x="32" y="43"/>
                        </a:cubicBezTo>
                        <a:cubicBezTo>
                          <a:pt x="31" y="42"/>
                          <a:pt x="27" y="41"/>
                          <a:pt x="24" y="40"/>
                        </a:cubicBezTo>
                        <a:cubicBezTo>
                          <a:pt x="22" y="39"/>
                          <a:pt x="19" y="39"/>
                          <a:pt x="16" y="38"/>
                        </a:cubicBezTo>
                        <a:cubicBezTo>
                          <a:pt x="5" y="34"/>
                          <a:pt x="0" y="27"/>
                          <a:pt x="0" y="18"/>
                        </a:cubicBezTo>
                        <a:cubicBezTo>
                          <a:pt x="0" y="5"/>
                          <a:pt x="13" y="0"/>
                          <a:pt x="22" y="0"/>
                        </a:cubicBezTo>
                        <a:cubicBezTo>
                          <a:pt x="29" y="0"/>
                          <a:pt x="47" y="3"/>
                          <a:pt x="50" y="9"/>
                        </a:cubicBezTo>
                        <a:cubicBezTo>
                          <a:pt x="50" y="10"/>
                          <a:pt x="50" y="10"/>
                          <a:pt x="50" y="10"/>
                        </a:cubicBezTo>
                        <a:cubicBezTo>
                          <a:pt x="50" y="23"/>
                          <a:pt x="50" y="23"/>
                          <a:pt x="50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3"/>
                          <a:pt x="47" y="23"/>
                          <a:pt x="47" y="23"/>
                        </a:cubicBezTo>
                        <a:cubicBezTo>
                          <a:pt x="47" y="20"/>
                          <a:pt x="34" y="16"/>
                          <a:pt x="27" y="16"/>
                        </a:cubicBezTo>
                        <a:cubicBezTo>
                          <a:pt x="26" y="16"/>
                          <a:pt x="24" y="16"/>
                          <a:pt x="24" y="19"/>
                        </a:cubicBezTo>
                        <a:cubicBezTo>
                          <a:pt x="24" y="20"/>
                          <a:pt x="29" y="22"/>
                          <a:pt x="33" y="23"/>
                        </a:cubicBezTo>
                        <a:cubicBezTo>
                          <a:pt x="35" y="23"/>
                          <a:pt x="36" y="24"/>
                          <a:pt x="38" y="24"/>
                        </a:cubicBezTo>
                        <a:cubicBezTo>
                          <a:pt x="46" y="27"/>
                          <a:pt x="57" y="31"/>
                          <a:pt x="57" y="44"/>
                        </a:cubicBezTo>
                        <a:cubicBezTo>
                          <a:pt x="57" y="57"/>
                          <a:pt x="45" y="63"/>
                          <a:pt x="34" y="63"/>
                        </a:cubicBezTo>
                        <a:close/>
                        <a:moveTo>
                          <a:pt x="8" y="53"/>
                        </a:moveTo>
                        <a:cubicBezTo>
                          <a:pt x="11" y="56"/>
                          <a:pt x="26" y="60"/>
                          <a:pt x="34" y="60"/>
                        </a:cubicBezTo>
                        <a:cubicBezTo>
                          <a:pt x="44" y="60"/>
                          <a:pt x="54" y="55"/>
                          <a:pt x="54" y="44"/>
                        </a:cubicBezTo>
                        <a:cubicBezTo>
                          <a:pt x="54" y="33"/>
                          <a:pt x="45" y="30"/>
                          <a:pt x="37" y="27"/>
                        </a:cubicBezTo>
                        <a:cubicBezTo>
                          <a:pt x="35" y="27"/>
                          <a:pt x="34" y="26"/>
                          <a:pt x="32" y="26"/>
                        </a:cubicBezTo>
                        <a:cubicBezTo>
                          <a:pt x="26" y="24"/>
                          <a:pt x="21" y="22"/>
                          <a:pt x="21" y="19"/>
                        </a:cubicBezTo>
                        <a:cubicBezTo>
                          <a:pt x="21" y="15"/>
                          <a:pt x="24" y="13"/>
                          <a:pt x="27" y="13"/>
                        </a:cubicBezTo>
                        <a:cubicBezTo>
                          <a:pt x="31" y="13"/>
                          <a:pt x="42" y="15"/>
                          <a:pt x="47" y="19"/>
                        </a:cubicBezTo>
                        <a:cubicBezTo>
                          <a:pt x="47" y="10"/>
                          <a:pt x="47" y="10"/>
                          <a:pt x="47" y="10"/>
                        </a:cubicBezTo>
                        <a:cubicBezTo>
                          <a:pt x="45" y="7"/>
                          <a:pt x="30" y="3"/>
                          <a:pt x="22" y="3"/>
                        </a:cubicBezTo>
                        <a:cubicBezTo>
                          <a:pt x="14" y="3"/>
                          <a:pt x="3" y="7"/>
                          <a:pt x="3" y="18"/>
                        </a:cubicBezTo>
                        <a:cubicBezTo>
                          <a:pt x="3" y="26"/>
                          <a:pt x="7" y="32"/>
                          <a:pt x="17" y="35"/>
                        </a:cubicBezTo>
                        <a:cubicBezTo>
                          <a:pt x="20" y="36"/>
                          <a:pt x="23" y="37"/>
                          <a:pt x="25" y="37"/>
                        </a:cubicBezTo>
                        <a:cubicBezTo>
                          <a:pt x="31" y="39"/>
                          <a:pt x="35" y="40"/>
                          <a:pt x="35" y="43"/>
                        </a:cubicBezTo>
                        <a:cubicBezTo>
                          <a:pt x="35" y="46"/>
                          <a:pt x="32" y="47"/>
                          <a:pt x="22" y="47"/>
                        </a:cubicBezTo>
                        <a:cubicBezTo>
                          <a:pt x="18" y="47"/>
                          <a:pt x="14" y="47"/>
                          <a:pt x="11" y="47"/>
                        </a:cubicBezTo>
                        <a:cubicBezTo>
                          <a:pt x="10" y="47"/>
                          <a:pt x="10" y="47"/>
                          <a:pt x="9" y="47"/>
                        </a:cubicBezTo>
                        <a:cubicBezTo>
                          <a:pt x="8" y="48"/>
                          <a:pt x="8" y="51"/>
                          <a:pt x="8" y="53"/>
                        </a:cubicBez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57" name="işliḓè"/>
                  <p:cNvSpPr>
                    <a:spLocks/>
                  </p:cNvSpPr>
                  <p:nvPr/>
                </p:nvSpPr>
                <p:spPr bwMode="auto">
                  <a:xfrm>
                    <a:off x="5371357" y="5279509"/>
                    <a:ext cx="82500" cy="60288"/>
                  </a:xfrm>
                  <a:custGeom>
                    <a:avLst/>
                    <a:gdLst>
                      <a:gd name="T0" fmla="*/ 45 w 52"/>
                      <a:gd name="T1" fmla="*/ 38 h 38"/>
                      <a:gd name="T2" fmla="*/ 38 w 52"/>
                      <a:gd name="T3" fmla="*/ 35 h 38"/>
                      <a:gd name="T4" fmla="*/ 42 w 52"/>
                      <a:gd name="T5" fmla="*/ 14 h 38"/>
                      <a:gd name="T6" fmla="*/ 7 w 52"/>
                      <a:gd name="T7" fmla="*/ 9 h 38"/>
                      <a:gd name="T8" fmla="*/ 12 w 52"/>
                      <a:gd name="T9" fmla="*/ 31 h 38"/>
                      <a:gd name="T10" fmla="*/ 4 w 52"/>
                      <a:gd name="T11" fmla="*/ 31 h 38"/>
                      <a:gd name="T12" fmla="*/ 0 w 52"/>
                      <a:gd name="T13" fmla="*/ 0 h 38"/>
                      <a:gd name="T14" fmla="*/ 52 w 52"/>
                      <a:gd name="T15" fmla="*/ 9 h 38"/>
                      <a:gd name="T16" fmla="*/ 45 w 52"/>
                      <a:gd name="T17" fmla="*/ 38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2" h="38">
                        <a:moveTo>
                          <a:pt x="45" y="38"/>
                        </a:moveTo>
                        <a:lnTo>
                          <a:pt x="38" y="35"/>
                        </a:lnTo>
                        <a:lnTo>
                          <a:pt x="42" y="14"/>
                        </a:lnTo>
                        <a:lnTo>
                          <a:pt x="7" y="9"/>
                        </a:lnTo>
                        <a:lnTo>
                          <a:pt x="12" y="31"/>
                        </a:lnTo>
                        <a:lnTo>
                          <a:pt x="4" y="31"/>
                        </a:lnTo>
                        <a:lnTo>
                          <a:pt x="0" y="0"/>
                        </a:lnTo>
                        <a:lnTo>
                          <a:pt x="52" y="9"/>
                        </a:lnTo>
                        <a:lnTo>
                          <a:pt x="45" y="38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  <p:sp>
                <p:nvSpPr>
                  <p:cNvPr id="58" name="išliḋè"/>
                  <p:cNvSpPr>
                    <a:spLocks/>
                  </p:cNvSpPr>
                  <p:nvPr/>
                </p:nvSpPr>
                <p:spPr bwMode="auto">
                  <a:xfrm>
                    <a:off x="5377703" y="5549221"/>
                    <a:ext cx="84087" cy="46009"/>
                  </a:xfrm>
                  <a:custGeom>
                    <a:avLst/>
                    <a:gdLst>
                      <a:gd name="T0" fmla="*/ 53 w 53"/>
                      <a:gd name="T1" fmla="*/ 29 h 29"/>
                      <a:gd name="T2" fmla="*/ 0 w 53"/>
                      <a:gd name="T3" fmla="*/ 29 h 29"/>
                      <a:gd name="T4" fmla="*/ 0 w 53"/>
                      <a:gd name="T5" fmla="*/ 0 h 29"/>
                      <a:gd name="T6" fmla="*/ 8 w 53"/>
                      <a:gd name="T7" fmla="*/ 0 h 29"/>
                      <a:gd name="T8" fmla="*/ 8 w 53"/>
                      <a:gd name="T9" fmla="*/ 22 h 29"/>
                      <a:gd name="T10" fmla="*/ 43 w 53"/>
                      <a:gd name="T11" fmla="*/ 22 h 29"/>
                      <a:gd name="T12" fmla="*/ 38 w 53"/>
                      <a:gd name="T13" fmla="*/ 5 h 29"/>
                      <a:gd name="T14" fmla="*/ 46 w 53"/>
                      <a:gd name="T15" fmla="*/ 3 h 29"/>
                      <a:gd name="T16" fmla="*/ 53 w 53"/>
                      <a:gd name="T17" fmla="*/ 29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53" h="29">
                        <a:moveTo>
                          <a:pt x="53" y="29"/>
                        </a:moveTo>
                        <a:lnTo>
                          <a:pt x="0" y="29"/>
                        </a:lnTo>
                        <a:lnTo>
                          <a:pt x="0" y="0"/>
                        </a:lnTo>
                        <a:lnTo>
                          <a:pt x="8" y="0"/>
                        </a:lnTo>
                        <a:lnTo>
                          <a:pt x="8" y="22"/>
                        </a:lnTo>
                        <a:lnTo>
                          <a:pt x="43" y="22"/>
                        </a:lnTo>
                        <a:lnTo>
                          <a:pt x="38" y="5"/>
                        </a:lnTo>
                        <a:lnTo>
                          <a:pt x="46" y="3"/>
                        </a:lnTo>
                        <a:lnTo>
                          <a:pt x="53" y="29"/>
                        </a:lnTo>
                        <a:close/>
                      </a:path>
                    </a:pathLst>
                  </a:custGeom>
                  <a:solidFill>
                    <a:schemeClr val="bg1">
                      <a:lumMod val="85000"/>
                    </a:schemeClr>
                  </a:solidFill>
                  <a:ln>
                    <a:noFill/>
                  </a:ln>
                </p:spPr>
                <p:txBody>
                  <a:bodyPr anchor="ctr"/>
                  <a:lstStyle/>
                  <a:p>
                    <a:pPr algn="ctr"/>
                    <a:endParaRPr>
                      <a:latin typeface="字魂58号-创中黑" panose="00000500000000000000" pitchFamily="2" charset="-122"/>
                      <a:ea typeface="字魂58号-创中黑" panose="00000500000000000000" pitchFamily="2" charset="-122"/>
                      <a:sym typeface="字魂58号-创中黑" panose="00000500000000000000" pitchFamily="2" charset="-122"/>
                    </a:endParaRPr>
                  </a:p>
                </p:txBody>
              </p:sp>
            </p:grpSp>
          </p:grpSp>
          <p:sp>
            <p:nvSpPr>
              <p:cNvPr id="33" name="íŝļíḓè"/>
              <p:cNvSpPr>
                <a:spLocks/>
              </p:cNvSpPr>
              <p:nvPr/>
            </p:nvSpPr>
            <p:spPr bwMode="auto">
              <a:xfrm>
                <a:off x="1212665" y="883448"/>
                <a:ext cx="3258834" cy="3911518"/>
              </a:xfrm>
              <a:custGeom>
                <a:avLst/>
                <a:gdLst>
                  <a:gd name="T0" fmla="*/ 212 w 423"/>
                  <a:gd name="T1" fmla="*/ 0 h 508"/>
                  <a:gd name="T2" fmla="*/ 0 w 423"/>
                  <a:gd name="T3" fmla="*/ 212 h 508"/>
                  <a:gd name="T4" fmla="*/ 58 w 423"/>
                  <a:gd name="T5" fmla="*/ 360 h 508"/>
                  <a:gd name="T6" fmla="*/ 122 w 423"/>
                  <a:gd name="T7" fmla="*/ 508 h 508"/>
                  <a:gd name="T8" fmla="*/ 212 w 423"/>
                  <a:gd name="T9" fmla="*/ 508 h 508"/>
                  <a:gd name="T10" fmla="*/ 302 w 423"/>
                  <a:gd name="T11" fmla="*/ 508 h 508"/>
                  <a:gd name="T12" fmla="*/ 366 w 423"/>
                  <a:gd name="T13" fmla="*/ 360 h 508"/>
                  <a:gd name="T14" fmla="*/ 423 w 423"/>
                  <a:gd name="T15" fmla="*/ 213 h 508"/>
                  <a:gd name="T16" fmla="*/ 212 w 423"/>
                  <a:gd name="T17" fmla="*/ 0 h 5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23" h="508">
                    <a:moveTo>
                      <a:pt x="212" y="0"/>
                    </a:moveTo>
                    <a:cubicBezTo>
                      <a:pt x="95" y="0"/>
                      <a:pt x="0" y="95"/>
                      <a:pt x="0" y="212"/>
                    </a:cubicBezTo>
                    <a:cubicBezTo>
                      <a:pt x="0" y="268"/>
                      <a:pt x="29" y="316"/>
                      <a:pt x="58" y="360"/>
                    </a:cubicBezTo>
                    <a:cubicBezTo>
                      <a:pt x="122" y="456"/>
                      <a:pt x="85" y="508"/>
                      <a:pt x="122" y="508"/>
                    </a:cubicBezTo>
                    <a:cubicBezTo>
                      <a:pt x="212" y="508"/>
                      <a:pt x="212" y="508"/>
                      <a:pt x="212" y="508"/>
                    </a:cubicBezTo>
                    <a:cubicBezTo>
                      <a:pt x="302" y="508"/>
                      <a:pt x="302" y="508"/>
                      <a:pt x="302" y="508"/>
                    </a:cubicBezTo>
                    <a:cubicBezTo>
                      <a:pt x="339" y="508"/>
                      <a:pt x="302" y="456"/>
                      <a:pt x="366" y="360"/>
                    </a:cubicBezTo>
                    <a:cubicBezTo>
                      <a:pt x="395" y="316"/>
                      <a:pt x="423" y="269"/>
                      <a:pt x="423" y="213"/>
                    </a:cubicBezTo>
                    <a:cubicBezTo>
                      <a:pt x="423" y="97"/>
                      <a:pt x="329" y="0"/>
                      <a:pt x="212" y="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  <a:alpha val="53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" name="î$ľîḍê"/>
              <p:cNvSpPr>
                <a:spLocks/>
              </p:cNvSpPr>
              <p:nvPr/>
            </p:nvSpPr>
            <p:spPr bwMode="auto">
              <a:xfrm>
                <a:off x="1911315" y="1444206"/>
                <a:ext cx="2560184" cy="3350760"/>
              </a:xfrm>
              <a:custGeom>
                <a:avLst/>
                <a:gdLst>
                  <a:gd name="T0" fmla="*/ 279 w 332"/>
                  <a:gd name="T1" fmla="*/ 0 h 435"/>
                  <a:gd name="T2" fmla="*/ 279 w 332"/>
                  <a:gd name="T3" fmla="*/ 9 h 435"/>
                  <a:gd name="T4" fmla="*/ 0 w 332"/>
                  <a:gd name="T5" fmla="*/ 355 h 435"/>
                  <a:gd name="T6" fmla="*/ 31 w 332"/>
                  <a:gd name="T7" fmla="*/ 435 h 435"/>
                  <a:gd name="T8" fmla="*/ 121 w 332"/>
                  <a:gd name="T9" fmla="*/ 435 h 435"/>
                  <a:gd name="T10" fmla="*/ 211 w 332"/>
                  <a:gd name="T11" fmla="*/ 435 h 435"/>
                  <a:gd name="T12" fmla="*/ 275 w 332"/>
                  <a:gd name="T13" fmla="*/ 287 h 435"/>
                  <a:gd name="T14" fmla="*/ 332 w 332"/>
                  <a:gd name="T15" fmla="*/ 140 h 435"/>
                  <a:gd name="T16" fmla="*/ 279 w 332"/>
                  <a:gd name="T17" fmla="*/ 0 h 4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32" h="435">
                    <a:moveTo>
                      <a:pt x="279" y="0"/>
                    </a:moveTo>
                    <a:cubicBezTo>
                      <a:pt x="279" y="3"/>
                      <a:pt x="279" y="6"/>
                      <a:pt x="279" y="9"/>
                    </a:cubicBezTo>
                    <a:cubicBezTo>
                      <a:pt x="279" y="179"/>
                      <a:pt x="160" y="321"/>
                      <a:pt x="0" y="355"/>
                    </a:cubicBezTo>
                    <a:cubicBezTo>
                      <a:pt x="16" y="407"/>
                      <a:pt x="5" y="435"/>
                      <a:pt x="31" y="435"/>
                    </a:cubicBezTo>
                    <a:cubicBezTo>
                      <a:pt x="121" y="435"/>
                      <a:pt x="121" y="435"/>
                      <a:pt x="121" y="435"/>
                    </a:cubicBezTo>
                    <a:cubicBezTo>
                      <a:pt x="211" y="435"/>
                      <a:pt x="211" y="435"/>
                      <a:pt x="211" y="435"/>
                    </a:cubicBezTo>
                    <a:cubicBezTo>
                      <a:pt x="248" y="435"/>
                      <a:pt x="211" y="383"/>
                      <a:pt x="275" y="287"/>
                    </a:cubicBezTo>
                    <a:cubicBezTo>
                      <a:pt x="304" y="243"/>
                      <a:pt x="332" y="196"/>
                      <a:pt x="332" y="140"/>
                    </a:cubicBezTo>
                    <a:cubicBezTo>
                      <a:pt x="332" y="87"/>
                      <a:pt x="312" y="37"/>
                      <a:pt x="279" y="0"/>
                    </a:cubicBezTo>
                    <a:close/>
                  </a:path>
                </a:pathLst>
              </a:custGeom>
              <a:solidFill>
                <a:schemeClr val="tx2">
                  <a:lumMod val="60000"/>
                  <a:lumOff val="40000"/>
                  <a:alpha val="22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" name="îṥ1iḍe"/>
              <p:cNvSpPr>
                <a:spLocks/>
              </p:cNvSpPr>
              <p:nvPr/>
            </p:nvSpPr>
            <p:spPr bwMode="auto">
              <a:xfrm>
                <a:off x="1952683" y="2832312"/>
                <a:ext cx="1783395" cy="2072968"/>
              </a:xfrm>
              <a:custGeom>
                <a:avLst/>
                <a:gdLst>
                  <a:gd name="T0" fmla="*/ 13 w 232"/>
                  <a:gd name="T1" fmla="*/ 38 h 269"/>
                  <a:gd name="T2" fmla="*/ 4 w 232"/>
                  <a:gd name="T3" fmla="*/ 37 h 269"/>
                  <a:gd name="T4" fmla="*/ 3 w 232"/>
                  <a:gd name="T5" fmla="*/ 46 h 269"/>
                  <a:gd name="T6" fmla="*/ 6 w 232"/>
                  <a:gd name="T7" fmla="*/ 51 h 269"/>
                  <a:gd name="T8" fmla="*/ 77 w 232"/>
                  <a:gd name="T9" fmla="*/ 265 h 269"/>
                  <a:gd name="T10" fmla="*/ 83 w 232"/>
                  <a:gd name="T11" fmla="*/ 269 h 269"/>
                  <a:gd name="T12" fmla="*/ 85 w 232"/>
                  <a:gd name="T13" fmla="*/ 269 h 269"/>
                  <a:gd name="T14" fmla="*/ 89 w 232"/>
                  <a:gd name="T15" fmla="*/ 260 h 269"/>
                  <a:gd name="T16" fmla="*/ 24 w 232"/>
                  <a:gd name="T17" fmla="*/ 63 h 269"/>
                  <a:gd name="T18" fmla="*/ 76 w 232"/>
                  <a:gd name="T19" fmla="*/ 69 h 269"/>
                  <a:gd name="T20" fmla="*/ 85 w 232"/>
                  <a:gd name="T21" fmla="*/ 64 h 269"/>
                  <a:gd name="T22" fmla="*/ 113 w 232"/>
                  <a:gd name="T23" fmla="*/ 73 h 269"/>
                  <a:gd name="T24" fmla="*/ 145 w 232"/>
                  <a:gd name="T25" fmla="*/ 62 h 269"/>
                  <a:gd name="T26" fmla="*/ 161 w 232"/>
                  <a:gd name="T27" fmla="*/ 68 h 269"/>
                  <a:gd name="T28" fmla="*/ 210 w 232"/>
                  <a:gd name="T29" fmla="*/ 65 h 269"/>
                  <a:gd name="T30" fmla="*/ 146 w 232"/>
                  <a:gd name="T31" fmla="*/ 260 h 269"/>
                  <a:gd name="T32" fmla="*/ 150 w 232"/>
                  <a:gd name="T33" fmla="*/ 269 h 269"/>
                  <a:gd name="T34" fmla="*/ 152 w 232"/>
                  <a:gd name="T35" fmla="*/ 269 h 269"/>
                  <a:gd name="T36" fmla="*/ 158 w 232"/>
                  <a:gd name="T37" fmla="*/ 265 h 269"/>
                  <a:gd name="T38" fmla="*/ 228 w 232"/>
                  <a:gd name="T39" fmla="*/ 50 h 269"/>
                  <a:gd name="T40" fmla="*/ 230 w 232"/>
                  <a:gd name="T41" fmla="*/ 48 h 269"/>
                  <a:gd name="T42" fmla="*/ 229 w 232"/>
                  <a:gd name="T43" fmla="*/ 39 h 269"/>
                  <a:gd name="T44" fmla="*/ 220 w 232"/>
                  <a:gd name="T45" fmla="*/ 40 h 269"/>
                  <a:gd name="T46" fmla="*/ 165 w 232"/>
                  <a:gd name="T47" fmla="*/ 55 h 269"/>
                  <a:gd name="T48" fmla="*/ 154 w 232"/>
                  <a:gd name="T49" fmla="*/ 52 h 269"/>
                  <a:gd name="T50" fmla="*/ 160 w 232"/>
                  <a:gd name="T51" fmla="*/ 31 h 269"/>
                  <a:gd name="T52" fmla="*/ 146 w 232"/>
                  <a:gd name="T53" fmla="*/ 3 h 269"/>
                  <a:gd name="T54" fmla="*/ 132 w 232"/>
                  <a:gd name="T55" fmla="*/ 3 h 269"/>
                  <a:gd name="T56" fmla="*/ 123 w 232"/>
                  <a:gd name="T57" fmla="*/ 32 h 269"/>
                  <a:gd name="T58" fmla="*/ 134 w 232"/>
                  <a:gd name="T59" fmla="*/ 54 h 269"/>
                  <a:gd name="T60" fmla="*/ 95 w 232"/>
                  <a:gd name="T61" fmla="*/ 55 h 269"/>
                  <a:gd name="T62" fmla="*/ 103 w 232"/>
                  <a:gd name="T63" fmla="*/ 32 h 269"/>
                  <a:gd name="T64" fmla="*/ 92 w 232"/>
                  <a:gd name="T65" fmla="*/ 4 h 269"/>
                  <a:gd name="T66" fmla="*/ 77 w 232"/>
                  <a:gd name="T67" fmla="*/ 4 h 269"/>
                  <a:gd name="T68" fmla="*/ 66 w 232"/>
                  <a:gd name="T69" fmla="*/ 32 h 269"/>
                  <a:gd name="T70" fmla="*/ 75 w 232"/>
                  <a:gd name="T71" fmla="*/ 55 h 269"/>
                  <a:gd name="T72" fmla="*/ 72 w 232"/>
                  <a:gd name="T73" fmla="*/ 56 h 269"/>
                  <a:gd name="T74" fmla="*/ 13 w 232"/>
                  <a:gd name="T75" fmla="*/ 38 h 269"/>
                  <a:gd name="T76" fmla="*/ 140 w 232"/>
                  <a:gd name="T77" fmla="*/ 14 h 269"/>
                  <a:gd name="T78" fmla="*/ 140 w 232"/>
                  <a:gd name="T79" fmla="*/ 14 h 269"/>
                  <a:gd name="T80" fmla="*/ 140 w 232"/>
                  <a:gd name="T81" fmla="*/ 14 h 269"/>
                  <a:gd name="T82" fmla="*/ 147 w 232"/>
                  <a:gd name="T83" fmla="*/ 32 h 269"/>
                  <a:gd name="T84" fmla="*/ 143 w 232"/>
                  <a:gd name="T85" fmla="*/ 45 h 269"/>
                  <a:gd name="T86" fmla="*/ 136 w 232"/>
                  <a:gd name="T87" fmla="*/ 31 h 269"/>
                  <a:gd name="T88" fmla="*/ 140 w 232"/>
                  <a:gd name="T89" fmla="*/ 14 h 269"/>
                  <a:gd name="T90" fmla="*/ 84 w 232"/>
                  <a:gd name="T91" fmla="*/ 15 h 269"/>
                  <a:gd name="T92" fmla="*/ 84 w 232"/>
                  <a:gd name="T93" fmla="*/ 15 h 269"/>
                  <a:gd name="T94" fmla="*/ 85 w 232"/>
                  <a:gd name="T95" fmla="*/ 16 h 269"/>
                  <a:gd name="T96" fmla="*/ 89 w 232"/>
                  <a:gd name="T97" fmla="*/ 31 h 269"/>
                  <a:gd name="T98" fmla="*/ 85 w 232"/>
                  <a:gd name="T99" fmla="*/ 47 h 269"/>
                  <a:gd name="T100" fmla="*/ 79 w 232"/>
                  <a:gd name="T101" fmla="*/ 31 h 269"/>
                  <a:gd name="T102" fmla="*/ 84 w 232"/>
                  <a:gd name="T103" fmla="*/ 15 h 2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232" h="269">
                    <a:moveTo>
                      <a:pt x="13" y="38"/>
                    </a:moveTo>
                    <a:cubicBezTo>
                      <a:pt x="11" y="35"/>
                      <a:pt x="6" y="35"/>
                      <a:pt x="4" y="37"/>
                    </a:cubicBezTo>
                    <a:cubicBezTo>
                      <a:pt x="1" y="39"/>
                      <a:pt x="0" y="44"/>
                      <a:pt x="3" y="46"/>
                    </a:cubicBezTo>
                    <a:cubicBezTo>
                      <a:pt x="4" y="48"/>
                      <a:pt x="5" y="49"/>
                      <a:pt x="6" y="51"/>
                    </a:cubicBezTo>
                    <a:cubicBezTo>
                      <a:pt x="77" y="265"/>
                      <a:pt x="77" y="265"/>
                      <a:pt x="77" y="265"/>
                    </a:cubicBezTo>
                    <a:cubicBezTo>
                      <a:pt x="77" y="267"/>
                      <a:pt x="80" y="269"/>
                      <a:pt x="83" y="269"/>
                    </a:cubicBezTo>
                    <a:cubicBezTo>
                      <a:pt x="83" y="269"/>
                      <a:pt x="84" y="269"/>
                      <a:pt x="85" y="269"/>
                    </a:cubicBezTo>
                    <a:cubicBezTo>
                      <a:pt x="88" y="268"/>
                      <a:pt x="90" y="264"/>
                      <a:pt x="89" y="260"/>
                    </a:cubicBezTo>
                    <a:cubicBezTo>
                      <a:pt x="24" y="63"/>
                      <a:pt x="24" y="63"/>
                      <a:pt x="24" y="63"/>
                    </a:cubicBezTo>
                    <a:cubicBezTo>
                      <a:pt x="40" y="70"/>
                      <a:pt x="60" y="74"/>
                      <a:pt x="76" y="69"/>
                    </a:cubicBezTo>
                    <a:cubicBezTo>
                      <a:pt x="79" y="68"/>
                      <a:pt x="82" y="66"/>
                      <a:pt x="85" y="64"/>
                    </a:cubicBezTo>
                    <a:cubicBezTo>
                      <a:pt x="93" y="70"/>
                      <a:pt x="103" y="73"/>
                      <a:pt x="113" y="73"/>
                    </a:cubicBezTo>
                    <a:cubicBezTo>
                      <a:pt x="125" y="73"/>
                      <a:pt x="136" y="69"/>
                      <a:pt x="145" y="62"/>
                    </a:cubicBezTo>
                    <a:cubicBezTo>
                      <a:pt x="150" y="64"/>
                      <a:pt x="155" y="67"/>
                      <a:pt x="161" y="68"/>
                    </a:cubicBezTo>
                    <a:cubicBezTo>
                      <a:pt x="180" y="73"/>
                      <a:pt x="196" y="72"/>
                      <a:pt x="210" y="65"/>
                    </a:cubicBezTo>
                    <a:cubicBezTo>
                      <a:pt x="146" y="260"/>
                      <a:pt x="146" y="260"/>
                      <a:pt x="146" y="260"/>
                    </a:cubicBezTo>
                    <a:cubicBezTo>
                      <a:pt x="144" y="264"/>
                      <a:pt x="146" y="268"/>
                      <a:pt x="150" y="269"/>
                    </a:cubicBezTo>
                    <a:cubicBezTo>
                      <a:pt x="150" y="269"/>
                      <a:pt x="151" y="269"/>
                      <a:pt x="152" y="269"/>
                    </a:cubicBezTo>
                    <a:cubicBezTo>
                      <a:pt x="155" y="269"/>
                      <a:pt x="157" y="267"/>
                      <a:pt x="158" y="265"/>
                    </a:cubicBezTo>
                    <a:cubicBezTo>
                      <a:pt x="228" y="50"/>
                      <a:pt x="228" y="50"/>
                      <a:pt x="228" y="50"/>
                    </a:cubicBezTo>
                    <a:cubicBezTo>
                      <a:pt x="229" y="50"/>
                      <a:pt x="230" y="49"/>
                      <a:pt x="230" y="48"/>
                    </a:cubicBezTo>
                    <a:cubicBezTo>
                      <a:pt x="232" y="45"/>
                      <a:pt x="232" y="41"/>
                      <a:pt x="229" y="39"/>
                    </a:cubicBezTo>
                    <a:cubicBezTo>
                      <a:pt x="226" y="37"/>
                      <a:pt x="222" y="37"/>
                      <a:pt x="220" y="40"/>
                    </a:cubicBezTo>
                    <a:cubicBezTo>
                      <a:pt x="207" y="56"/>
                      <a:pt x="189" y="62"/>
                      <a:pt x="165" y="55"/>
                    </a:cubicBezTo>
                    <a:cubicBezTo>
                      <a:pt x="162" y="55"/>
                      <a:pt x="158" y="54"/>
                      <a:pt x="154" y="52"/>
                    </a:cubicBezTo>
                    <a:cubicBezTo>
                      <a:pt x="158" y="46"/>
                      <a:pt x="160" y="38"/>
                      <a:pt x="160" y="31"/>
                    </a:cubicBezTo>
                    <a:cubicBezTo>
                      <a:pt x="159" y="17"/>
                      <a:pt x="154" y="7"/>
                      <a:pt x="146" y="3"/>
                    </a:cubicBezTo>
                    <a:cubicBezTo>
                      <a:pt x="142" y="0"/>
                      <a:pt x="137" y="0"/>
                      <a:pt x="132" y="3"/>
                    </a:cubicBezTo>
                    <a:cubicBezTo>
                      <a:pt x="125" y="8"/>
                      <a:pt x="122" y="18"/>
                      <a:pt x="123" y="32"/>
                    </a:cubicBezTo>
                    <a:cubicBezTo>
                      <a:pt x="124" y="40"/>
                      <a:pt x="127" y="48"/>
                      <a:pt x="134" y="54"/>
                    </a:cubicBezTo>
                    <a:cubicBezTo>
                      <a:pt x="123" y="61"/>
                      <a:pt x="107" y="61"/>
                      <a:pt x="95" y="55"/>
                    </a:cubicBezTo>
                    <a:cubicBezTo>
                      <a:pt x="99" y="49"/>
                      <a:pt x="102" y="41"/>
                      <a:pt x="103" y="32"/>
                    </a:cubicBezTo>
                    <a:cubicBezTo>
                      <a:pt x="103" y="19"/>
                      <a:pt x="99" y="9"/>
                      <a:pt x="92" y="4"/>
                    </a:cubicBezTo>
                    <a:cubicBezTo>
                      <a:pt x="87" y="1"/>
                      <a:pt x="82" y="1"/>
                      <a:pt x="77" y="4"/>
                    </a:cubicBezTo>
                    <a:cubicBezTo>
                      <a:pt x="70" y="8"/>
                      <a:pt x="65" y="18"/>
                      <a:pt x="66" y="32"/>
                    </a:cubicBezTo>
                    <a:cubicBezTo>
                      <a:pt x="66" y="40"/>
                      <a:pt x="69" y="48"/>
                      <a:pt x="75" y="55"/>
                    </a:cubicBezTo>
                    <a:cubicBezTo>
                      <a:pt x="74" y="56"/>
                      <a:pt x="73" y="56"/>
                      <a:pt x="72" y="56"/>
                    </a:cubicBezTo>
                    <a:cubicBezTo>
                      <a:pt x="52" y="63"/>
                      <a:pt x="23" y="52"/>
                      <a:pt x="13" y="38"/>
                    </a:cubicBezTo>
                    <a:close/>
                    <a:moveTo>
                      <a:pt x="140" y="14"/>
                    </a:moveTo>
                    <a:cubicBezTo>
                      <a:pt x="140" y="14"/>
                      <a:pt x="140" y="14"/>
                      <a:pt x="140" y="14"/>
                    </a:cubicBezTo>
                    <a:cubicBezTo>
                      <a:pt x="140" y="14"/>
                      <a:pt x="140" y="14"/>
                      <a:pt x="140" y="14"/>
                    </a:cubicBezTo>
                    <a:cubicBezTo>
                      <a:pt x="142" y="15"/>
                      <a:pt x="146" y="20"/>
                      <a:pt x="147" y="32"/>
                    </a:cubicBezTo>
                    <a:cubicBezTo>
                      <a:pt x="147" y="36"/>
                      <a:pt x="145" y="41"/>
                      <a:pt x="143" y="45"/>
                    </a:cubicBezTo>
                    <a:cubicBezTo>
                      <a:pt x="139" y="41"/>
                      <a:pt x="137" y="37"/>
                      <a:pt x="136" y="31"/>
                    </a:cubicBezTo>
                    <a:cubicBezTo>
                      <a:pt x="135" y="21"/>
                      <a:pt x="138" y="15"/>
                      <a:pt x="140" y="14"/>
                    </a:cubicBezTo>
                    <a:close/>
                    <a:moveTo>
                      <a:pt x="84" y="15"/>
                    </a:moveTo>
                    <a:cubicBezTo>
                      <a:pt x="84" y="15"/>
                      <a:pt x="84" y="15"/>
                      <a:pt x="84" y="15"/>
                    </a:cubicBezTo>
                    <a:cubicBezTo>
                      <a:pt x="84" y="15"/>
                      <a:pt x="85" y="15"/>
                      <a:pt x="85" y="16"/>
                    </a:cubicBezTo>
                    <a:cubicBezTo>
                      <a:pt x="87" y="17"/>
                      <a:pt x="90" y="21"/>
                      <a:pt x="89" y="31"/>
                    </a:cubicBezTo>
                    <a:cubicBezTo>
                      <a:pt x="89" y="37"/>
                      <a:pt x="88" y="43"/>
                      <a:pt x="85" y="47"/>
                    </a:cubicBezTo>
                    <a:cubicBezTo>
                      <a:pt x="81" y="42"/>
                      <a:pt x="79" y="37"/>
                      <a:pt x="79" y="31"/>
                    </a:cubicBezTo>
                    <a:cubicBezTo>
                      <a:pt x="79" y="21"/>
                      <a:pt x="82" y="16"/>
                      <a:pt x="84" y="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6" name="iŝľîḑe"/>
              <p:cNvSpPr>
                <a:spLocks/>
              </p:cNvSpPr>
              <p:nvPr/>
            </p:nvSpPr>
            <p:spPr bwMode="auto">
              <a:xfrm>
                <a:off x="3092585" y="3117287"/>
                <a:ext cx="643493" cy="1677679"/>
              </a:xfrm>
              <a:custGeom>
                <a:avLst/>
                <a:gdLst>
                  <a:gd name="T0" fmla="*/ 62 w 84"/>
                  <a:gd name="T1" fmla="*/ 28 h 218"/>
                  <a:gd name="T2" fmla="*/ 0 w 84"/>
                  <a:gd name="T3" fmla="*/ 218 h 218"/>
                  <a:gd name="T4" fmla="*/ 13 w 84"/>
                  <a:gd name="T5" fmla="*/ 218 h 218"/>
                  <a:gd name="T6" fmla="*/ 80 w 84"/>
                  <a:gd name="T7" fmla="*/ 13 h 218"/>
                  <a:gd name="T8" fmla="*/ 82 w 84"/>
                  <a:gd name="T9" fmla="*/ 11 h 218"/>
                  <a:gd name="T10" fmla="*/ 81 w 84"/>
                  <a:gd name="T11" fmla="*/ 2 h 218"/>
                  <a:gd name="T12" fmla="*/ 72 w 84"/>
                  <a:gd name="T13" fmla="*/ 3 h 218"/>
                  <a:gd name="T14" fmla="*/ 43 w 84"/>
                  <a:gd name="T15" fmla="*/ 20 h 218"/>
                  <a:gd name="T16" fmla="*/ 31 w 84"/>
                  <a:gd name="T17" fmla="*/ 34 h 218"/>
                  <a:gd name="T18" fmla="*/ 62 w 84"/>
                  <a:gd name="T19" fmla="*/ 28 h 2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4" h="218">
                    <a:moveTo>
                      <a:pt x="62" y="28"/>
                    </a:moveTo>
                    <a:cubicBezTo>
                      <a:pt x="0" y="218"/>
                      <a:pt x="0" y="218"/>
                      <a:pt x="0" y="218"/>
                    </a:cubicBezTo>
                    <a:cubicBezTo>
                      <a:pt x="13" y="218"/>
                      <a:pt x="13" y="218"/>
                      <a:pt x="13" y="218"/>
                    </a:cubicBezTo>
                    <a:cubicBezTo>
                      <a:pt x="80" y="13"/>
                      <a:pt x="80" y="13"/>
                      <a:pt x="80" y="13"/>
                    </a:cubicBezTo>
                    <a:cubicBezTo>
                      <a:pt x="81" y="13"/>
                      <a:pt x="82" y="12"/>
                      <a:pt x="82" y="11"/>
                    </a:cubicBezTo>
                    <a:cubicBezTo>
                      <a:pt x="84" y="8"/>
                      <a:pt x="84" y="4"/>
                      <a:pt x="81" y="2"/>
                    </a:cubicBezTo>
                    <a:cubicBezTo>
                      <a:pt x="78" y="0"/>
                      <a:pt x="74" y="0"/>
                      <a:pt x="72" y="3"/>
                    </a:cubicBezTo>
                    <a:cubicBezTo>
                      <a:pt x="64" y="13"/>
                      <a:pt x="55" y="18"/>
                      <a:pt x="43" y="20"/>
                    </a:cubicBezTo>
                    <a:cubicBezTo>
                      <a:pt x="39" y="25"/>
                      <a:pt x="35" y="29"/>
                      <a:pt x="31" y="34"/>
                    </a:cubicBezTo>
                    <a:cubicBezTo>
                      <a:pt x="42" y="34"/>
                      <a:pt x="53" y="33"/>
                      <a:pt x="62" y="28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7" name="iSḷidè"/>
              <p:cNvSpPr>
                <a:spLocks/>
              </p:cNvSpPr>
              <p:nvPr/>
            </p:nvSpPr>
            <p:spPr bwMode="auto">
              <a:xfrm>
                <a:off x="2283623" y="4041161"/>
                <a:ext cx="335537" cy="753806"/>
              </a:xfrm>
              <a:custGeom>
                <a:avLst/>
                <a:gdLst>
                  <a:gd name="T0" fmla="*/ 44 w 44"/>
                  <a:gd name="T1" fmla="*/ 98 h 98"/>
                  <a:gd name="T2" fmla="*/ 12 w 44"/>
                  <a:gd name="T3" fmla="*/ 0 h 98"/>
                  <a:gd name="T4" fmla="*/ 0 w 44"/>
                  <a:gd name="T5" fmla="*/ 5 h 98"/>
                  <a:gd name="T6" fmla="*/ 30 w 44"/>
                  <a:gd name="T7" fmla="*/ 98 h 98"/>
                  <a:gd name="T8" fmla="*/ 44 w 44"/>
                  <a:gd name="T9" fmla="*/ 98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98">
                    <a:moveTo>
                      <a:pt x="44" y="98"/>
                    </a:moveTo>
                    <a:cubicBezTo>
                      <a:pt x="12" y="0"/>
                      <a:pt x="12" y="0"/>
                      <a:pt x="12" y="0"/>
                    </a:cubicBezTo>
                    <a:cubicBezTo>
                      <a:pt x="8" y="1"/>
                      <a:pt x="4" y="3"/>
                      <a:pt x="0" y="5"/>
                    </a:cubicBezTo>
                    <a:cubicBezTo>
                      <a:pt x="30" y="98"/>
                      <a:pt x="30" y="98"/>
                      <a:pt x="30" y="98"/>
                    </a:cubicBezTo>
                    <a:lnTo>
                      <a:pt x="44" y="98"/>
                    </a:ln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" name="iṡľíde"/>
              <p:cNvSpPr>
                <a:spLocks/>
              </p:cNvSpPr>
              <p:nvPr/>
            </p:nvSpPr>
            <p:spPr bwMode="auto">
              <a:xfrm>
                <a:off x="2136539" y="4794966"/>
                <a:ext cx="1406492" cy="648091"/>
              </a:xfrm>
              <a:custGeom>
                <a:avLst/>
                <a:gdLst>
                  <a:gd name="T0" fmla="*/ 166 w 183"/>
                  <a:gd name="T1" fmla="*/ 0 h 84"/>
                  <a:gd name="T2" fmla="*/ 17 w 183"/>
                  <a:gd name="T3" fmla="*/ 0 h 84"/>
                  <a:gd name="T4" fmla="*/ 2 w 183"/>
                  <a:gd name="T5" fmla="*/ 24 h 84"/>
                  <a:gd name="T6" fmla="*/ 17 w 183"/>
                  <a:gd name="T7" fmla="*/ 49 h 84"/>
                  <a:gd name="T8" fmla="*/ 67 w 183"/>
                  <a:gd name="T9" fmla="*/ 49 h 84"/>
                  <a:gd name="T10" fmla="*/ 13 w 183"/>
                  <a:gd name="T11" fmla="*/ 59 h 84"/>
                  <a:gd name="T12" fmla="*/ 3 w 183"/>
                  <a:gd name="T13" fmla="*/ 75 h 84"/>
                  <a:gd name="T14" fmla="*/ 17 w 183"/>
                  <a:gd name="T15" fmla="*/ 84 h 84"/>
                  <a:gd name="T16" fmla="*/ 22 w 183"/>
                  <a:gd name="T17" fmla="*/ 82 h 84"/>
                  <a:gd name="T18" fmla="*/ 171 w 183"/>
                  <a:gd name="T19" fmla="*/ 33 h 84"/>
                  <a:gd name="T20" fmla="*/ 182 w 183"/>
                  <a:gd name="T21" fmla="*/ 14 h 84"/>
                  <a:gd name="T22" fmla="*/ 166 w 183"/>
                  <a:gd name="T23" fmla="*/ 0 h 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83" h="84">
                    <a:moveTo>
                      <a:pt x="166" y="0"/>
                    </a:moveTo>
                    <a:cubicBezTo>
                      <a:pt x="17" y="0"/>
                      <a:pt x="17" y="0"/>
                      <a:pt x="17" y="0"/>
                    </a:cubicBezTo>
                    <a:cubicBezTo>
                      <a:pt x="9" y="0"/>
                      <a:pt x="2" y="16"/>
                      <a:pt x="2" y="24"/>
                    </a:cubicBezTo>
                    <a:cubicBezTo>
                      <a:pt x="2" y="33"/>
                      <a:pt x="9" y="49"/>
                      <a:pt x="17" y="49"/>
                    </a:cubicBezTo>
                    <a:cubicBezTo>
                      <a:pt x="67" y="49"/>
                      <a:pt x="67" y="49"/>
                      <a:pt x="67" y="49"/>
                    </a:cubicBezTo>
                    <a:cubicBezTo>
                      <a:pt x="13" y="59"/>
                      <a:pt x="13" y="59"/>
                      <a:pt x="13" y="59"/>
                    </a:cubicBezTo>
                    <a:cubicBezTo>
                      <a:pt x="4" y="62"/>
                      <a:pt x="0" y="67"/>
                      <a:pt x="3" y="75"/>
                    </a:cubicBezTo>
                    <a:cubicBezTo>
                      <a:pt x="5" y="82"/>
                      <a:pt x="11" y="84"/>
                      <a:pt x="17" y="84"/>
                    </a:cubicBezTo>
                    <a:cubicBezTo>
                      <a:pt x="19" y="84"/>
                      <a:pt x="21" y="83"/>
                      <a:pt x="22" y="82"/>
                    </a:cubicBezTo>
                    <a:cubicBezTo>
                      <a:pt x="171" y="33"/>
                      <a:pt x="171" y="33"/>
                      <a:pt x="171" y="33"/>
                    </a:cubicBezTo>
                    <a:cubicBezTo>
                      <a:pt x="178" y="31"/>
                      <a:pt x="183" y="22"/>
                      <a:pt x="182" y="14"/>
                    </a:cubicBezTo>
                    <a:cubicBezTo>
                      <a:pt x="181" y="7"/>
                      <a:pt x="174" y="0"/>
                      <a:pt x="1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" name="îṥľïdê"/>
              <p:cNvSpPr>
                <a:spLocks/>
              </p:cNvSpPr>
              <p:nvPr/>
            </p:nvSpPr>
            <p:spPr bwMode="auto">
              <a:xfrm>
                <a:off x="2145731" y="5167272"/>
                <a:ext cx="1406492" cy="956046"/>
              </a:xfrm>
              <a:custGeom>
                <a:avLst/>
                <a:gdLst>
                  <a:gd name="T0" fmla="*/ 165 w 183"/>
                  <a:gd name="T1" fmla="*/ 62 h 124"/>
                  <a:gd name="T2" fmla="*/ 115 w 183"/>
                  <a:gd name="T3" fmla="*/ 62 h 124"/>
                  <a:gd name="T4" fmla="*/ 170 w 183"/>
                  <a:gd name="T5" fmla="*/ 38 h 124"/>
                  <a:gd name="T6" fmla="*/ 180 w 183"/>
                  <a:gd name="T7" fmla="*/ 14 h 124"/>
                  <a:gd name="T8" fmla="*/ 160 w 183"/>
                  <a:gd name="T9" fmla="*/ 3 h 124"/>
                  <a:gd name="T10" fmla="*/ 12 w 183"/>
                  <a:gd name="T11" fmla="*/ 50 h 124"/>
                  <a:gd name="T12" fmla="*/ 1 w 183"/>
                  <a:gd name="T13" fmla="*/ 70 h 124"/>
                  <a:gd name="T14" fmla="*/ 16 w 183"/>
                  <a:gd name="T15" fmla="*/ 87 h 124"/>
                  <a:gd name="T16" fmla="*/ 30 w 183"/>
                  <a:gd name="T17" fmla="*/ 87 h 124"/>
                  <a:gd name="T18" fmla="*/ 54 w 183"/>
                  <a:gd name="T19" fmla="*/ 124 h 124"/>
                  <a:gd name="T20" fmla="*/ 127 w 183"/>
                  <a:gd name="T21" fmla="*/ 124 h 124"/>
                  <a:gd name="T22" fmla="*/ 151 w 183"/>
                  <a:gd name="T23" fmla="*/ 87 h 124"/>
                  <a:gd name="T24" fmla="*/ 165 w 183"/>
                  <a:gd name="T25" fmla="*/ 87 h 124"/>
                  <a:gd name="T26" fmla="*/ 181 w 183"/>
                  <a:gd name="T27" fmla="*/ 75 h 124"/>
                  <a:gd name="T28" fmla="*/ 165 w 183"/>
                  <a:gd name="T29" fmla="*/ 62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83" h="124">
                    <a:moveTo>
                      <a:pt x="165" y="62"/>
                    </a:moveTo>
                    <a:cubicBezTo>
                      <a:pt x="115" y="62"/>
                      <a:pt x="115" y="62"/>
                      <a:pt x="115" y="62"/>
                    </a:cubicBezTo>
                    <a:cubicBezTo>
                      <a:pt x="170" y="38"/>
                      <a:pt x="170" y="38"/>
                      <a:pt x="170" y="38"/>
                    </a:cubicBezTo>
                    <a:cubicBezTo>
                      <a:pt x="178" y="35"/>
                      <a:pt x="183" y="23"/>
                      <a:pt x="180" y="14"/>
                    </a:cubicBezTo>
                    <a:cubicBezTo>
                      <a:pt x="177" y="6"/>
                      <a:pt x="169" y="0"/>
                      <a:pt x="160" y="3"/>
                    </a:cubicBezTo>
                    <a:cubicBezTo>
                      <a:pt x="12" y="50"/>
                      <a:pt x="12" y="50"/>
                      <a:pt x="12" y="50"/>
                    </a:cubicBezTo>
                    <a:cubicBezTo>
                      <a:pt x="4" y="52"/>
                      <a:pt x="0" y="63"/>
                      <a:pt x="1" y="70"/>
                    </a:cubicBezTo>
                    <a:cubicBezTo>
                      <a:pt x="2" y="78"/>
                      <a:pt x="9" y="87"/>
                      <a:pt x="16" y="87"/>
                    </a:cubicBezTo>
                    <a:cubicBezTo>
                      <a:pt x="30" y="87"/>
                      <a:pt x="30" y="87"/>
                      <a:pt x="30" y="87"/>
                    </a:cubicBezTo>
                    <a:cubicBezTo>
                      <a:pt x="54" y="124"/>
                      <a:pt x="54" y="124"/>
                      <a:pt x="54" y="124"/>
                    </a:cubicBezTo>
                    <a:cubicBezTo>
                      <a:pt x="127" y="124"/>
                      <a:pt x="127" y="124"/>
                      <a:pt x="127" y="124"/>
                    </a:cubicBezTo>
                    <a:cubicBezTo>
                      <a:pt x="151" y="87"/>
                      <a:pt x="151" y="87"/>
                      <a:pt x="151" y="87"/>
                    </a:cubicBezTo>
                    <a:cubicBezTo>
                      <a:pt x="165" y="87"/>
                      <a:pt x="165" y="87"/>
                      <a:pt x="165" y="87"/>
                    </a:cubicBezTo>
                    <a:cubicBezTo>
                      <a:pt x="174" y="87"/>
                      <a:pt x="181" y="83"/>
                      <a:pt x="181" y="75"/>
                    </a:cubicBezTo>
                    <a:cubicBezTo>
                      <a:pt x="181" y="66"/>
                      <a:pt x="174" y="62"/>
                      <a:pt x="165" y="6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5" name="ïś1iḓè"/>
            <p:cNvGrpSpPr/>
            <p:nvPr/>
          </p:nvGrpSpPr>
          <p:grpSpPr>
            <a:xfrm>
              <a:off x="1307468" y="1912116"/>
              <a:ext cx="9613068" cy="3463424"/>
              <a:chOff x="1307468" y="1912116"/>
              <a:chExt cx="9613068" cy="3463424"/>
            </a:xfrm>
          </p:grpSpPr>
          <p:grpSp>
            <p:nvGrpSpPr>
              <p:cNvPr id="6" name="íṩľïďé"/>
              <p:cNvGrpSpPr/>
              <p:nvPr/>
            </p:nvGrpSpPr>
            <p:grpSpPr>
              <a:xfrm>
                <a:off x="1410010" y="1912116"/>
                <a:ext cx="2611177" cy="3463424"/>
                <a:chOff x="1193500" y="1491637"/>
                <a:chExt cx="3761195" cy="3463424"/>
              </a:xfrm>
            </p:grpSpPr>
            <p:grpSp>
              <p:nvGrpSpPr>
                <p:cNvPr id="23" name="iṡlîḋê"/>
                <p:cNvGrpSpPr/>
                <p:nvPr/>
              </p:nvGrpSpPr>
              <p:grpSpPr>
                <a:xfrm>
                  <a:off x="1193500" y="1491637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30" name="iśļíḑe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此部分内容作为文字排版占位显示</a:t>
                    </a:r>
                    <a:b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</a:br>
                    <a: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31" name="işľidè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200" b="1" dirty="0">
                        <a:solidFill>
                          <a:schemeClr val="accent1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24" name="işḻiḑê"/>
                <p:cNvGrpSpPr/>
                <p:nvPr/>
              </p:nvGrpSpPr>
              <p:grpSpPr>
                <a:xfrm>
                  <a:off x="1193500" y="2815545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8" name="iş1íḋé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此部分内容作为文字排版占位显示</a:t>
                    </a:r>
                    <a:b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</a:br>
                    <a: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9" name="íśliḍe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200" b="1" dirty="0">
                        <a:solidFill>
                          <a:schemeClr val="accent2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标题文本预设</a:t>
                    </a:r>
                  </a:p>
                </p:txBody>
              </p:sp>
            </p:grpSp>
            <p:grpSp>
              <p:nvGrpSpPr>
                <p:cNvPr id="25" name="îṣļîḋé"/>
                <p:cNvGrpSpPr/>
                <p:nvPr/>
              </p:nvGrpSpPr>
              <p:grpSpPr>
                <a:xfrm>
                  <a:off x="1193500" y="4139453"/>
                  <a:ext cx="3761195" cy="815608"/>
                  <a:chOff x="1317257" y="1824875"/>
                  <a:chExt cx="3761195" cy="815608"/>
                </a:xfrm>
              </p:grpSpPr>
              <p:sp>
                <p:nvSpPr>
                  <p:cNvPr id="26" name="ísľiḑê"/>
                  <p:cNvSpPr txBox="1"/>
                  <p:nvPr/>
                </p:nvSpPr>
                <p:spPr>
                  <a:xfrm>
                    <a:off x="1317257" y="2132652"/>
                    <a:ext cx="3761195" cy="50783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>
                    <a:normAutofit/>
                  </a:bodyPr>
                  <a:lstStyle/>
                  <a:p>
                    <a:pPr>
                      <a:lnSpc>
                        <a:spcPct val="120000"/>
                      </a:lnSpc>
                    </a:pPr>
                    <a: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此部分内容作为文字排版占位显示</a:t>
                    </a:r>
                    <a:b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</a:br>
                    <a:r>
                      <a:rPr lang="zh-CN" altLang="en-US" sz="800" dirty="0"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（建议使用主题字体）</a:t>
                    </a:r>
                  </a:p>
                </p:txBody>
              </p:sp>
              <p:sp>
                <p:nvSpPr>
                  <p:cNvPr id="27" name="îsḷíḋè"/>
                  <p:cNvSpPr/>
                  <p:nvPr/>
                </p:nvSpPr>
                <p:spPr>
                  <a:xfrm>
                    <a:off x="1317257" y="1824875"/>
                    <a:ext cx="3761195" cy="307777"/>
                  </a:xfrm>
                  <a:prstGeom prst="rect">
                    <a:avLst/>
                  </a:prstGeom>
                </p:spPr>
                <p:txBody>
                  <a:bodyPr wrap="none" lIns="0" tIns="0" rIns="0" bIns="0">
                    <a:normAutofit/>
                  </a:bodyPr>
                  <a:lstStyle/>
                  <a:p>
                    <a:r>
                      <a:rPr lang="zh-CN" altLang="en-US" sz="1200" b="1" dirty="0">
                        <a:solidFill>
                          <a:schemeClr val="accent5"/>
                        </a:solidFill>
                        <a:latin typeface="字魂58号-创中黑" panose="00000500000000000000" pitchFamily="2" charset="-122"/>
                        <a:ea typeface="字魂58号-创中黑" panose="00000500000000000000" pitchFamily="2" charset="-122"/>
                        <a:sym typeface="字魂58号-创中黑" panose="00000500000000000000" pitchFamily="2" charset="-122"/>
                      </a:rPr>
                      <a:t>标题文本预设</a:t>
                    </a:r>
                  </a:p>
                </p:txBody>
              </p:sp>
            </p:grpSp>
          </p:grpSp>
          <p:grpSp>
            <p:nvGrpSpPr>
              <p:cNvPr id="7" name="iṩḻïḑê"/>
              <p:cNvGrpSpPr/>
              <p:nvPr/>
            </p:nvGrpSpPr>
            <p:grpSpPr>
              <a:xfrm>
                <a:off x="8170814" y="1912116"/>
                <a:ext cx="2749722" cy="3463424"/>
                <a:chOff x="8170814" y="1912116"/>
                <a:chExt cx="2749722" cy="3463424"/>
              </a:xfrm>
            </p:grpSpPr>
            <p:grpSp>
              <p:nvGrpSpPr>
                <p:cNvPr id="11" name="íṥ1îḑê"/>
                <p:cNvGrpSpPr/>
                <p:nvPr/>
              </p:nvGrpSpPr>
              <p:grpSpPr>
                <a:xfrm>
                  <a:off x="8170814" y="1912116"/>
                  <a:ext cx="2611177" cy="3463424"/>
                  <a:chOff x="1193500" y="1491637"/>
                  <a:chExt cx="3761195" cy="3463424"/>
                </a:xfrm>
              </p:grpSpPr>
              <p:grpSp>
                <p:nvGrpSpPr>
                  <p:cNvPr id="14" name="íṥḷîde"/>
                  <p:cNvGrpSpPr/>
                  <p:nvPr/>
                </p:nvGrpSpPr>
                <p:grpSpPr>
                  <a:xfrm>
                    <a:off x="1193500" y="1491637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21" name="îṥļîďe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22" name="ïSliḍe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200" b="1" dirty="0">
                          <a:solidFill>
                            <a:schemeClr val="accent1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  <p:grpSp>
                <p:nvGrpSpPr>
                  <p:cNvPr id="15" name="íSļide"/>
                  <p:cNvGrpSpPr/>
                  <p:nvPr/>
                </p:nvGrpSpPr>
                <p:grpSpPr>
                  <a:xfrm>
                    <a:off x="1193500" y="2815545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19" name="ï$lïḍé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20" name="ï$ḻîdè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200" b="1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  <p:grpSp>
                <p:nvGrpSpPr>
                  <p:cNvPr id="16" name="îşḷiḍe"/>
                  <p:cNvGrpSpPr/>
                  <p:nvPr/>
                </p:nvGrpSpPr>
                <p:grpSpPr>
                  <a:xfrm>
                    <a:off x="1193500" y="4139453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17" name="ï$lîḑê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18" name="îŝḷïḑé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200" b="1" dirty="0">
                          <a:solidFill>
                            <a:schemeClr val="accent5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</p:grpSp>
            <p:cxnSp>
              <p:nvCxnSpPr>
                <p:cNvPr id="12" name="Straight Connector 119"/>
                <p:cNvCxnSpPr/>
                <p:nvPr/>
              </p:nvCxnSpPr>
              <p:spPr>
                <a:xfrm>
                  <a:off x="8472264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0"/>
                <p:cNvCxnSpPr/>
                <p:nvPr/>
              </p:nvCxnSpPr>
              <p:spPr>
                <a:xfrm>
                  <a:off x="8472264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" name="îŝlïḓé"/>
              <p:cNvGrpSpPr/>
              <p:nvPr/>
            </p:nvGrpSpPr>
            <p:grpSpPr>
              <a:xfrm>
                <a:off x="1307468" y="2924944"/>
                <a:ext cx="2448272" cy="1338747"/>
                <a:chOff x="1307468" y="2924944"/>
                <a:chExt cx="2448272" cy="1338747"/>
              </a:xfrm>
            </p:grpSpPr>
            <p:cxnSp>
              <p:nvCxnSpPr>
                <p:cNvPr id="9" name="Straight Connector 131"/>
                <p:cNvCxnSpPr/>
                <p:nvPr/>
              </p:nvCxnSpPr>
              <p:spPr>
                <a:xfrm>
                  <a:off x="1307468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" name="Straight Connector 132"/>
                <p:cNvCxnSpPr/>
                <p:nvPr/>
              </p:nvCxnSpPr>
              <p:spPr>
                <a:xfrm>
                  <a:off x="1307468" y="4263691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33" name="文本框 132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2439539973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6faee97d-e100-4164-8085-ebaa380a8904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-153525" y="1201994"/>
            <a:ext cx="9451050" cy="3011528"/>
            <a:chOff x="-204700" y="1602658"/>
            <a:chExt cx="12601400" cy="4015371"/>
          </a:xfrm>
        </p:grpSpPr>
        <p:sp>
          <p:nvSpPr>
            <p:cNvPr id="4" name="îṡḷídê"/>
            <p:cNvSpPr/>
            <p:nvPr/>
          </p:nvSpPr>
          <p:spPr>
            <a:xfrm>
              <a:off x="-204700" y="5347794"/>
              <a:ext cx="3642567" cy="191935"/>
            </a:xfrm>
            <a:prstGeom prst="parallelogram">
              <a:avLst>
                <a:gd name="adj" fmla="val 10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5" name="işľïdè"/>
            <p:cNvGrpSpPr/>
            <p:nvPr/>
          </p:nvGrpSpPr>
          <p:grpSpPr>
            <a:xfrm>
              <a:off x="3245921" y="4676795"/>
              <a:ext cx="191935" cy="870259"/>
              <a:chOff x="3027750" y="3235570"/>
              <a:chExt cx="126002" cy="571306"/>
            </a:xfrm>
            <a:solidFill>
              <a:schemeClr val="accent2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62" name="ïṩliḑe"/>
              <p:cNvSpPr/>
              <p:nvPr/>
            </p:nvSpPr>
            <p:spPr>
              <a:xfrm rot="5400000" flipH="1">
                <a:off x="2805099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1">
                  <a:lumMod val="75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3" name="işļíḋe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1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6" name="i$lïḋé"/>
            <p:cNvSpPr/>
            <p:nvPr/>
          </p:nvSpPr>
          <p:spPr>
            <a:xfrm>
              <a:off x="3245934" y="4669469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chemeClr val="accent1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7" name="iSľíḋe"/>
            <p:cNvGrpSpPr/>
            <p:nvPr/>
          </p:nvGrpSpPr>
          <p:grpSpPr>
            <a:xfrm>
              <a:off x="4589469" y="3991141"/>
              <a:ext cx="191933" cy="870259"/>
              <a:chOff x="3027750" y="3235570"/>
              <a:chExt cx="126000" cy="571306"/>
            </a:xfrm>
            <a:solidFill>
              <a:schemeClr val="accent3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60" name="iś1iďê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61" name="îṣḷidé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3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8" name="íşḻïḋé"/>
            <p:cNvSpPr/>
            <p:nvPr/>
          </p:nvSpPr>
          <p:spPr>
            <a:xfrm>
              <a:off x="4589467" y="3991143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chemeClr val="accent3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9" name="ïṡḻîḑé"/>
            <p:cNvGrpSpPr/>
            <p:nvPr/>
          </p:nvGrpSpPr>
          <p:grpSpPr>
            <a:xfrm>
              <a:off x="5933002" y="3312816"/>
              <a:ext cx="191933" cy="870259"/>
              <a:chOff x="3027750" y="3235570"/>
              <a:chExt cx="126000" cy="571306"/>
            </a:xfrm>
            <a:solidFill>
              <a:schemeClr val="accent4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58" name="îŝľîdé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9" name="î$ľiḓé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4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10" name="iŝ1iḋê"/>
            <p:cNvSpPr/>
            <p:nvPr/>
          </p:nvSpPr>
          <p:spPr>
            <a:xfrm>
              <a:off x="5933002" y="3312816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chemeClr val="accent4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1" name="ïšľîďê"/>
            <p:cNvGrpSpPr/>
            <p:nvPr/>
          </p:nvGrpSpPr>
          <p:grpSpPr>
            <a:xfrm>
              <a:off x="8620084" y="1956168"/>
              <a:ext cx="191937" cy="870259"/>
              <a:chOff x="3027750" y="3235569"/>
              <a:chExt cx="126002" cy="571306"/>
            </a:xfrm>
            <a:solidFill>
              <a:schemeClr val="accent6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56" name="îŝļíḍê"/>
              <p:cNvSpPr/>
              <p:nvPr/>
            </p:nvSpPr>
            <p:spPr>
              <a:xfrm rot="5400000" flipH="1">
                <a:off x="2805099" y="3458222"/>
                <a:ext cx="571306" cy="126000"/>
              </a:xfrm>
              <a:prstGeom prst="parallelogram">
                <a:avLst>
                  <a:gd name="adj" fmla="val 10000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57" name="işḷïdè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6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12" name="iṡḻîḋè"/>
            <p:cNvSpPr/>
            <p:nvPr/>
          </p:nvSpPr>
          <p:spPr>
            <a:xfrm>
              <a:off x="8620080" y="1956168"/>
              <a:ext cx="3776620" cy="191934"/>
            </a:xfrm>
            <a:prstGeom prst="parallelogram">
              <a:avLst>
                <a:gd name="adj" fmla="val 100000"/>
              </a:avLst>
            </a:prstGeom>
            <a:solidFill>
              <a:schemeClr val="accent6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3" name="ïşḻiḍè"/>
            <p:cNvGrpSpPr/>
            <p:nvPr/>
          </p:nvGrpSpPr>
          <p:grpSpPr>
            <a:xfrm>
              <a:off x="7674381" y="1602658"/>
              <a:ext cx="739776" cy="833956"/>
              <a:chOff x="8421391" y="1562285"/>
              <a:chExt cx="809932" cy="913042"/>
            </a:xfrm>
            <a:effectLst/>
          </p:grpSpPr>
          <p:grpSp>
            <p:nvGrpSpPr>
              <p:cNvPr id="52" name="i$1iḋè"/>
              <p:cNvGrpSpPr/>
              <p:nvPr/>
            </p:nvGrpSpPr>
            <p:grpSpPr>
              <a:xfrm flipV="1">
                <a:off x="8421391" y="1562285"/>
                <a:ext cx="809932" cy="913042"/>
                <a:chOff x="4947866" y="3124517"/>
                <a:chExt cx="1250926" cy="1410180"/>
              </a:xfrm>
            </p:grpSpPr>
            <p:sp>
              <p:nvSpPr>
                <p:cNvPr id="54" name="íṡlíḍé"/>
                <p:cNvSpPr>
                  <a:spLocks/>
                </p:cNvSpPr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55" name="îṥḻidè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53" name="îśļidé"/>
              <p:cNvSpPr>
                <a:spLocks/>
              </p:cNvSpPr>
              <p:nvPr/>
            </p:nvSpPr>
            <p:spPr bwMode="auto">
              <a:xfrm>
                <a:off x="8648288" y="1815395"/>
                <a:ext cx="339342" cy="241723"/>
              </a:xfrm>
              <a:custGeom>
                <a:avLst/>
                <a:gdLst>
                  <a:gd name="T0" fmla="*/ 277843983 w 21600"/>
                  <a:gd name="T1" fmla="*/ 8772214 h 21600"/>
                  <a:gd name="T2" fmla="*/ 218305739 w 21600"/>
                  <a:gd name="T3" fmla="*/ 8772214 h 21600"/>
                  <a:gd name="T4" fmla="*/ 218213169 w 21600"/>
                  <a:gd name="T5" fmla="*/ 8679789 h 21600"/>
                  <a:gd name="T6" fmla="*/ 210073703 w 21600"/>
                  <a:gd name="T7" fmla="*/ 2768215 h 21600"/>
                  <a:gd name="T8" fmla="*/ 197744754 w 21600"/>
                  <a:gd name="T9" fmla="*/ 0 h 21600"/>
                  <a:gd name="T10" fmla="*/ 88491770 w 21600"/>
                  <a:gd name="T11" fmla="*/ 0 h 21600"/>
                  <a:gd name="T12" fmla="*/ 76162939 w 21600"/>
                  <a:gd name="T13" fmla="*/ 2768215 h 21600"/>
                  <a:gd name="T14" fmla="*/ 68022207 w 21600"/>
                  <a:gd name="T15" fmla="*/ 8679789 h 21600"/>
                  <a:gd name="T16" fmla="*/ 67929636 w 21600"/>
                  <a:gd name="T17" fmla="*/ 8772214 h 21600"/>
                  <a:gd name="T18" fmla="*/ 8511250 w 21600"/>
                  <a:gd name="T19" fmla="*/ 8772214 h 21600"/>
                  <a:gd name="T20" fmla="*/ 0 w 21600"/>
                  <a:gd name="T21" fmla="*/ 11868244 h 21600"/>
                  <a:gd name="T22" fmla="*/ 0 w 21600"/>
                  <a:gd name="T23" fmla="*/ 70631056 h 21600"/>
                  <a:gd name="T24" fmla="*/ 8511250 w 21600"/>
                  <a:gd name="T25" fmla="*/ 73727087 h 21600"/>
                  <a:gd name="T26" fmla="*/ 277830399 w 21600"/>
                  <a:gd name="T27" fmla="*/ 73727087 h 21600"/>
                  <a:gd name="T28" fmla="*/ 286355233 w 21600"/>
                  <a:gd name="T29" fmla="*/ 70631056 h 21600"/>
                  <a:gd name="T30" fmla="*/ 286355233 w 21600"/>
                  <a:gd name="T31" fmla="*/ 11868244 h 21600"/>
                  <a:gd name="T32" fmla="*/ 277843983 w 21600"/>
                  <a:gd name="T33" fmla="*/ 8772214 h 21600"/>
                  <a:gd name="T34" fmla="*/ 142938529 w 21600"/>
                  <a:gd name="T35" fmla="*/ 63278939 h 21600"/>
                  <a:gd name="T36" fmla="*/ 81134448 w 21600"/>
                  <a:gd name="T37" fmla="*/ 40805749 h 21600"/>
                  <a:gd name="T38" fmla="*/ 142938529 w 21600"/>
                  <a:gd name="T39" fmla="*/ 18336235 h 21600"/>
                  <a:gd name="T40" fmla="*/ 204743876 w 21600"/>
                  <a:gd name="T41" fmla="*/ 40805749 h 21600"/>
                  <a:gd name="T42" fmla="*/ 142938529 w 21600"/>
                  <a:gd name="T43" fmla="*/ 63278939 h 21600"/>
                  <a:gd name="T44" fmla="*/ 142938529 w 21600"/>
                  <a:gd name="T45" fmla="*/ 63278939 h 2160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0" t="0" r="r" b="b"/>
                <a:pathLst>
                  <a:path w="21600" h="21600">
                    <a:moveTo>
                      <a:pt x="20958" y="2570"/>
                    </a:moveTo>
                    <a:lnTo>
                      <a:pt x="16467" y="2570"/>
                    </a:lnTo>
                    <a:cubicBezTo>
                      <a:pt x="16464" y="2561"/>
                      <a:pt x="16463" y="2552"/>
                      <a:pt x="16460" y="2543"/>
                    </a:cubicBezTo>
                    <a:lnTo>
                      <a:pt x="15846" y="811"/>
                    </a:lnTo>
                    <a:cubicBezTo>
                      <a:pt x="15687" y="365"/>
                      <a:pt x="15269" y="0"/>
                      <a:pt x="14916" y="0"/>
                    </a:cubicBezTo>
                    <a:lnTo>
                      <a:pt x="6675" y="0"/>
                    </a:lnTo>
                    <a:cubicBezTo>
                      <a:pt x="6322" y="0"/>
                      <a:pt x="5904" y="365"/>
                      <a:pt x="5745" y="811"/>
                    </a:cubicBezTo>
                    <a:lnTo>
                      <a:pt x="5131" y="2543"/>
                    </a:lnTo>
                    <a:cubicBezTo>
                      <a:pt x="5128" y="2552"/>
                      <a:pt x="5127" y="2561"/>
                      <a:pt x="5124" y="2570"/>
                    </a:cubicBezTo>
                    <a:lnTo>
                      <a:pt x="642" y="2570"/>
                    </a:lnTo>
                    <a:cubicBezTo>
                      <a:pt x="289" y="2570"/>
                      <a:pt x="0" y="2978"/>
                      <a:pt x="0" y="3477"/>
                    </a:cubicBezTo>
                    <a:lnTo>
                      <a:pt x="0" y="20693"/>
                    </a:lnTo>
                    <a:cubicBezTo>
                      <a:pt x="0" y="21192"/>
                      <a:pt x="289" y="21600"/>
                      <a:pt x="642" y="21600"/>
                    </a:cubicBezTo>
                    <a:lnTo>
                      <a:pt x="20957" y="21600"/>
                    </a:lnTo>
                    <a:cubicBezTo>
                      <a:pt x="21311" y="21600"/>
                      <a:pt x="21600" y="21192"/>
                      <a:pt x="21600" y="20693"/>
                    </a:cubicBezTo>
                    <a:lnTo>
                      <a:pt x="21600" y="3477"/>
                    </a:lnTo>
                    <a:cubicBezTo>
                      <a:pt x="21600" y="2978"/>
                      <a:pt x="21311" y="2570"/>
                      <a:pt x="20958" y="2570"/>
                    </a:cubicBezTo>
                    <a:close/>
                    <a:moveTo>
                      <a:pt x="10782" y="18539"/>
                    </a:moveTo>
                    <a:cubicBezTo>
                      <a:pt x="8207" y="18539"/>
                      <a:pt x="6120" y="15591"/>
                      <a:pt x="6120" y="11955"/>
                    </a:cubicBezTo>
                    <a:cubicBezTo>
                      <a:pt x="6120" y="8320"/>
                      <a:pt x="8207" y="5372"/>
                      <a:pt x="10782" y="5372"/>
                    </a:cubicBezTo>
                    <a:cubicBezTo>
                      <a:pt x="13356" y="5372"/>
                      <a:pt x="15444" y="8320"/>
                      <a:pt x="15444" y="11955"/>
                    </a:cubicBezTo>
                    <a:cubicBezTo>
                      <a:pt x="15444" y="15591"/>
                      <a:pt x="13356" y="18539"/>
                      <a:pt x="10782" y="18539"/>
                    </a:cubicBezTo>
                    <a:close/>
                    <a:moveTo>
                      <a:pt x="10782" y="18539"/>
                    </a:move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14" name="iṡḷïḋè"/>
            <p:cNvGrpSpPr/>
            <p:nvPr/>
          </p:nvGrpSpPr>
          <p:grpSpPr>
            <a:xfrm>
              <a:off x="3655520" y="3581501"/>
              <a:ext cx="739776" cy="833956"/>
              <a:chOff x="4021405" y="3728789"/>
              <a:chExt cx="809932" cy="913042"/>
            </a:xfrm>
            <a:effectLst/>
          </p:grpSpPr>
          <p:grpSp>
            <p:nvGrpSpPr>
              <p:cNvPr id="46" name="îS1ïḍè"/>
              <p:cNvGrpSpPr/>
              <p:nvPr/>
            </p:nvGrpSpPr>
            <p:grpSpPr>
              <a:xfrm flipV="1">
                <a:off x="4021405" y="3728789"/>
                <a:ext cx="809932" cy="913042"/>
                <a:chOff x="4947866" y="3124517"/>
                <a:chExt cx="1250926" cy="1410180"/>
              </a:xfrm>
            </p:grpSpPr>
            <p:sp>
              <p:nvSpPr>
                <p:cNvPr id="50" name="iṡlíḑe"/>
                <p:cNvSpPr>
                  <a:spLocks/>
                </p:cNvSpPr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3175">
                  <a:noFill/>
                  <a:round/>
                  <a:headEnd/>
                  <a:tailEnd/>
                </a:ln>
                <a:effectLst/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51" name="ïŝ1iďè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grpSp>
            <p:nvGrpSpPr>
              <p:cNvPr id="47" name="is1îḋé"/>
              <p:cNvGrpSpPr>
                <a:grpSpLocks/>
              </p:cNvGrpSpPr>
              <p:nvPr/>
            </p:nvGrpSpPr>
            <p:grpSpPr bwMode="auto">
              <a:xfrm>
                <a:off x="4256698" y="3989316"/>
                <a:ext cx="339343" cy="213832"/>
                <a:chOff x="0" y="0"/>
                <a:chExt cx="575" cy="363"/>
              </a:xfrm>
              <a:solidFill>
                <a:srgbClr val="7192B3"/>
              </a:solidFill>
            </p:grpSpPr>
            <p:sp>
              <p:nvSpPr>
                <p:cNvPr id="48" name="îṥľîḓê"/>
                <p:cNvSpPr>
                  <a:spLocks/>
                </p:cNvSpPr>
                <p:nvPr/>
              </p:nvSpPr>
              <p:spPr bwMode="auto">
                <a:xfrm>
                  <a:off x="0" y="104"/>
                  <a:ext cx="205" cy="259"/>
                </a:xfrm>
                <a:custGeom>
                  <a:avLst/>
                  <a:gdLst>
                    <a:gd name="T0" fmla="*/ 0 w 21470"/>
                    <a:gd name="T1" fmla="*/ 0 h 21600"/>
                    <a:gd name="T2" fmla="*/ 0 w 21470"/>
                    <a:gd name="T3" fmla="*/ 0 h 21600"/>
                    <a:gd name="T4" fmla="*/ 0 w 21470"/>
                    <a:gd name="T5" fmla="*/ 0 h 21600"/>
                    <a:gd name="T6" fmla="*/ 0 w 21470"/>
                    <a:gd name="T7" fmla="*/ 0 h 21600"/>
                    <a:gd name="T8" fmla="*/ 0 w 21470"/>
                    <a:gd name="T9" fmla="*/ 0 h 21600"/>
                    <a:gd name="T10" fmla="*/ 0 w 21470"/>
                    <a:gd name="T11" fmla="*/ 0 h 21600"/>
                    <a:gd name="T12" fmla="*/ 0 w 21470"/>
                    <a:gd name="T13" fmla="*/ 0 h 21600"/>
                    <a:gd name="T14" fmla="*/ 0 w 21470"/>
                    <a:gd name="T15" fmla="*/ 0 h 21600"/>
                    <a:gd name="T16" fmla="*/ 0 w 21470"/>
                    <a:gd name="T17" fmla="*/ 0 h 21600"/>
                    <a:gd name="T18" fmla="*/ 0 w 21470"/>
                    <a:gd name="T19" fmla="*/ 0 h 21600"/>
                    <a:gd name="T20" fmla="*/ 0 w 21470"/>
                    <a:gd name="T21" fmla="*/ 0 h 21600"/>
                    <a:gd name="T22" fmla="*/ 0 w 21470"/>
                    <a:gd name="T23" fmla="*/ 0 h 21600"/>
                    <a:gd name="T24" fmla="*/ 0 w 21470"/>
                    <a:gd name="T25" fmla="*/ 0 h 21600"/>
                    <a:gd name="T26" fmla="*/ 0 w 21470"/>
                    <a:gd name="T27" fmla="*/ 0 h 21600"/>
                    <a:gd name="T28" fmla="*/ 0 w 21470"/>
                    <a:gd name="T29" fmla="*/ 0 h 21600"/>
                    <a:gd name="T30" fmla="*/ 0 w 21470"/>
                    <a:gd name="T31" fmla="*/ 0 h 21600"/>
                    <a:gd name="T32" fmla="*/ 0 w 21470"/>
                    <a:gd name="T33" fmla="*/ 0 h 21600"/>
                    <a:gd name="T34" fmla="*/ 0 w 21470"/>
                    <a:gd name="T35" fmla="*/ 0 h 21600"/>
                    <a:gd name="T36" fmla="*/ 0 w 21470"/>
                    <a:gd name="T37" fmla="*/ 0 h 21600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0" t="0" r="r" b="b"/>
                  <a:pathLst>
                    <a:path w="21470" h="21600">
                      <a:moveTo>
                        <a:pt x="13938" y="18089"/>
                      </a:moveTo>
                      <a:lnTo>
                        <a:pt x="13938" y="18075"/>
                      </a:lnTo>
                      <a:cubicBezTo>
                        <a:pt x="13949" y="17312"/>
                        <a:pt x="14370" y="14919"/>
                        <a:pt x="18829" y="12741"/>
                      </a:cubicBezTo>
                      <a:cubicBezTo>
                        <a:pt x="19646" y="11856"/>
                        <a:pt x="20317" y="10649"/>
                        <a:pt x="21003" y="9256"/>
                      </a:cubicBezTo>
                      <a:cubicBezTo>
                        <a:pt x="21476" y="8293"/>
                        <a:pt x="21396" y="7471"/>
                        <a:pt x="21396" y="6302"/>
                      </a:cubicBezTo>
                      <a:cubicBezTo>
                        <a:pt x="21396" y="5437"/>
                        <a:pt x="21600" y="4050"/>
                        <a:pt x="21332" y="3287"/>
                      </a:cubicBezTo>
                      <a:cubicBezTo>
                        <a:pt x="20424" y="712"/>
                        <a:pt x="18134" y="0"/>
                        <a:pt x="15449" y="0"/>
                      </a:cubicBezTo>
                      <a:cubicBezTo>
                        <a:pt x="12764" y="0"/>
                        <a:pt x="10471" y="714"/>
                        <a:pt x="9566" y="3295"/>
                      </a:cubicBezTo>
                      <a:cubicBezTo>
                        <a:pt x="9299" y="4054"/>
                        <a:pt x="9504" y="5439"/>
                        <a:pt x="9504" y="6301"/>
                      </a:cubicBezTo>
                      <a:cubicBezTo>
                        <a:pt x="9504" y="7473"/>
                        <a:pt x="9424" y="8297"/>
                        <a:pt x="9900" y="9263"/>
                      </a:cubicBezTo>
                      <a:cubicBezTo>
                        <a:pt x="10724" y="10935"/>
                        <a:pt x="11509" y="12336"/>
                        <a:pt x="12556" y="13231"/>
                      </a:cubicBezTo>
                      <a:cubicBezTo>
                        <a:pt x="8479" y="13828"/>
                        <a:pt x="5724" y="15525"/>
                        <a:pt x="3865" y="16187"/>
                      </a:cubicBezTo>
                      <a:cubicBezTo>
                        <a:pt x="18" y="17556"/>
                        <a:pt x="0" y="19055"/>
                        <a:pt x="0" y="19055"/>
                      </a:cubicBezTo>
                      <a:lnTo>
                        <a:pt x="0" y="21600"/>
                      </a:lnTo>
                      <a:lnTo>
                        <a:pt x="13940" y="21598"/>
                      </a:lnTo>
                      <a:lnTo>
                        <a:pt x="13940" y="18100"/>
                      </a:lnTo>
                      <a:lnTo>
                        <a:pt x="13940" y="18089"/>
                      </a:lnTo>
                      <a:lnTo>
                        <a:pt x="13938" y="18089"/>
                      </a:lnTo>
                      <a:close/>
                      <a:moveTo>
                        <a:pt x="13938" y="18089"/>
                      </a:move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49" name="îślïḓê"/>
                <p:cNvSpPr>
                  <a:spLocks/>
                </p:cNvSpPr>
                <p:nvPr/>
              </p:nvSpPr>
              <p:spPr bwMode="auto">
                <a:xfrm>
                  <a:off x="168" y="0"/>
                  <a:ext cx="407" cy="356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w 21600"/>
                    <a:gd name="T15" fmla="*/ 0 h 21600"/>
                    <a:gd name="T16" fmla="*/ 0 w 21600"/>
                    <a:gd name="T17" fmla="*/ 0 h 21600"/>
                    <a:gd name="T18" fmla="*/ 0 w 21600"/>
                    <a:gd name="T19" fmla="*/ 0 h 21600"/>
                    <a:gd name="T20" fmla="*/ 0 w 21600"/>
                    <a:gd name="T21" fmla="*/ 0 h 21600"/>
                    <a:gd name="T22" fmla="*/ 0 w 21600"/>
                    <a:gd name="T23" fmla="*/ 0 h 21600"/>
                    <a:gd name="T24" fmla="*/ 0 w 21600"/>
                    <a:gd name="T25" fmla="*/ 0 h 21600"/>
                    <a:gd name="T26" fmla="*/ 0 w 21600"/>
                    <a:gd name="T27" fmla="*/ 0 h 21600"/>
                    <a:gd name="T28" fmla="*/ 0 w 21600"/>
                    <a:gd name="T29" fmla="*/ 0 h 21600"/>
                    <a:gd name="T30" fmla="*/ 0 w 21600"/>
                    <a:gd name="T31" fmla="*/ 0 h 21600"/>
                    <a:gd name="T32" fmla="*/ 0 w 21600"/>
                    <a:gd name="T33" fmla="*/ 0 h 21600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0" t="0" r="r" b="b"/>
                  <a:pathLst>
                    <a:path w="21600" h="21600">
                      <a:moveTo>
                        <a:pt x="18895" y="16182"/>
                      </a:moveTo>
                      <a:cubicBezTo>
                        <a:pt x="17591" y="15518"/>
                        <a:pt x="15655" y="13809"/>
                        <a:pt x="12789" y="13222"/>
                      </a:cubicBezTo>
                      <a:cubicBezTo>
                        <a:pt x="13522" y="12323"/>
                        <a:pt x="14076" y="10920"/>
                        <a:pt x="14647" y="9256"/>
                      </a:cubicBezTo>
                      <a:cubicBezTo>
                        <a:pt x="14978" y="8292"/>
                        <a:pt x="14921" y="7470"/>
                        <a:pt x="14921" y="6300"/>
                      </a:cubicBezTo>
                      <a:cubicBezTo>
                        <a:pt x="14921" y="5435"/>
                        <a:pt x="15063" y="4048"/>
                        <a:pt x="14876" y="3287"/>
                      </a:cubicBezTo>
                      <a:cubicBezTo>
                        <a:pt x="14244" y="710"/>
                        <a:pt x="12647" y="0"/>
                        <a:pt x="10775" y="0"/>
                      </a:cubicBezTo>
                      <a:cubicBezTo>
                        <a:pt x="8902" y="0"/>
                        <a:pt x="7303" y="714"/>
                        <a:pt x="6672" y="3294"/>
                      </a:cubicBezTo>
                      <a:cubicBezTo>
                        <a:pt x="6486" y="4054"/>
                        <a:pt x="6628" y="5438"/>
                        <a:pt x="6628" y="6300"/>
                      </a:cubicBezTo>
                      <a:cubicBezTo>
                        <a:pt x="6628" y="7473"/>
                        <a:pt x="6572" y="8297"/>
                        <a:pt x="6904" y="9262"/>
                      </a:cubicBezTo>
                      <a:cubicBezTo>
                        <a:pt x="7479" y="10934"/>
                        <a:pt x="8026" y="12336"/>
                        <a:pt x="8756" y="13231"/>
                      </a:cubicBezTo>
                      <a:cubicBezTo>
                        <a:pt x="5913" y="13828"/>
                        <a:pt x="3991" y="15526"/>
                        <a:pt x="2695" y="16187"/>
                      </a:cubicBezTo>
                      <a:cubicBezTo>
                        <a:pt x="13" y="17556"/>
                        <a:pt x="0" y="19054"/>
                        <a:pt x="0" y="19054"/>
                      </a:cubicBezTo>
                      <a:lnTo>
                        <a:pt x="0" y="21600"/>
                      </a:lnTo>
                      <a:lnTo>
                        <a:pt x="21600" y="21597"/>
                      </a:lnTo>
                      <a:lnTo>
                        <a:pt x="21600" y="19054"/>
                      </a:lnTo>
                      <a:cubicBezTo>
                        <a:pt x="21600" y="19054"/>
                        <a:pt x="21587" y="17551"/>
                        <a:pt x="18895" y="16182"/>
                      </a:cubicBezTo>
                      <a:close/>
                      <a:moveTo>
                        <a:pt x="18895" y="16182"/>
                      </a:moveTo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</p:grpSp>
        <p:grpSp>
          <p:nvGrpSpPr>
            <p:cNvPr id="15" name="ïṩ1îde"/>
            <p:cNvGrpSpPr/>
            <p:nvPr/>
          </p:nvGrpSpPr>
          <p:grpSpPr>
            <a:xfrm>
              <a:off x="6330839" y="2262272"/>
              <a:ext cx="739776" cy="833956"/>
              <a:chOff x="6950434" y="2284453"/>
              <a:chExt cx="809932" cy="913042"/>
            </a:xfrm>
            <a:effectLst/>
          </p:grpSpPr>
          <p:grpSp>
            <p:nvGrpSpPr>
              <p:cNvPr id="42" name="íSļiḋe"/>
              <p:cNvGrpSpPr/>
              <p:nvPr/>
            </p:nvGrpSpPr>
            <p:grpSpPr>
              <a:xfrm flipV="1">
                <a:off x="6950434" y="2284453"/>
                <a:ext cx="809932" cy="913042"/>
                <a:chOff x="4947866" y="3124517"/>
                <a:chExt cx="1250926" cy="1410180"/>
              </a:xfrm>
            </p:grpSpPr>
            <p:sp>
              <p:nvSpPr>
                <p:cNvPr id="44" name="işḻíḋê"/>
                <p:cNvSpPr>
                  <a:spLocks/>
                </p:cNvSpPr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45" name="îSlíḓê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43" name="işḷiḓé"/>
              <p:cNvSpPr>
                <a:spLocks/>
              </p:cNvSpPr>
              <p:nvPr/>
            </p:nvSpPr>
            <p:spPr bwMode="auto">
              <a:xfrm>
                <a:off x="7185728" y="2495287"/>
                <a:ext cx="339342" cy="341666"/>
              </a:xfrm>
              <a:custGeom>
                <a:avLst/>
                <a:gdLst>
                  <a:gd name="T0" fmla="*/ 84371008 w 21582"/>
                  <a:gd name="T1" fmla="*/ 294811013 h 21587"/>
                  <a:gd name="T2" fmla="*/ 84371008 w 21582"/>
                  <a:gd name="T3" fmla="*/ 294811013 h 21587"/>
                  <a:gd name="T4" fmla="*/ 84305262 w 21582"/>
                  <a:gd name="T5" fmla="*/ 294811013 h 21587"/>
                  <a:gd name="T6" fmla="*/ 38787421 w 21582"/>
                  <a:gd name="T7" fmla="*/ 279624603 h 21587"/>
                  <a:gd name="T8" fmla="*/ 25285619 w 21582"/>
                  <a:gd name="T9" fmla="*/ 267879555 h 21587"/>
                  <a:gd name="T10" fmla="*/ 0 w 21582"/>
                  <a:gd name="T11" fmla="*/ 207884495 h 21587"/>
                  <a:gd name="T12" fmla="*/ 25658487 w 21582"/>
                  <a:gd name="T13" fmla="*/ 147630356 h 21587"/>
                  <a:gd name="T14" fmla="*/ 96169700 w 21582"/>
                  <a:gd name="T15" fmla="*/ 120167052 h 21587"/>
                  <a:gd name="T16" fmla="*/ 118995510 w 21582"/>
                  <a:gd name="T17" fmla="*/ 121955865 h 21587"/>
                  <a:gd name="T18" fmla="*/ 162304981 w 21582"/>
                  <a:gd name="T19" fmla="*/ 127895997 h 21587"/>
                  <a:gd name="T20" fmla="*/ 185462732 w 21582"/>
                  <a:gd name="T21" fmla="*/ 130464395 h 21587"/>
                  <a:gd name="T22" fmla="*/ 228798267 w 21582"/>
                  <a:gd name="T23" fmla="*/ 115605202 h 21587"/>
                  <a:gd name="T24" fmla="*/ 239945450 w 21582"/>
                  <a:gd name="T25" fmla="*/ 88386957 h 21587"/>
                  <a:gd name="T26" fmla="*/ 230661101 w 21582"/>
                  <a:gd name="T27" fmla="*/ 63558903 h 21587"/>
                  <a:gd name="T28" fmla="*/ 227947340 w 21582"/>
                  <a:gd name="T29" fmla="*/ 60540807 h 21587"/>
                  <a:gd name="T30" fmla="*/ 218888366 w 21582"/>
                  <a:gd name="T31" fmla="*/ 53466297 h 21587"/>
                  <a:gd name="T32" fmla="*/ 201065188 w 21582"/>
                  <a:gd name="T33" fmla="*/ 48713612 h 21587"/>
                  <a:gd name="T34" fmla="*/ 200958623 w 21582"/>
                  <a:gd name="T35" fmla="*/ 48700986 h 21587"/>
                  <a:gd name="T36" fmla="*/ 174275867 w 21582"/>
                  <a:gd name="T37" fmla="*/ 59981147 h 21587"/>
                  <a:gd name="T38" fmla="*/ 159990045 w 21582"/>
                  <a:gd name="T39" fmla="*/ 104338943 h 21587"/>
                  <a:gd name="T40" fmla="*/ 121628780 w 21582"/>
                  <a:gd name="T41" fmla="*/ 99080941 h 21587"/>
                  <a:gd name="T42" fmla="*/ 121681939 w 21582"/>
                  <a:gd name="T43" fmla="*/ 99094843 h 21587"/>
                  <a:gd name="T44" fmla="*/ 121601438 w 21582"/>
                  <a:gd name="T45" fmla="*/ 99080941 h 21587"/>
                  <a:gd name="T46" fmla="*/ 121455319 w 21582"/>
                  <a:gd name="T47" fmla="*/ 99053126 h 21587"/>
                  <a:gd name="T48" fmla="*/ 121535821 w 21582"/>
                  <a:gd name="T49" fmla="*/ 99067028 h 21587"/>
                  <a:gd name="T50" fmla="*/ 117079388 w 21582"/>
                  <a:gd name="T51" fmla="*/ 98561722 h 21587"/>
                  <a:gd name="T52" fmla="*/ 143829028 w 21582"/>
                  <a:gd name="T53" fmla="*/ 26343994 h 21587"/>
                  <a:gd name="T54" fmla="*/ 202235694 w 21582"/>
                  <a:gd name="T55" fmla="*/ 13902 h 21587"/>
                  <a:gd name="T56" fmla="*/ 202541549 w 21582"/>
                  <a:gd name="T57" fmla="*/ 0 h 21587"/>
                  <a:gd name="T58" fmla="*/ 202687678 w 21582"/>
                  <a:gd name="T59" fmla="*/ 0 h 21587"/>
                  <a:gd name="T60" fmla="*/ 261307358 w 21582"/>
                  <a:gd name="T61" fmla="*/ 26616867 h 21587"/>
                  <a:gd name="T62" fmla="*/ 272533883 w 21582"/>
                  <a:gd name="T63" fmla="*/ 40246908 h 21587"/>
                  <a:gd name="T64" fmla="*/ 287072292 w 21582"/>
                  <a:gd name="T65" fmla="*/ 86762331 h 21587"/>
                  <a:gd name="T66" fmla="*/ 273052761 w 21582"/>
                  <a:gd name="T67" fmla="*/ 132935457 h 21587"/>
                  <a:gd name="T68" fmla="*/ 261893121 w 21582"/>
                  <a:gd name="T69" fmla="*/ 146524948 h 21587"/>
                  <a:gd name="T70" fmla="*/ 191780732 w 21582"/>
                  <a:gd name="T71" fmla="*/ 174603530 h 21587"/>
                  <a:gd name="T72" fmla="*/ 167638287 w 21582"/>
                  <a:gd name="T73" fmla="*/ 172458410 h 21587"/>
                  <a:gd name="T74" fmla="*/ 124488659 w 21582"/>
                  <a:gd name="T75" fmla="*/ 166696378 h 21587"/>
                  <a:gd name="T76" fmla="*/ 101623167 w 21582"/>
                  <a:gd name="T77" fmla="*/ 164114175 h 21587"/>
                  <a:gd name="T78" fmla="*/ 57940829 w 21582"/>
                  <a:gd name="T79" fmla="*/ 179370009 h 21587"/>
                  <a:gd name="T80" fmla="*/ 51131174 w 21582"/>
                  <a:gd name="T81" fmla="*/ 188628925 h 21587"/>
                  <a:gd name="T82" fmla="*/ 47126842 w 21582"/>
                  <a:gd name="T83" fmla="*/ 206600880 h 21587"/>
                  <a:gd name="T84" fmla="*/ 53857274 w 21582"/>
                  <a:gd name="T85" fmla="*/ 228083621 h 21587"/>
                  <a:gd name="T86" fmla="*/ 58805362 w 21582"/>
                  <a:gd name="T87" fmla="*/ 234133715 h 21587"/>
                  <a:gd name="T88" fmla="*/ 85022398 w 21582"/>
                  <a:gd name="T89" fmla="*/ 246260312 h 21587"/>
                  <a:gd name="T90" fmla="*/ 85768026 w 21582"/>
                  <a:gd name="T91" fmla="*/ 246288127 h 21587"/>
                  <a:gd name="T92" fmla="*/ 112622965 w 21582"/>
                  <a:gd name="T93" fmla="*/ 234857562 h 21587"/>
                  <a:gd name="T94" fmla="*/ 126922393 w 21582"/>
                  <a:gd name="T95" fmla="*/ 190267453 h 21587"/>
                  <a:gd name="T96" fmla="*/ 164924634 w 21582"/>
                  <a:gd name="T97" fmla="*/ 195334621 h 21587"/>
                  <a:gd name="T98" fmla="*/ 169195267 w 21582"/>
                  <a:gd name="T99" fmla="*/ 195976428 h 21587"/>
                  <a:gd name="T100" fmla="*/ 143071071 w 21582"/>
                  <a:gd name="T101" fmla="*/ 268152429 h 21587"/>
                  <a:gd name="T102" fmla="*/ 84371008 w 21582"/>
                  <a:gd name="T103" fmla="*/ 294811013 h 21587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0" t="0" r="r" b="b"/>
                <a:pathLst>
                  <a:path w="21582" h="21587">
                    <a:moveTo>
                      <a:pt x="6343" y="21587"/>
                    </a:moveTo>
                    <a:lnTo>
                      <a:pt x="6343" y="21587"/>
                    </a:lnTo>
                    <a:cubicBezTo>
                      <a:pt x="6342" y="21587"/>
                      <a:pt x="6340" y="21587"/>
                      <a:pt x="6338" y="21587"/>
                    </a:cubicBezTo>
                    <a:cubicBezTo>
                      <a:pt x="5102" y="21582"/>
                      <a:pt x="3960" y="21211"/>
                      <a:pt x="2916" y="20475"/>
                    </a:cubicBezTo>
                    <a:cubicBezTo>
                      <a:pt x="2567" y="20229"/>
                      <a:pt x="2229" y="19943"/>
                      <a:pt x="1901" y="19615"/>
                    </a:cubicBezTo>
                    <a:cubicBezTo>
                      <a:pt x="631" y="18345"/>
                      <a:pt x="-3" y="16881"/>
                      <a:pt x="0" y="15222"/>
                    </a:cubicBezTo>
                    <a:cubicBezTo>
                      <a:pt x="3" y="13563"/>
                      <a:pt x="646" y="12092"/>
                      <a:pt x="1929" y="10810"/>
                    </a:cubicBezTo>
                    <a:cubicBezTo>
                      <a:pt x="3246" y="9493"/>
                      <a:pt x="5036" y="8799"/>
                      <a:pt x="7230" y="8799"/>
                    </a:cubicBezTo>
                    <a:cubicBezTo>
                      <a:pt x="7777" y="8799"/>
                      <a:pt x="8350" y="8843"/>
                      <a:pt x="8946" y="8930"/>
                    </a:cubicBezTo>
                    <a:lnTo>
                      <a:pt x="12202" y="9365"/>
                    </a:lnTo>
                    <a:cubicBezTo>
                      <a:pt x="12818" y="9494"/>
                      <a:pt x="13401" y="9553"/>
                      <a:pt x="13943" y="9553"/>
                    </a:cubicBezTo>
                    <a:cubicBezTo>
                      <a:pt x="15390" y="9553"/>
                      <a:pt x="16538" y="9129"/>
                      <a:pt x="17201" y="8465"/>
                    </a:cubicBezTo>
                    <a:cubicBezTo>
                      <a:pt x="17766" y="7901"/>
                      <a:pt x="18045" y="7236"/>
                      <a:pt x="18039" y="6472"/>
                    </a:cubicBezTo>
                    <a:cubicBezTo>
                      <a:pt x="18019" y="5789"/>
                      <a:pt x="17787" y="5182"/>
                      <a:pt x="17341" y="4654"/>
                    </a:cubicBezTo>
                    <a:cubicBezTo>
                      <a:pt x="17277" y="4579"/>
                      <a:pt x="17210" y="4505"/>
                      <a:pt x="17137" y="4433"/>
                    </a:cubicBezTo>
                    <a:cubicBezTo>
                      <a:pt x="16926" y="4221"/>
                      <a:pt x="16699" y="4049"/>
                      <a:pt x="16456" y="3915"/>
                    </a:cubicBezTo>
                    <a:cubicBezTo>
                      <a:pt x="16053" y="3693"/>
                      <a:pt x="15607" y="3577"/>
                      <a:pt x="15116" y="3567"/>
                    </a:cubicBezTo>
                    <a:cubicBezTo>
                      <a:pt x="15113" y="3567"/>
                      <a:pt x="15111" y="3566"/>
                      <a:pt x="15108" y="3566"/>
                    </a:cubicBezTo>
                    <a:cubicBezTo>
                      <a:pt x="14343" y="3544"/>
                      <a:pt x="13675" y="3819"/>
                      <a:pt x="13102" y="4392"/>
                    </a:cubicBezTo>
                    <a:cubicBezTo>
                      <a:pt x="12398" y="5096"/>
                      <a:pt x="11967" y="6055"/>
                      <a:pt x="12028" y="7640"/>
                    </a:cubicBezTo>
                    <a:lnTo>
                      <a:pt x="9144" y="7255"/>
                    </a:lnTo>
                    <a:cubicBezTo>
                      <a:pt x="9145" y="7256"/>
                      <a:pt x="9147" y="7256"/>
                      <a:pt x="9148" y="7256"/>
                    </a:cubicBezTo>
                    <a:cubicBezTo>
                      <a:pt x="9146" y="7256"/>
                      <a:pt x="9144" y="7255"/>
                      <a:pt x="9142" y="7255"/>
                    </a:cubicBezTo>
                    <a:lnTo>
                      <a:pt x="9131" y="7253"/>
                    </a:lnTo>
                    <a:cubicBezTo>
                      <a:pt x="9133" y="7254"/>
                      <a:pt x="9135" y="7254"/>
                      <a:pt x="9137" y="7254"/>
                    </a:cubicBezTo>
                    <a:cubicBezTo>
                      <a:pt x="9024" y="7238"/>
                      <a:pt x="8915" y="7231"/>
                      <a:pt x="8802" y="7217"/>
                    </a:cubicBezTo>
                    <a:cubicBezTo>
                      <a:pt x="8704" y="4934"/>
                      <a:pt x="9346" y="3396"/>
                      <a:pt x="10813" y="1929"/>
                    </a:cubicBezTo>
                    <a:cubicBezTo>
                      <a:pt x="12115" y="628"/>
                      <a:pt x="13578" y="-13"/>
                      <a:pt x="15204" y="1"/>
                    </a:cubicBezTo>
                    <a:lnTo>
                      <a:pt x="15227" y="0"/>
                    </a:lnTo>
                    <a:cubicBezTo>
                      <a:pt x="15231" y="0"/>
                      <a:pt x="15234" y="0"/>
                      <a:pt x="15238" y="0"/>
                    </a:cubicBezTo>
                    <a:cubicBezTo>
                      <a:pt x="16877" y="0"/>
                      <a:pt x="18346" y="650"/>
                      <a:pt x="19645" y="1949"/>
                    </a:cubicBezTo>
                    <a:cubicBezTo>
                      <a:pt x="19966" y="2270"/>
                      <a:pt x="20248" y="2603"/>
                      <a:pt x="20489" y="2947"/>
                    </a:cubicBezTo>
                    <a:cubicBezTo>
                      <a:pt x="21214" y="3980"/>
                      <a:pt x="21578" y="5116"/>
                      <a:pt x="21582" y="6353"/>
                    </a:cubicBezTo>
                    <a:cubicBezTo>
                      <a:pt x="21597" y="7580"/>
                      <a:pt x="21246" y="8706"/>
                      <a:pt x="20528" y="9734"/>
                    </a:cubicBezTo>
                    <a:cubicBezTo>
                      <a:pt x="20289" y="10077"/>
                      <a:pt x="20010" y="10409"/>
                      <a:pt x="19689" y="10729"/>
                    </a:cubicBezTo>
                    <a:cubicBezTo>
                      <a:pt x="18342" y="12076"/>
                      <a:pt x="16560" y="12785"/>
                      <a:pt x="14418" y="12785"/>
                    </a:cubicBezTo>
                    <a:cubicBezTo>
                      <a:pt x="13838" y="12785"/>
                      <a:pt x="13234" y="12734"/>
                      <a:pt x="12603" y="12628"/>
                    </a:cubicBezTo>
                    <a:lnTo>
                      <a:pt x="9359" y="12206"/>
                    </a:lnTo>
                    <a:cubicBezTo>
                      <a:pt x="8753" y="12077"/>
                      <a:pt x="8177" y="12017"/>
                      <a:pt x="7640" y="12017"/>
                    </a:cubicBezTo>
                    <a:cubicBezTo>
                      <a:pt x="6196" y="12017"/>
                      <a:pt x="5038" y="12452"/>
                      <a:pt x="4356" y="13134"/>
                    </a:cubicBezTo>
                    <a:cubicBezTo>
                      <a:pt x="4144" y="13346"/>
                      <a:pt x="3973" y="13572"/>
                      <a:pt x="3844" y="13812"/>
                    </a:cubicBezTo>
                    <a:cubicBezTo>
                      <a:pt x="3629" y="14211"/>
                      <a:pt x="3528" y="14650"/>
                      <a:pt x="3543" y="15128"/>
                    </a:cubicBezTo>
                    <a:cubicBezTo>
                      <a:pt x="3560" y="15714"/>
                      <a:pt x="3728" y="16238"/>
                      <a:pt x="4049" y="16701"/>
                    </a:cubicBezTo>
                    <a:cubicBezTo>
                      <a:pt x="4156" y="16856"/>
                      <a:pt x="4280" y="17003"/>
                      <a:pt x="4421" y="17144"/>
                    </a:cubicBezTo>
                    <a:cubicBezTo>
                      <a:pt x="4978" y="17701"/>
                      <a:pt x="5635" y="17997"/>
                      <a:pt x="6392" y="18032"/>
                    </a:cubicBezTo>
                    <a:lnTo>
                      <a:pt x="6448" y="18034"/>
                    </a:lnTo>
                    <a:cubicBezTo>
                      <a:pt x="7230" y="18040"/>
                      <a:pt x="7902" y="17761"/>
                      <a:pt x="8467" y="17197"/>
                    </a:cubicBezTo>
                    <a:cubicBezTo>
                      <a:pt x="9177" y="16486"/>
                      <a:pt x="9610" y="15521"/>
                      <a:pt x="9542" y="13932"/>
                    </a:cubicBezTo>
                    <a:lnTo>
                      <a:pt x="12399" y="14303"/>
                    </a:lnTo>
                    <a:cubicBezTo>
                      <a:pt x="12506" y="14321"/>
                      <a:pt x="12613" y="14335"/>
                      <a:pt x="12720" y="14350"/>
                    </a:cubicBezTo>
                    <a:cubicBezTo>
                      <a:pt x="12790" y="16689"/>
                      <a:pt x="12167" y="18224"/>
                      <a:pt x="10756" y="19635"/>
                    </a:cubicBezTo>
                    <a:cubicBezTo>
                      <a:pt x="9457" y="20934"/>
                      <a:pt x="7986" y="21584"/>
                      <a:pt x="6343" y="2158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grpSp>
          <p:nvGrpSpPr>
            <p:cNvPr id="16" name="iŝlíḑe"/>
            <p:cNvGrpSpPr/>
            <p:nvPr/>
          </p:nvGrpSpPr>
          <p:grpSpPr>
            <a:xfrm>
              <a:off x="4987312" y="2921887"/>
              <a:ext cx="739776" cy="833956"/>
              <a:chOff x="5479496" y="3006621"/>
              <a:chExt cx="809932" cy="913042"/>
            </a:xfrm>
            <a:effectLst/>
          </p:grpSpPr>
          <p:grpSp>
            <p:nvGrpSpPr>
              <p:cNvPr id="36" name="ïşḷiďê"/>
              <p:cNvGrpSpPr/>
              <p:nvPr/>
            </p:nvGrpSpPr>
            <p:grpSpPr>
              <a:xfrm flipV="1">
                <a:off x="5479496" y="3006621"/>
                <a:ext cx="809932" cy="913042"/>
                <a:chOff x="4947866" y="3124517"/>
                <a:chExt cx="1250926" cy="1410180"/>
              </a:xfrm>
            </p:grpSpPr>
            <p:sp>
              <p:nvSpPr>
                <p:cNvPr id="40" name="îṩļîḑè"/>
                <p:cNvSpPr>
                  <a:spLocks/>
                </p:cNvSpPr>
                <p:nvPr/>
              </p:nvSpPr>
              <p:spPr bwMode="auto">
                <a:xfrm rot="10800000">
                  <a:off x="4947866" y="3124517"/>
                  <a:ext cx="1250926" cy="1410180"/>
                </a:xfrm>
                <a:custGeom>
                  <a:avLst/>
                  <a:gdLst>
                    <a:gd name="T0" fmla="*/ 170 w 205"/>
                    <a:gd name="T1" fmla="*/ 163 h 230"/>
                    <a:gd name="T2" fmla="*/ 190 w 205"/>
                    <a:gd name="T3" fmla="*/ 59 h 230"/>
                    <a:gd name="T4" fmla="*/ 102 w 205"/>
                    <a:gd name="T5" fmla="*/ 0 h 230"/>
                    <a:gd name="T6" fmla="*/ 102 w 205"/>
                    <a:gd name="T7" fmla="*/ 0 h 230"/>
                    <a:gd name="T8" fmla="*/ 102 w 205"/>
                    <a:gd name="T9" fmla="*/ 0 h 230"/>
                    <a:gd name="T10" fmla="*/ 14 w 205"/>
                    <a:gd name="T11" fmla="*/ 59 h 230"/>
                    <a:gd name="T12" fmla="*/ 35 w 205"/>
                    <a:gd name="T13" fmla="*/ 163 h 230"/>
                    <a:gd name="T14" fmla="*/ 102 w 205"/>
                    <a:gd name="T15" fmla="*/ 230 h 230"/>
                    <a:gd name="T16" fmla="*/ 170 w 205"/>
                    <a:gd name="T17" fmla="*/ 163 h 2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05" h="230">
                      <a:moveTo>
                        <a:pt x="170" y="163"/>
                      </a:moveTo>
                      <a:cubicBezTo>
                        <a:pt x="197" y="135"/>
                        <a:pt x="205" y="94"/>
                        <a:pt x="190" y="59"/>
                      </a:cubicBezTo>
                      <a:cubicBezTo>
                        <a:pt x="175" y="23"/>
                        <a:pt x="141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102" y="0"/>
                        <a:pt x="102" y="0"/>
                        <a:pt x="102" y="0"/>
                      </a:cubicBezTo>
                      <a:cubicBezTo>
                        <a:pt x="64" y="0"/>
                        <a:pt x="29" y="23"/>
                        <a:pt x="14" y="59"/>
                      </a:cubicBezTo>
                      <a:cubicBezTo>
                        <a:pt x="0" y="94"/>
                        <a:pt x="8" y="135"/>
                        <a:pt x="35" y="163"/>
                      </a:cubicBezTo>
                      <a:cubicBezTo>
                        <a:pt x="102" y="230"/>
                        <a:pt x="102" y="230"/>
                        <a:pt x="102" y="230"/>
                      </a:cubicBezTo>
                      <a:lnTo>
                        <a:pt x="170" y="163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3175">
                  <a:noFill/>
                  <a:round/>
                  <a:headEnd/>
                  <a:tailEnd/>
                </a:ln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41" name="ïşļîḑê"/>
                <p:cNvSpPr/>
                <p:nvPr/>
              </p:nvSpPr>
              <p:spPr>
                <a:xfrm rot="10800000">
                  <a:off x="5093216" y="3465104"/>
                  <a:ext cx="960228" cy="96022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grpSp>
            <p:nvGrpSpPr>
              <p:cNvPr id="37" name="îšļídè"/>
              <p:cNvGrpSpPr>
                <a:grpSpLocks/>
              </p:cNvGrpSpPr>
              <p:nvPr/>
            </p:nvGrpSpPr>
            <p:grpSpPr bwMode="auto">
              <a:xfrm>
                <a:off x="5747330" y="3218616"/>
                <a:ext cx="274263" cy="339342"/>
                <a:chOff x="0" y="0"/>
                <a:chExt cx="464" cy="573"/>
              </a:xfrm>
              <a:solidFill>
                <a:srgbClr val="7192B3"/>
              </a:solidFill>
            </p:grpSpPr>
            <p:sp>
              <p:nvSpPr>
                <p:cNvPr id="38" name="íSļíḋé"/>
                <p:cNvSpPr>
                  <a:spLocks/>
                </p:cNvSpPr>
                <p:nvPr/>
              </p:nvSpPr>
              <p:spPr bwMode="auto">
                <a:xfrm>
                  <a:off x="88" y="24"/>
                  <a:ext cx="376" cy="322"/>
                </a:xfrm>
                <a:custGeom>
                  <a:avLst/>
                  <a:gdLst>
                    <a:gd name="T0" fmla="*/ 0 w 21115"/>
                    <a:gd name="T1" fmla="*/ 0 h 18556"/>
                    <a:gd name="T2" fmla="*/ 0 w 21115"/>
                    <a:gd name="T3" fmla="*/ 0 h 18556"/>
                    <a:gd name="T4" fmla="*/ 0 w 21115"/>
                    <a:gd name="T5" fmla="*/ 0 h 18556"/>
                    <a:gd name="T6" fmla="*/ 0 w 21115"/>
                    <a:gd name="T7" fmla="*/ 0 h 18556"/>
                    <a:gd name="T8" fmla="*/ 0 w 21115"/>
                    <a:gd name="T9" fmla="*/ 0 h 18556"/>
                    <a:gd name="T10" fmla="*/ 0 w 21115"/>
                    <a:gd name="T11" fmla="*/ 0 h 18556"/>
                    <a:gd name="T12" fmla="*/ 0 w 21115"/>
                    <a:gd name="T13" fmla="*/ 0 h 18556"/>
                    <a:gd name="T14" fmla="*/ 0 w 21115"/>
                    <a:gd name="T15" fmla="*/ 0 h 18556"/>
                    <a:gd name="T16" fmla="*/ 0 w 21115"/>
                    <a:gd name="T17" fmla="*/ 0 h 18556"/>
                    <a:gd name="T18" fmla="*/ 0 w 21115"/>
                    <a:gd name="T19" fmla="*/ 0 h 18556"/>
                    <a:gd name="T20" fmla="*/ 0 w 21115"/>
                    <a:gd name="T21" fmla="*/ 0 h 1855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21115" h="18556">
                      <a:moveTo>
                        <a:pt x="20779" y="3635"/>
                      </a:moveTo>
                      <a:cubicBezTo>
                        <a:pt x="20779" y="3635"/>
                        <a:pt x="16054" y="3835"/>
                        <a:pt x="13538" y="4151"/>
                      </a:cubicBezTo>
                      <a:cubicBezTo>
                        <a:pt x="12114" y="4330"/>
                        <a:pt x="13006" y="1476"/>
                        <a:pt x="13006" y="911"/>
                      </a:cubicBezTo>
                      <a:cubicBezTo>
                        <a:pt x="13006" y="-1684"/>
                        <a:pt x="0" y="2094"/>
                        <a:pt x="0" y="2094"/>
                      </a:cubicBezTo>
                      <a:lnTo>
                        <a:pt x="0" y="17384"/>
                      </a:lnTo>
                      <a:cubicBezTo>
                        <a:pt x="0" y="17384"/>
                        <a:pt x="988" y="17824"/>
                        <a:pt x="2373" y="17286"/>
                      </a:cubicBezTo>
                      <a:cubicBezTo>
                        <a:pt x="5889" y="15919"/>
                        <a:pt x="11968" y="13959"/>
                        <a:pt x="10988" y="17189"/>
                      </a:cubicBezTo>
                      <a:cubicBezTo>
                        <a:pt x="10160" y="19916"/>
                        <a:pt x="20491" y="17722"/>
                        <a:pt x="20491" y="17722"/>
                      </a:cubicBezTo>
                      <a:cubicBezTo>
                        <a:pt x="20491" y="17722"/>
                        <a:pt x="19749" y="12037"/>
                        <a:pt x="20675" y="8735"/>
                      </a:cubicBezTo>
                      <a:cubicBezTo>
                        <a:pt x="21600" y="5433"/>
                        <a:pt x="20779" y="3635"/>
                        <a:pt x="20779" y="3635"/>
                      </a:cubicBezTo>
                      <a:close/>
                      <a:moveTo>
                        <a:pt x="20779" y="3635"/>
                      </a:move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9" name="iṩļiḍê"/>
                <p:cNvSpPr>
                  <a:spLocks/>
                </p:cNvSpPr>
                <p:nvPr/>
              </p:nvSpPr>
              <p:spPr bwMode="auto">
                <a:xfrm>
                  <a:off x="0" y="0"/>
                  <a:ext cx="56" cy="573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w 21600"/>
                    <a:gd name="T7" fmla="*/ 0 h 21600"/>
                    <a:gd name="T8" fmla="*/ 0 w 21600"/>
                    <a:gd name="T9" fmla="*/ 0 h 21600"/>
                    <a:gd name="T10" fmla="*/ 0 w 21600"/>
                    <a:gd name="T11" fmla="*/ 0 h 21600"/>
                    <a:gd name="T12" fmla="*/ 0 w 21600"/>
                    <a:gd name="T13" fmla="*/ 0 h 2160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21600" h="21600">
                      <a:moveTo>
                        <a:pt x="21600" y="1065"/>
                      </a:moveTo>
                      <a:cubicBezTo>
                        <a:pt x="21600" y="477"/>
                        <a:pt x="16763" y="0"/>
                        <a:pt x="10802" y="0"/>
                      </a:cubicBezTo>
                      <a:cubicBezTo>
                        <a:pt x="4834" y="0"/>
                        <a:pt x="0" y="477"/>
                        <a:pt x="0" y="1065"/>
                      </a:cubicBezTo>
                      <a:lnTo>
                        <a:pt x="0" y="21600"/>
                      </a:lnTo>
                      <a:lnTo>
                        <a:pt x="21600" y="21600"/>
                      </a:lnTo>
                      <a:lnTo>
                        <a:pt x="21600" y="1065"/>
                      </a:lnTo>
                      <a:close/>
                      <a:moveTo>
                        <a:pt x="21600" y="1065"/>
                      </a:moveTo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25400" cap="flat">
                      <a:solidFill>
                        <a:schemeClr val="tx1"/>
                      </a:solidFill>
                      <a:miter lim="800000"/>
                      <a:headEnd type="none" w="med" len="med"/>
                      <a:tailEnd type="none" w="med" len="med"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</p:grpSp>
        <p:grpSp>
          <p:nvGrpSpPr>
            <p:cNvPr id="17" name="íṥḻîḍé"/>
            <p:cNvGrpSpPr/>
            <p:nvPr/>
          </p:nvGrpSpPr>
          <p:grpSpPr>
            <a:xfrm>
              <a:off x="7287018" y="2633293"/>
              <a:ext cx="191933" cy="870259"/>
              <a:chOff x="3027750" y="3235570"/>
              <a:chExt cx="126000" cy="571306"/>
            </a:xfrm>
            <a:solidFill>
              <a:schemeClr val="accent2">
                <a:lumMod val="75000"/>
              </a:schemeClr>
            </a:solidFill>
            <a:effectLst>
              <a:outerShdw dist="38100" dir="5400000" algn="ctr" rotWithShape="0">
                <a:srgbClr val="000000">
                  <a:alpha val="10000"/>
                </a:srgbClr>
              </a:outerShdw>
            </a:effectLst>
          </p:grpSpPr>
          <p:sp>
            <p:nvSpPr>
              <p:cNvPr id="34" name="iṡḻîḍê"/>
              <p:cNvSpPr/>
              <p:nvPr/>
            </p:nvSpPr>
            <p:spPr>
              <a:xfrm rot="5400000" flipH="1">
                <a:off x="2805097" y="3458223"/>
                <a:ext cx="571306" cy="126000"/>
              </a:xfrm>
              <a:prstGeom prst="parallelogram">
                <a:avLst>
                  <a:gd name="adj" fmla="val 100000"/>
                </a:avLst>
              </a:prstGeom>
              <a:grpFill/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5" name="iṡļîḍè"/>
              <p:cNvSpPr/>
              <p:nvPr/>
            </p:nvSpPr>
            <p:spPr>
              <a:xfrm rot="5400000" flipH="1">
                <a:off x="2969256" y="3294064"/>
                <a:ext cx="242987" cy="126000"/>
              </a:xfrm>
              <a:prstGeom prst="parallelogram">
                <a:avLst>
                  <a:gd name="adj" fmla="val 100000"/>
                </a:avLst>
              </a:prstGeom>
              <a:solidFill>
                <a:schemeClr val="accent2">
                  <a:lumMod val="50000"/>
                  <a:alpha val="40000"/>
                </a:schemeClr>
              </a:solidFill>
              <a:ln w="25400" cap="flat" cmpd="sng" algn="ctr">
                <a:noFill/>
                <a:prstDash val="soli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  <p:sp>
          <p:nvSpPr>
            <p:cNvPr id="18" name="iṥľíḍè"/>
            <p:cNvSpPr/>
            <p:nvPr/>
          </p:nvSpPr>
          <p:spPr>
            <a:xfrm>
              <a:off x="7287017" y="2625967"/>
              <a:ext cx="1535468" cy="191933"/>
            </a:xfrm>
            <a:prstGeom prst="parallelogram">
              <a:avLst>
                <a:gd name="adj" fmla="val 100000"/>
              </a:avLst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19" name="íṥlîḍe"/>
            <p:cNvGrpSpPr/>
            <p:nvPr/>
          </p:nvGrpSpPr>
          <p:grpSpPr>
            <a:xfrm>
              <a:off x="3580858" y="4937073"/>
              <a:ext cx="2589755" cy="680956"/>
              <a:chOff x="3580858" y="4937073"/>
              <a:chExt cx="2589755" cy="680956"/>
            </a:xfrm>
          </p:grpSpPr>
          <p:sp>
            <p:nvSpPr>
              <p:cNvPr id="32" name="íşľîdé"/>
              <p:cNvSpPr/>
              <p:nvPr/>
            </p:nvSpPr>
            <p:spPr>
              <a:xfrm>
                <a:off x="3580858" y="4937073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100" b="1" dirty="0">
                    <a:solidFill>
                      <a:schemeClr val="accent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3" name="iŝļíde"/>
              <p:cNvSpPr/>
              <p:nvPr/>
            </p:nvSpPr>
            <p:spPr>
              <a:xfrm>
                <a:off x="3580858" y="5283322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685784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</a:p>
            </p:txBody>
          </p:sp>
        </p:grpSp>
        <p:grpSp>
          <p:nvGrpSpPr>
            <p:cNvPr id="20" name="îṥḻiďé"/>
            <p:cNvGrpSpPr/>
            <p:nvPr/>
          </p:nvGrpSpPr>
          <p:grpSpPr>
            <a:xfrm>
              <a:off x="4934721" y="4256117"/>
              <a:ext cx="2589755" cy="680956"/>
              <a:chOff x="4934721" y="4256117"/>
              <a:chExt cx="2589755" cy="680956"/>
            </a:xfrm>
          </p:grpSpPr>
          <p:sp>
            <p:nvSpPr>
              <p:cNvPr id="30" name="iṡḻïḑe"/>
              <p:cNvSpPr/>
              <p:nvPr/>
            </p:nvSpPr>
            <p:spPr>
              <a:xfrm>
                <a:off x="4934721" y="4256117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100" b="1" dirty="0">
                    <a:solidFill>
                      <a:schemeClr val="accent3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1" name="îṡľîḑe"/>
              <p:cNvSpPr/>
              <p:nvPr/>
            </p:nvSpPr>
            <p:spPr>
              <a:xfrm>
                <a:off x="4934721" y="4602366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685784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</a:p>
            </p:txBody>
          </p:sp>
        </p:grpSp>
        <p:grpSp>
          <p:nvGrpSpPr>
            <p:cNvPr id="21" name="iŝļïḓè"/>
            <p:cNvGrpSpPr/>
            <p:nvPr/>
          </p:nvGrpSpPr>
          <p:grpSpPr>
            <a:xfrm>
              <a:off x="6214210" y="3575161"/>
              <a:ext cx="2589755" cy="680956"/>
              <a:chOff x="6214210" y="3575161"/>
              <a:chExt cx="2589755" cy="680956"/>
            </a:xfrm>
          </p:grpSpPr>
          <p:sp>
            <p:nvSpPr>
              <p:cNvPr id="28" name="iṧļíḋê"/>
              <p:cNvSpPr/>
              <p:nvPr/>
            </p:nvSpPr>
            <p:spPr>
              <a:xfrm>
                <a:off x="6214210" y="3575161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100" b="1" dirty="0">
                    <a:solidFill>
                      <a:schemeClr val="accent4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9" name="iŝ1iďé"/>
              <p:cNvSpPr/>
              <p:nvPr/>
            </p:nvSpPr>
            <p:spPr>
              <a:xfrm>
                <a:off x="6214210" y="3921410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685784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</a:p>
            </p:txBody>
          </p:sp>
        </p:grpSp>
        <p:grpSp>
          <p:nvGrpSpPr>
            <p:cNvPr id="22" name="ïṥľíde"/>
            <p:cNvGrpSpPr/>
            <p:nvPr/>
          </p:nvGrpSpPr>
          <p:grpSpPr>
            <a:xfrm>
              <a:off x="7611460" y="2894205"/>
              <a:ext cx="2589755" cy="680956"/>
              <a:chOff x="7611460" y="2894205"/>
              <a:chExt cx="2589755" cy="680956"/>
            </a:xfrm>
          </p:grpSpPr>
          <p:sp>
            <p:nvSpPr>
              <p:cNvPr id="26" name="íṩľiḍé"/>
              <p:cNvSpPr/>
              <p:nvPr/>
            </p:nvSpPr>
            <p:spPr>
              <a:xfrm>
                <a:off x="7611460" y="2894205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100" b="1" dirty="0">
                    <a:solidFill>
                      <a:schemeClr val="accent2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7" name="išlíḋe"/>
              <p:cNvSpPr/>
              <p:nvPr/>
            </p:nvSpPr>
            <p:spPr>
              <a:xfrm>
                <a:off x="7611460" y="3240454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685784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</a:p>
            </p:txBody>
          </p:sp>
        </p:grpSp>
        <p:grpSp>
          <p:nvGrpSpPr>
            <p:cNvPr id="23" name="íS1íḓé"/>
            <p:cNvGrpSpPr/>
            <p:nvPr/>
          </p:nvGrpSpPr>
          <p:grpSpPr>
            <a:xfrm>
              <a:off x="8885108" y="2213249"/>
              <a:ext cx="2589755" cy="680956"/>
              <a:chOff x="8885108" y="2213249"/>
              <a:chExt cx="2589755" cy="680956"/>
            </a:xfrm>
          </p:grpSpPr>
          <p:sp>
            <p:nvSpPr>
              <p:cNvPr id="24" name="íṩḻiďê"/>
              <p:cNvSpPr/>
              <p:nvPr/>
            </p:nvSpPr>
            <p:spPr>
              <a:xfrm>
                <a:off x="8885108" y="2213249"/>
                <a:ext cx="2589755" cy="346249"/>
              </a:xfrm>
              <a:prstGeom prst="rect">
                <a:avLst/>
              </a:prstGeom>
            </p:spPr>
            <p:txBody>
              <a:bodyPr wrap="none" lIns="0" tIns="0" rIns="0" bIns="0">
                <a:normAutofit/>
              </a:bodyPr>
              <a:lstStyle/>
              <a:p>
                <a:r>
                  <a:rPr lang="zh-CN" altLang="en-US" sz="1100" b="1" dirty="0">
                    <a:solidFill>
                      <a:schemeClr val="accent6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5" name="ïṥľiḍe"/>
              <p:cNvSpPr/>
              <p:nvPr/>
            </p:nvSpPr>
            <p:spPr>
              <a:xfrm>
                <a:off x="8885108" y="2559498"/>
                <a:ext cx="2589755" cy="334707"/>
              </a:xfrm>
              <a:prstGeom prst="rect">
                <a:avLst/>
              </a:prstGeom>
            </p:spPr>
            <p:txBody>
              <a:bodyPr wrap="square" lIns="0" tIns="0" rIns="0" bIns="0">
                <a:normAutofit/>
              </a:bodyPr>
              <a:lstStyle/>
              <a:p>
                <a:pPr defTabSz="685784">
                  <a:lnSpc>
                    <a:spcPct val="120000"/>
                  </a:lnSpc>
                  <a:spcBef>
                    <a:spcPct val="0"/>
                  </a:spcBef>
                  <a:defRPr/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</a:t>
                </a:r>
              </a:p>
            </p:txBody>
          </p:sp>
        </p:grpSp>
      </p:grpSp>
      <p:sp>
        <p:nvSpPr>
          <p:cNvPr id="64" name="文本框 63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明年工作计划</a:t>
            </a:r>
          </a:p>
        </p:txBody>
      </p:sp>
    </p:spTree>
    <p:extLst>
      <p:ext uri="{BB962C8B-B14F-4D97-AF65-F5344CB8AC3E}">
        <p14:creationId xmlns:p14="http://schemas.microsoft.com/office/powerpoint/2010/main" val="277215284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Maibenben\Desktop\ymkmj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54512" y="-361768"/>
            <a:ext cx="10451513" cy="5905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6"/>
          <p:cNvSpPr txBox="1"/>
          <p:nvPr/>
        </p:nvSpPr>
        <p:spPr>
          <a:xfrm>
            <a:off x="1982482" y="2100426"/>
            <a:ext cx="5111160" cy="492634"/>
          </a:xfrm>
          <a:prstGeom prst="rect">
            <a:avLst/>
          </a:prstGeom>
          <a:noFill/>
        </p:spPr>
        <p:txBody>
          <a:bodyPr wrap="square" lIns="51389" tIns="25717" rIns="51389" bIns="25717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3150"/>
              </a:lnSpc>
              <a:spcBef>
                <a:spcPct val="20000"/>
              </a:spcBef>
            </a:pPr>
            <a:r>
              <a:rPr lang="zh-CN" altLang="en-US" sz="4100" b="1" spc="300" dirty="0">
                <a:gradFill>
                  <a:gsLst>
                    <a:gs pos="12000">
                      <a:srgbClr val="CBCBCB"/>
                    </a:gs>
                    <a:gs pos="42000">
                      <a:srgbClr val="5F5F5F"/>
                    </a:gs>
                    <a:gs pos="28000">
                      <a:srgbClr val="5F5F5F"/>
                    </a:gs>
                    <a:gs pos="91000">
                      <a:srgbClr val="292929"/>
                    </a:gs>
                    <a:gs pos="74000">
                      <a:srgbClr val="777777"/>
                    </a:gs>
                    <a:gs pos="100000">
                      <a:srgbClr val="EAEAEA"/>
                    </a:gs>
                  </a:gsLst>
                  <a:lin ang="5400000" scaled="0"/>
                </a:gra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演示完毕 感谢聆听</a:t>
            </a:r>
          </a:p>
        </p:txBody>
      </p:sp>
      <p:sp>
        <p:nvSpPr>
          <p:cNvPr id="4" name="文本框 7"/>
          <p:cNvSpPr txBox="1"/>
          <p:nvPr/>
        </p:nvSpPr>
        <p:spPr>
          <a:xfrm>
            <a:off x="2420713" y="2649407"/>
            <a:ext cx="4254883" cy="445634"/>
          </a:xfrm>
          <a:prstGeom prst="rect">
            <a:avLst/>
          </a:prstGeom>
          <a:noFill/>
        </p:spPr>
        <p:txBody>
          <a:bodyPr wrap="square" lIns="51389" tIns="25717" rIns="51389" bIns="25717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3398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The user can demonstrate on a projector or computer, </a:t>
            </a:r>
          </a:p>
          <a:p>
            <a:pPr algn="ctr" defTabSz="513398">
              <a:lnSpc>
                <a:spcPct val="150000"/>
              </a:lnSpc>
            </a:pP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or print the presentation and make it into a film to be used in a wider field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813808" y="3263313"/>
            <a:ext cx="234527" cy="234526"/>
            <a:chOff x="891974" y="4415843"/>
            <a:chExt cx="450443" cy="450443"/>
          </a:xfrm>
        </p:grpSpPr>
        <p:sp>
          <p:nvSpPr>
            <p:cNvPr id="6" name="椭圆 5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椭圆 39"/>
            <p:cNvSpPr/>
            <p:nvPr/>
          </p:nvSpPr>
          <p:spPr>
            <a:xfrm>
              <a:off x="993275" y="4502064"/>
              <a:ext cx="247839" cy="278000"/>
            </a:xfrm>
            <a:custGeom>
              <a:avLst/>
              <a:gdLst>
                <a:gd name="connsiteX0" fmla="*/ 199932 w 300038"/>
                <a:gd name="connsiteY0" fmla="*/ 273051 h 336551"/>
                <a:gd name="connsiteX1" fmla="*/ 192088 w 300038"/>
                <a:gd name="connsiteY1" fmla="*/ 280989 h 336551"/>
                <a:gd name="connsiteX2" fmla="*/ 192088 w 300038"/>
                <a:gd name="connsiteY2" fmla="*/ 306124 h 336551"/>
                <a:gd name="connsiteX3" fmla="*/ 199932 w 300038"/>
                <a:gd name="connsiteY3" fmla="*/ 312739 h 336551"/>
                <a:gd name="connsiteX4" fmla="*/ 250919 w 300038"/>
                <a:gd name="connsiteY4" fmla="*/ 312739 h 336551"/>
                <a:gd name="connsiteX5" fmla="*/ 258763 w 300038"/>
                <a:gd name="connsiteY5" fmla="*/ 306124 h 336551"/>
                <a:gd name="connsiteX6" fmla="*/ 258763 w 300038"/>
                <a:gd name="connsiteY6" fmla="*/ 280989 h 336551"/>
                <a:gd name="connsiteX7" fmla="*/ 250919 w 300038"/>
                <a:gd name="connsiteY7" fmla="*/ 273051 h 336551"/>
                <a:gd name="connsiteX8" fmla="*/ 199932 w 300038"/>
                <a:gd name="connsiteY8" fmla="*/ 273051 h 336551"/>
                <a:gd name="connsiteX9" fmla="*/ 101328 w 300038"/>
                <a:gd name="connsiteY9" fmla="*/ 196851 h 336551"/>
                <a:gd name="connsiteX10" fmla="*/ 107908 w 300038"/>
                <a:gd name="connsiteY10" fmla="*/ 196851 h 336551"/>
                <a:gd name="connsiteX11" fmla="*/ 111856 w 300038"/>
                <a:gd name="connsiteY11" fmla="*/ 202123 h 336551"/>
                <a:gd name="connsiteX12" fmla="*/ 128964 w 300038"/>
                <a:gd name="connsiteY12" fmla="*/ 248250 h 336551"/>
                <a:gd name="connsiteX13" fmla="*/ 131595 w 300038"/>
                <a:gd name="connsiteY13" fmla="*/ 239025 h 336551"/>
                <a:gd name="connsiteX14" fmla="*/ 126332 w 300038"/>
                <a:gd name="connsiteY14" fmla="*/ 225845 h 336551"/>
                <a:gd name="connsiteX15" fmla="*/ 127648 w 300038"/>
                <a:gd name="connsiteY15" fmla="*/ 217938 h 336551"/>
                <a:gd name="connsiteX16" fmla="*/ 132911 w 300038"/>
                <a:gd name="connsiteY16" fmla="*/ 215302 h 336551"/>
                <a:gd name="connsiteX17" fmla="*/ 167126 w 300038"/>
                <a:gd name="connsiteY17" fmla="*/ 215302 h 336551"/>
                <a:gd name="connsiteX18" fmla="*/ 172390 w 300038"/>
                <a:gd name="connsiteY18" fmla="*/ 217938 h 336551"/>
                <a:gd name="connsiteX19" fmla="*/ 173706 w 300038"/>
                <a:gd name="connsiteY19" fmla="*/ 225845 h 336551"/>
                <a:gd name="connsiteX20" fmla="*/ 168442 w 300038"/>
                <a:gd name="connsiteY20" fmla="*/ 239025 h 336551"/>
                <a:gd name="connsiteX21" fmla="*/ 171074 w 300038"/>
                <a:gd name="connsiteY21" fmla="*/ 248250 h 336551"/>
                <a:gd name="connsiteX22" fmla="*/ 188182 w 300038"/>
                <a:gd name="connsiteY22" fmla="*/ 202123 h 336551"/>
                <a:gd name="connsiteX23" fmla="*/ 192130 w 300038"/>
                <a:gd name="connsiteY23" fmla="*/ 196851 h 336551"/>
                <a:gd name="connsiteX24" fmla="*/ 198710 w 300038"/>
                <a:gd name="connsiteY24" fmla="*/ 196851 h 336551"/>
                <a:gd name="connsiteX25" fmla="*/ 265823 w 300038"/>
                <a:gd name="connsiteY25" fmla="*/ 224527 h 336551"/>
                <a:gd name="connsiteX26" fmla="*/ 300038 w 300038"/>
                <a:gd name="connsiteY26" fmla="*/ 274609 h 336551"/>
                <a:gd name="connsiteX27" fmla="*/ 300038 w 300038"/>
                <a:gd name="connsiteY27" fmla="*/ 328643 h 336551"/>
                <a:gd name="connsiteX28" fmla="*/ 292142 w 300038"/>
                <a:gd name="connsiteY28" fmla="*/ 336551 h 336551"/>
                <a:gd name="connsiteX29" fmla="*/ 7896 w 300038"/>
                <a:gd name="connsiteY29" fmla="*/ 336551 h 336551"/>
                <a:gd name="connsiteX30" fmla="*/ 0 w 300038"/>
                <a:gd name="connsiteY30" fmla="*/ 328643 h 336551"/>
                <a:gd name="connsiteX31" fmla="*/ 0 w 300038"/>
                <a:gd name="connsiteY31" fmla="*/ 274609 h 336551"/>
                <a:gd name="connsiteX32" fmla="*/ 34215 w 300038"/>
                <a:gd name="connsiteY32" fmla="*/ 224527 h 336551"/>
                <a:gd name="connsiteX33" fmla="*/ 101328 w 300038"/>
                <a:gd name="connsiteY33" fmla="*/ 196851 h 336551"/>
                <a:gd name="connsiteX34" fmla="*/ 155328 w 300038"/>
                <a:gd name="connsiteY34" fmla="*/ 0 h 336551"/>
                <a:gd name="connsiteX35" fmla="*/ 201775 w 300038"/>
                <a:gd name="connsiteY35" fmla="*/ 15854 h 336551"/>
                <a:gd name="connsiteX36" fmla="*/ 223008 w 300038"/>
                <a:gd name="connsiteY36" fmla="*/ 79268 h 336551"/>
                <a:gd name="connsiteX37" fmla="*/ 224335 w 300038"/>
                <a:gd name="connsiteY37" fmla="*/ 93801 h 336551"/>
                <a:gd name="connsiteX38" fmla="*/ 229643 w 300038"/>
                <a:gd name="connsiteY38" fmla="*/ 100407 h 336551"/>
                <a:gd name="connsiteX39" fmla="*/ 232297 w 300038"/>
                <a:gd name="connsiteY39" fmla="*/ 125508 h 336551"/>
                <a:gd name="connsiteX40" fmla="*/ 208410 w 300038"/>
                <a:gd name="connsiteY40" fmla="*/ 151931 h 336551"/>
                <a:gd name="connsiteX41" fmla="*/ 185850 w 300038"/>
                <a:gd name="connsiteY41" fmla="*/ 183639 h 336551"/>
                <a:gd name="connsiteX42" fmla="*/ 172579 w 300038"/>
                <a:gd name="connsiteY42" fmla="*/ 192887 h 336551"/>
                <a:gd name="connsiteX43" fmla="*/ 150019 w 300038"/>
                <a:gd name="connsiteY43" fmla="*/ 196850 h 336551"/>
                <a:gd name="connsiteX44" fmla="*/ 127459 w 300038"/>
                <a:gd name="connsiteY44" fmla="*/ 192887 h 336551"/>
                <a:gd name="connsiteX45" fmla="*/ 114189 w 300038"/>
                <a:gd name="connsiteY45" fmla="*/ 183639 h 336551"/>
                <a:gd name="connsiteX46" fmla="*/ 91629 w 300038"/>
                <a:gd name="connsiteY46" fmla="*/ 151931 h 336551"/>
                <a:gd name="connsiteX47" fmla="*/ 67742 w 300038"/>
                <a:gd name="connsiteY47" fmla="*/ 125508 h 336551"/>
                <a:gd name="connsiteX48" fmla="*/ 70396 w 300038"/>
                <a:gd name="connsiteY48" fmla="*/ 100407 h 336551"/>
                <a:gd name="connsiteX49" fmla="*/ 75704 w 300038"/>
                <a:gd name="connsiteY49" fmla="*/ 93801 h 336551"/>
                <a:gd name="connsiteX50" fmla="*/ 77031 w 300038"/>
                <a:gd name="connsiteY50" fmla="*/ 85874 h 336551"/>
                <a:gd name="connsiteX51" fmla="*/ 74377 w 300038"/>
                <a:gd name="connsiteY51" fmla="*/ 50203 h 336551"/>
                <a:gd name="connsiteX52" fmla="*/ 103572 w 300038"/>
                <a:gd name="connsiteY52" fmla="*/ 27744 h 336551"/>
                <a:gd name="connsiteX53" fmla="*/ 119497 w 300038"/>
                <a:gd name="connsiteY53" fmla="*/ 10569 h 336551"/>
                <a:gd name="connsiteX54" fmla="*/ 155328 w 300038"/>
                <a:gd name="connsiteY54" fmla="*/ 0 h 336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300038" h="336551">
                  <a:moveTo>
                    <a:pt x="199932" y="273051"/>
                  </a:moveTo>
                  <a:cubicBezTo>
                    <a:pt x="194703" y="273051"/>
                    <a:pt x="192088" y="277020"/>
                    <a:pt x="192088" y="280989"/>
                  </a:cubicBezTo>
                  <a:cubicBezTo>
                    <a:pt x="192088" y="306124"/>
                    <a:pt x="192088" y="306124"/>
                    <a:pt x="192088" y="306124"/>
                  </a:cubicBezTo>
                  <a:cubicBezTo>
                    <a:pt x="192088" y="310093"/>
                    <a:pt x="194703" y="312739"/>
                    <a:pt x="199932" y="312739"/>
                  </a:cubicBezTo>
                  <a:cubicBezTo>
                    <a:pt x="250919" y="312739"/>
                    <a:pt x="250919" y="312739"/>
                    <a:pt x="250919" y="312739"/>
                  </a:cubicBezTo>
                  <a:cubicBezTo>
                    <a:pt x="254841" y="312739"/>
                    <a:pt x="258763" y="310093"/>
                    <a:pt x="258763" y="306124"/>
                  </a:cubicBezTo>
                  <a:lnTo>
                    <a:pt x="258763" y="280989"/>
                  </a:lnTo>
                  <a:cubicBezTo>
                    <a:pt x="258763" y="277020"/>
                    <a:pt x="254841" y="273051"/>
                    <a:pt x="250919" y="273051"/>
                  </a:cubicBezTo>
                  <a:cubicBezTo>
                    <a:pt x="199932" y="273051"/>
                    <a:pt x="199932" y="273051"/>
                    <a:pt x="199932" y="273051"/>
                  </a:cubicBezTo>
                  <a:close/>
                  <a:moveTo>
                    <a:pt x="101328" y="196851"/>
                  </a:moveTo>
                  <a:cubicBezTo>
                    <a:pt x="103960" y="196851"/>
                    <a:pt x="105276" y="196851"/>
                    <a:pt x="107908" y="196851"/>
                  </a:cubicBezTo>
                  <a:cubicBezTo>
                    <a:pt x="109224" y="198169"/>
                    <a:pt x="110540" y="199487"/>
                    <a:pt x="111856" y="202123"/>
                  </a:cubicBezTo>
                  <a:cubicBezTo>
                    <a:pt x="128964" y="248250"/>
                    <a:pt x="128964" y="248250"/>
                    <a:pt x="128964" y="248250"/>
                  </a:cubicBezTo>
                  <a:cubicBezTo>
                    <a:pt x="131595" y="239025"/>
                    <a:pt x="131595" y="239025"/>
                    <a:pt x="131595" y="239025"/>
                  </a:cubicBezTo>
                  <a:cubicBezTo>
                    <a:pt x="126332" y="225845"/>
                    <a:pt x="126332" y="225845"/>
                    <a:pt x="126332" y="225845"/>
                  </a:cubicBezTo>
                  <a:cubicBezTo>
                    <a:pt x="125016" y="223209"/>
                    <a:pt x="126332" y="220574"/>
                    <a:pt x="127648" y="217938"/>
                  </a:cubicBezTo>
                  <a:cubicBezTo>
                    <a:pt x="128964" y="216620"/>
                    <a:pt x="131595" y="215302"/>
                    <a:pt x="132911" y="215302"/>
                  </a:cubicBezTo>
                  <a:cubicBezTo>
                    <a:pt x="167126" y="215302"/>
                    <a:pt x="167126" y="215302"/>
                    <a:pt x="167126" y="215302"/>
                  </a:cubicBezTo>
                  <a:cubicBezTo>
                    <a:pt x="168442" y="215302"/>
                    <a:pt x="171074" y="216620"/>
                    <a:pt x="172390" y="217938"/>
                  </a:cubicBezTo>
                  <a:cubicBezTo>
                    <a:pt x="173706" y="220574"/>
                    <a:pt x="175022" y="223209"/>
                    <a:pt x="173706" y="225845"/>
                  </a:cubicBezTo>
                  <a:cubicBezTo>
                    <a:pt x="168442" y="239025"/>
                    <a:pt x="168442" y="239025"/>
                    <a:pt x="168442" y="239025"/>
                  </a:cubicBezTo>
                  <a:cubicBezTo>
                    <a:pt x="171074" y="248250"/>
                    <a:pt x="171074" y="248250"/>
                    <a:pt x="171074" y="248250"/>
                  </a:cubicBezTo>
                  <a:cubicBezTo>
                    <a:pt x="188182" y="202123"/>
                    <a:pt x="188182" y="202123"/>
                    <a:pt x="188182" y="202123"/>
                  </a:cubicBezTo>
                  <a:cubicBezTo>
                    <a:pt x="189498" y="199487"/>
                    <a:pt x="190814" y="198169"/>
                    <a:pt x="192130" y="196851"/>
                  </a:cubicBezTo>
                  <a:cubicBezTo>
                    <a:pt x="194762" y="196851"/>
                    <a:pt x="196078" y="196851"/>
                    <a:pt x="198710" y="196851"/>
                  </a:cubicBezTo>
                  <a:cubicBezTo>
                    <a:pt x="265823" y="224527"/>
                    <a:pt x="265823" y="224527"/>
                    <a:pt x="265823" y="224527"/>
                  </a:cubicBezTo>
                  <a:cubicBezTo>
                    <a:pt x="286879" y="232435"/>
                    <a:pt x="300038" y="252204"/>
                    <a:pt x="300038" y="274609"/>
                  </a:cubicBezTo>
                  <a:cubicBezTo>
                    <a:pt x="300038" y="328643"/>
                    <a:pt x="300038" y="328643"/>
                    <a:pt x="300038" y="328643"/>
                  </a:cubicBezTo>
                  <a:cubicBezTo>
                    <a:pt x="300038" y="332597"/>
                    <a:pt x="296090" y="336551"/>
                    <a:pt x="292142" y="336551"/>
                  </a:cubicBezTo>
                  <a:cubicBezTo>
                    <a:pt x="7896" y="336551"/>
                    <a:pt x="7896" y="336551"/>
                    <a:pt x="7896" y="336551"/>
                  </a:cubicBezTo>
                  <a:cubicBezTo>
                    <a:pt x="3948" y="336551"/>
                    <a:pt x="0" y="332597"/>
                    <a:pt x="0" y="328643"/>
                  </a:cubicBezTo>
                  <a:cubicBezTo>
                    <a:pt x="0" y="274609"/>
                    <a:pt x="0" y="274609"/>
                    <a:pt x="0" y="274609"/>
                  </a:cubicBezTo>
                  <a:cubicBezTo>
                    <a:pt x="0" y="252204"/>
                    <a:pt x="13159" y="232435"/>
                    <a:pt x="34215" y="224527"/>
                  </a:cubicBezTo>
                  <a:cubicBezTo>
                    <a:pt x="101328" y="196851"/>
                    <a:pt x="101328" y="196851"/>
                    <a:pt x="101328" y="196851"/>
                  </a:cubicBezTo>
                  <a:close/>
                  <a:moveTo>
                    <a:pt x="155328" y="0"/>
                  </a:moveTo>
                  <a:cubicBezTo>
                    <a:pt x="171252" y="0"/>
                    <a:pt x="187177" y="5285"/>
                    <a:pt x="201775" y="15854"/>
                  </a:cubicBezTo>
                  <a:cubicBezTo>
                    <a:pt x="225662" y="34350"/>
                    <a:pt x="223008" y="72663"/>
                    <a:pt x="223008" y="79268"/>
                  </a:cubicBezTo>
                  <a:cubicBezTo>
                    <a:pt x="223008" y="84553"/>
                    <a:pt x="224335" y="89838"/>
                    <a:pt x="224335" y="93801"/>
                  </a:cubicBezTo>
                  <a:cubicBezTo>
                    <a:pt x="225662" y="95122"/>
                    <a:pt x="228316" y="96443"/>
                    <a:pt x="229643" y="100407"/>
                  </a:cubicBezTo>
                  <a:cubicBezTo>
                    <a:pt x="234951" y="107012"/>
                    <a:pt x="234951" y="114939"/>
                    <a:pt x="232297" y="125508"/>
                  </a:cubicBezTo>
                  <a:cubicBezTo>
                    <a:pt x="226989" y="146647"/>
                    <a:pt x="215045" y="150610"/>
                    <a:pt x="208410" y="151931"/>
                  </a:cubicBezTo>
                  <a:cubicBezTo>
                    <a:pt x="204429" y="159858"/>
                    <a:pt x="195139" y="175712"/>
                    <a:pt x="185850" y="183639"/>
                  </a:cubicBezTo>
                  <a:cubicBezTo>
                    <a:pt x="183196" y="187602"/>
                    <a:pt x="177888" y="190244"/>
                    <a:pt x="172579" y="192887"/>
                  </a:cubicBezTo>
                  <a:cubicBezTo>
                    <a:pt x="164617" y="195529"/>
                    <a:pt x="157982" y="196850"/>
                    <a:pt x="150019" y="196850"/>
                  </a:cubicBezTo>
                  <a:cubicBezTo>
                    <a:pt x="142057" y="196850"/>
                    <a:pt x="135422" y="195529"/>
                    <a:pt x="127459" y="192887"/>
                  </a:cubicBezTo>
                  <a:cubicBezTo>
                    <a:pt x="122151" y="190244"/>
                    <a:pt x="116843" y="187602"/>
                    <a:pt x="114189" y="183639"/>
                  </a:cubicBezTo>
                  <a:cubicBezTo>
                    <a:pt x="104900" y="175712"/>
                    <a:pt x="95610" y="159858"/>
                    <a:pt x="91629" y="151931"/>
                  </a:cubicBezTo>
                  <a:cubicBezTo>
                    <a:pt x="84994" y="150610"/>
                    <a:pt x="73050" y="146647"/>
                    <a:pt x="67742" y="125508"/>
                  </a:cubicBezTo>
                  <a:cubicBezTo>
                    <a:pt x="65088" y="114939"/>
                    <a:pt x="65088" y="107012"/>
                    <a:pt x="70396" y="100407"/>
                  </a:cubicBezTo>
                  <a:cubicBezTo>
                    <a:pt x="71723" y="96443"/>
                    <a:pt x="74377" y="95122"/>
                    <a:pt x="75704" y="93801"/>
                  </a:cubicBezTo>
                  <a:cubicBezTo>
                    <a:pt x="75704" y="91159"/>
                    <a:pt x="75704" y="88516"/>
                    <a:pt x="77031" y="85874"/>
                  </a:cubicBezTo>
                  <a:cubicBezTo>
                    <a:pt x="73050" y="80590"/>
                    <a:pt x="67742" y="68699"/>
                    <a:pt x="74377" y="50203"/>
                  </a:cubicBezTo>
                  <a:cubicBezTo>
                    <a:pt x="81013" y="30386"/>
                    <a:pt x="95610" y="27744"/>
                    <a:pt x="103572" y="27744"/>
                  </a:cubicBezTo>
                  <a:cubicBezTo>
                    <a:pt x="106227" y="22459"/>
                    <a:pt x="111535" y="17175"/>
                    <a:pt x="119497" y="10569"/>
                  </a:cubicBezTo>
                  <a:cubicBezTo>
                    <a:pt x="128786" y="3963"/>
                    <a:pt x="142057" y="0"/>
                    <a:pt x="155328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8" name="文本框 11"/>
          <p:cNvSpPr txBox="1"/>
          <p:nvPr/>
        </p:nvSpPr>
        <p:spPr>
          <a:xfrm>
            <a:off x="3480877" y="3555231"/>
            <a:ext cx="911696" cy="190436"/>
          </a:xfrm>
          <a:prstGeom prst="rect">
            <a:avLst/>
          </a:prstGeom>
          <a:noFill/>
        </p:spPr>
        <p:txBody>
          <a:bodyPr wrap="none" lIns="51389" tIns="25717" rIns="51389" bIns="25717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3398"/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汇报人：千库网</a:t>
            </a:r>
            <a:endParaRPr lang="en-US" altLang="zh-CN" sz="900" dirty="0">
              <a:solidFill>
                <a:schemeClr val="accent2">
                  <a:lumMod val="7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015371" y="3263313"/>
            <a:ext cx="234527" cy="234526"/>
            <a:chOff x="891974" y="4415843"/>
            <a:chExt cx="450443" cy="450443"/>
          </a:xfrm>
        </p:grpSpPr>
        <p:sp>
          <p:nvSpPr>
            <p:cNvPr id="10" name="椭圆 9"/>
            <p:cNvSpPr/>
            <p:nvPr/>
          </p:nvSpPr>
          <p:spPr>
            <a:xfrm>
              <a:off x="891974" y="4415843"/>
              <a:ext cx="450443" cy="450443"/>
            </a:xfrm>
            <a:prstGeom prst="ellipse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椭圆 44"/>
            <p:cNvSpPr/>
            <p:nvPr/>
          </p:nvSpPr>
          <p:spPr>
            <a:xfrm>
              <a:off x="978196" y="4510710"/>
              <a:ext cx="278000" cy="260708"/>
            </a:xfrm>
            <a:custGeom>
              <a:avLst/>
              <a:gdLst>
                <a:gd name="connsiteX0" fmla="*/ 249749 w 331788"/>
                <a:gd name="connsiteY0" fmla="*/ 163513 h 311151"/>
                <a:gd name="connsiteX1" fmla="*/ 243291 w 331788"/>
                <a:gd name="connsiteY1" fmla="*/ 171424 h 311151"/>
                <a:gd name="connsiteX2" fmla="*/ 243291 w 331788"/>
                <a:gd name="connsiteY2" fmla="*/ 218888 h 311151"/>
                <a:gd name="connsiteX3" fmla="*/ 238125 w 331788"/>
                <a:gd name="connsiteY3" fmla="*/ 229435 h 311151"/>
                <a:gd name="connsiteX4" fmla="*/ 249749 w 331788"/>
                <a:gd name="connsiteY4" fmla="*/ 241301 h 311151"/>
                <a:gd name="connsiteX5" fmla="*/ 260081 w 331788"/>
                <a:gd name="connsiteY5" fmla="*/ 236027 h 311151"/>
                <a:gd name="connsiteX6" fmla="*/ 288495 w 331788"/>
                <a:gd name="connsiteY6" fmla="*/ 236027 h 311151"/>
                <a:gd name="connsiteX7" fmla="*/ 307868 w 331788"/>
                <a:gd name="connsiteY7" fmla="*/ 236027 h 311151"/>
                <a:gd name="connsiteX8" fmla="*/ 314325 w 331788"/>
                <a:gd name="connsiteY8" fmla="*/ 229435 h 311151"/>
                <a:gd name="connsiteX9" fmla="*/ 307868 w 331788"/>
                <a:gd name="connsiteY9" fmla="*/ 221525 h 311151"/>
                <a:gd name="connsiteX10" fmla="*/ 260081 w 331788"/>
                <a:gd name="connsiteY10" fmla="*/ 221525 h 311151"/>
                <a:gd name="connsiteX11" fmla="*/ 257498 w 331788"/>
                <a:gd name="connsiteY11" fmla="*/ 218888 h 311151"/>
                <a:gd name="connsiteX12" fmla="*/ 257498 w 331788"/>
                <a:gd name="connsiteY12" fmla="*/ 171424 h 311151"/>
                <a:gd name="connsiteX13" fmla="*/ 249749 w 331788"/>
                <a:gd name="connsiteY13" fmla="*/ 163513 h 311151"/>
                <a:gd name="connsiteX14" fmla="*/ 250178 w 331788"/>
                <a:gd name="connsiteY14" fmla="*/ 147638 h 311151"/>
                <a:gd name="connsiteX15" fmla="*/ 289040 w 331788"/>
                <a:gd name="connsiteY15" fmla="*/ 158020 h 311151"/>
                <a:gd name="connsiteX16" fmla="*/ 331788 w 331788"/>
                <a:gd name="connsiteY16" fmla="*/ 229395 h 311151"/>
                <a:gd name="connsiteX17" fmla="*/ 250178 w 331788"/>
                <a:gd name="connsiteY17" fmla="*/ 311151 h 311151"/>
                <a:gd name="connsiteX18" fmla="*/ 175044 w 331788"/>
                <a:gd name="connsiteY18" fmla="*/ 260540 h 311151"/>
                <a:gd name="connsiteX19" fmla="*/ 169863 w 331788"/>
                <a:gd name="connsiteY19" fmla="*/ 229395 h 311151"/>
                <a:gd name="connsiteX20" fmla="*/ 250178 w 331788"/>
                <a:gd name="connsiteY20" fmla="*/ 147638 h 311151"/>
                <a:gd name="connsiteX21" fmla="*/ 22336 w 331788"/>
                <a:gd name="connsiteY21" fmla="*/ 44450 h 311151"/>
                <a:gd name="connsiteX22" fmla="*/ 15875 w 331788"/>
                <a:gd name="connsiteY22" fmla="*/ 49630 h 311151"/>
                <a:gd name="connsiteX23" fmla="*/ 15875 w 331788"/>
                <a:gd name="connsiteY23" fmla="*/ 93663 h 311151"/>
                <a:gd name="connsiteX24" fmla="*/ 273050 w 331788"/>
                <a:gd name="connsiteY24" fmla="*/ 93663 h 311151"/>
                <a:gd name="connsiteX25" fmla="*/ 273050 w 331788"/>
                <a:gd name="connsiteY25" fmla="*/ 49630 h 311151"/>
                <a:gd name="connsiteX26" fmla="*/ 267881 w 331788"/>
                <a:gd name="connsiteY26" fmla="*/ 44450 h 311151"/>
                <a:gd name="connsiteX27" fmla="*/ 245911 w 331788"/>
                <a:gd name="connsiteY27" fmla="*/ 44450 h 311151"/>
                <a:gd name="connsiteX28" fmla="*/ 245911 w 331788"/>
                <a:gd name="connsiteY28" fmla="*/ 53515 h 311151"/>
                <a:gd name="connsiteX29" fmla="*/ 231695 w 331788"/>
                <a:gd name="connsiteY29" fmla="*/ 67761 h 311151"/>
                <a:gd name="connsiteX30" fmla="*/ 212310 w 331788"/>
                <a:gd name="connsiteY30" fmla="*/ 67761 h 311151"/>
                <a:gd name="connsiteX31" fmla="*/ 198094 w 331788"/>
                <a:gd name="connsiteY31" fmla="*/ 53515 h 311151"/>
                <a:gd name="connsiteX32" fmla="*/ 198094 w 331788"/>
                <a:gd name="connsiteY32" fmla="*/ 44450 h 311151"/>
                <a:gd name="connsiteX33" fmla="*/ 168370 w 331788"/>
                <a:gd name="connsiteY33" fmla="*/ 44450 h 311151"/>
                <a:gd name="connsiteX34" fmla="*/ 168370 w 331788"/>
                <a:gd name="connsiteY34" fmla="*/ 53515 h 311151"/>
                <a:gd name="connsiteX35" fmla="*/ 154155 w 331788"/>
                <a:gd name="connsiteY35" fmla="*/ 67761 h 311151"/>
                <a:gd name="connsiteX36" fmla="*/ 134770 w 331788"/>
                <a:gd name="connsiteY36" fmla="*/ 67761 h 311151"/>
                <a:gd name="connsiteX37" fmla="*/ 120554 w 331788"/>
                <a:gd name="connsiteY37" fmla="*/ 53515 h 311151"/>
                <a:gd name="connsiteX38" fmla="*/ 120554 w 331788"/>
                <a:gd name="connsiteY38" fmla="*/ 44450 h 311151"/>
                <a:gd name="connsiteX39" fmla="*/ 92123 w 331788"/>
                <a:gd name="connsiteY39" fmla="*/ 44450 h 311151"/>
                <a:gd name="connsiteX40" fmla="*/ 92123 w 331788"/>
                <a:gd name="connsiteY40" fmla="*/ 53515 h 311151"/>
                <a:gd name="connsiteX41" fmla="*/ 77907 w 331788"/>
                <a:gd name="connsiteY41" fmla="*/ 67761 h 311151"/>
                <a:gd name="connsiteX42" fmla="*/ 58522 w 331788"/>
                <a:gd name="connsiteY42" fmla="*/ 67761 h 311151"/>
                <a:gd name="connsiteX43" fmla="*/ 44306 w 331788"/>
                <a:gd name="connsiteY43" fmla="*/ 53515 h 311151"/>
                <a:gd name="connsiteX44" fmla="*/ 44306 w 331788"/>
                <a:gd name="connsiteY44" fmla="*/ 44450 h 311151"/>
                <a:gd name="connsiteX45" fmla="*/ 22336 w 331788"/>
                <a:gd name="connsiteY45" fmla="*/ 44450 h 311151"/>
                <a:gd name="connsiteX46" fmla="*/ 58303 w 331788"/>
                <a:gd name="connsiteY46" fmla="*/ 0 h 311151"/>
                <a:gd name="connsiteX47" fmla="*/ 77737 w 331788"/>
                <a:gd name="connsiteY47" fmla="*/ 0 h 311151"/>
                <a:gd name="connsiteX48" fmla="*/ 91989 w 331788"/>
                <a:gd name="connsiteY48" fmla="*/ 14248 h 311151"/>
                <a:gd name="connsiteX49" fmla="*/ 91989 w 331788"/>
                <a:gd name="connsiteY49" fmla="*/ 29791 h 311151"/>
                <a:gd name="connsiteX50" fmla="*/ 120493 w 331788"/>
                <a:gd name="connsiteY50" fmla="*/ 29791 h 311151"/>
                <a:gd name="connsiteX51" fmla="*/ 120493 w 331788"/>
                <a:gd name="connsiteY51" fmla="*/ 14248 h 311151"/>
                <a:gd name="connsiteX52" fmla="*/ 134745 w 331788"/>
                <a:gd name="connsiteY52" fmla="*/ 0 h 311151"/>
                <a:gd name="connsiteX53" fmla="*/ 154179 w 331788"/>
                <a:gd name="connsiteY53" fmla="*/ 0 h 311151"/>
                <a:gd name="connsiteX54" fmla="*/ 168431 w 331788"/>
                <a:gd name="connsiteY54" fmla="*/ 14248 h 311151"/>
                <a:gd name="connsiteX55" fmla="*/ 168431 w 331788"/>
                <a:gd name="connsiteY55" fmla="*/ 29791 h 311151"/>
                <a:gd name="connsiteX56" fmla="*/ 198231 w 331788"/>
                <a:gd name="connsiteY56" fmla="*/ 29791 h 311151"/>
                <a:gd name="connsiteX57" fmla="*/ 198231 w 331788"/>
                <a:gd name="connsiteY57" fmla="*/ 14248 h 311151"/>
                <a:gd name="connsiteX58" fmla="*/ 212483 w 331788"/>
                <a:gd name="connsiteY58" fmla="*/ 0 h 311151"/>
                <a:gd name="connsiteX59" fmla="*/ 231917 w 331788"/>
                <a:gd name="connsiteY59" fmla="*/ 0 h 311151"/>
                <a:gd name="connsiteX60" fmla="*/ 246170 w 331788"/>
                <a:gd name="connsiteY60" fmla="*/ 14248 h 311151"/>
                <a:gd name="connsiteX61" fmla="*/ 246170 w 331788"/>
                <a:gd name="connsiteY61" fmla="*/ 29791 h 311151"/>
                <a:gd name="connsiteX62" fmla="*/ 268195 w 331788"/>
                <a:gd name="connsiteY62" fmla="*/ 29791 h 311151"/>
                <a:gd name="connsiteX63" fmla="*/ 288925 w 331788"/>
                <a:gd name="connsiteY63" fmla="*/ 50516 h 311151"/>
                <a:gd name="connsiteX64" fmla="*/ 288925 w 331788"/>
                <a:gd name="connsiteY64" fmla="*/ 146366 h 311151"/>
                <a:gd name="connsiteX65" fmla="*/ 286334 w 331788"/>
                <a:gd name="connsiteY65" fmla="*/ 143775 h 311151"/>
                <a:gd name="connsiteX66" fmla="*/ 250056 w 331788"/>
                <a:gd name="connsiteY66" fmla="*/ 137299 h 311151"/>
                <a:gd name="connsiteX67" fmla="*/ 215074 w 331788"/>
                <a:gd name="connsiteY67" fmla="*/ 143775 h 311151"/>
                <a:gd name="connsiteX68" fmla="*/ 185275 w 331788"/>
                <a:gd name="connsiteY68" fmla="*/ 164500 h 311151"/>
                <a:gd name="connsiteX69" fmla="*/ 165840 w 331788"/>
                <a:gd name="connsiteY69" fmla="*/ 192996 h 311151"/>
                <a:gd name="connsiteX70" fmla="*/ 158066 w 331788"/>
                <a:gd name="connsiteY70" fmla="*/ 229264 h 311151"/>
                <a:gd name="connsiteX71" fmla="*/ 163249 w 331788"/>
                <a:gd name="connsiteY71" fmla="*/ 260350 h 311151"/>
                <a:gd name="connsiteX72" fmla="*/ 22025 w 331788"/>
                <a:gd name="connsiteY72" fmla="*/ 260350 h 311151"/>
                <a:gd name="connsiteX73" fmla="*/ 0 w 331788"/>
                <a:gd name="connsiteY73" fmla="*/ 238330 h 311151"/>
                <a:gd name="connsiteX74" fmla="*/ 0 w 331788"/>
                <a:gd name="connsiteY74" fmla="*/ 50516 h 311151"/>
                <a:gd name="connsiteX75" fmla="*/ 22025 w 331788"/>
                <a:gd name="connsiteY75" fmla="*/ 29791 h 311151"/>
                <a:gd name="connsiteX76" fmla="*/ 44051 w 331788"/>
                <a:gd name="connsiteY76" fmla="*/ 29791 h 311151"/>
                <a:gd name="connsiteX77" fmla="*/ 44051 w 331788"/>
                <a:gd name="connsiteY77" fmla="*/ 14248 h 311151"/>
                <a:gd name="connsiteX78" fmla="*/ 58303 w 331788"/>
                <a:gd name="connsiteY78" fmla="*/ 0 h 3111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331788" h="311151">
                  <a:moveTo>
                    <a:pt x="249749" y="163513"/>
                  </a:moveTo>
                  <a:cubicBezTo>
                    <a:pt x="245874" y="163513"/>
                    <a:pt x="243291" y="167468"/>
                    <a:pt x="243291" y="171424"/>
                  </a:cubicBezTo>
                  <a:cubicBezTo>
                    <a:pt x="243291" y="171424"/>
                    <a:pt x="243291" y="171424"/>
                    <a:pt x="243291" y="218888"/>
                  </a:cubicBezTo>
                  <a:cubicBezTo>
                    <a:pt x="239417" y="221525"/>
                    <a:pt x="238125" y="225480"/>
                    <a:pt x="238125" y="229435"/>
                  </a:cubicBezTo>
                  <a:cubicBezTo>
                    <a:pt x="238125" y="236027"/>
                    <a:pt x="243291" y="241301"/>
                    <a:pt x="249749" y="241301"/>
                  </a:cubicBezTo>
                  <a:cubicBezTo>
                    <a:pt x="253624" y="241301"/>
                    <a:pt x="257498" y="239983"/>
                    <a:pt x="260081" y="236027"/>
                  </a:cubicBezTo>
                  <a:cubicBezTo>
                    <a:pt x="260081" y="236027"/>
                    <a:pt x="260081" y="236027"/>
                    <a:pt x="288495" y="236027"/>
                  </a:cubicBezTo>
                  <a:lnTo>
                    <a:pt x="307868" y="236027"/>
                  </a:lnTo>
                  <a:cubicBezTo>
                    <a:pt x="311742" y="236027"/>
                    <a:pt x="314325" y="233390"/>
                    <a:pt x="314325" y="229435"/>
                  </a:cubicBezTo>
                  <a:cubicBezTo>
                    <a:pt x="314325" y="225480"/>
                    <a:pt x="311742" y="221525"/>
                    <a:pt x="307868" y="221525"/>
                  </a:cubicBezTo>
                  <a:cubicBezTo>
                    <a:pt x="307868" y="221525"/>
                    <a:pt x="307868" y="221525"/>
                    <a:pt x="260081" y="221525"/>
                  </a:cubicBezTo>
                  <a:cubicBezTo>
                    <a:pt x="258790" y="221525"/>
                    <a:pt x="257498" y="220206"/>
                    <a:pt x="257498" y="218888"/>
                  </a:cubicBezTo>
                  <a:cubicBezTo>
                    <a:pt x="257498" y="218888"/>
                    <a:pt x="257498" y="218888"/>
                    <a:pt x="257498" y="171424"/>
                  </a:cubicBezTo>
                  <a:cubicBezTo>
                    <a:pt x="257498" y="167468"/>
                    <a:pt x="253624" y="163513"/>
                    <a:pt x="249749" y="163513"/>
                  </a:cubicBezTo>
                  <a:close/>
                  <a:moveTo>
                    <a:pt x="250178" y="147638"/>
                  </a:moveTo>
                  <a:cubicBezTo>
                    <a:pt x="264427" y="147638"/>
                    <a:pt x="277381" y="151531"/>
                    <a:pt x="289040" y="158020"/>
                  </a:cubicBezTo>
                  <a:cubicBezTo>
                    <a:pt x="314948" y="172295"/>
                    <a:pt x="331788" y="198249"/>
                    <a:pt x="331788" y="229395"/>
                  </a:cubicBezTo>
                  <a:cubicBezTo>
                    <a:pt x="331788" y="274815"/>
                    <a:pt x="295517" y="311151"/>
                    <a:pt x="250178" y="311151"/>
                  </a:cubicBezTo>
                  <a:cubicBezTo>
                    <a:pt x="216497" y="311151"/>
                    <a:pt x="186703" y="289090"/>
                    <a:pt x="175044" y="260540"/>
                  </a:cubicBezTo>
                  <a:cubicBezTo>
                    <a:pt x="171158" y="250158"/>
                    <a:pt x="169863" y="239776"/>
                    <a:pt x="169863" y="229395"/>
                  </a:cubicBezTo>
                  <a:cubicBezTo>
                    <a:pt x="169863" y="183974"/>
                    <a:pt x="206134" y="147638"/>
                    <a:pt x="250178" y="147638"/>
                  </a:cubicBezTo>
                  <a:close/>
                  <a:moveTo>
                    <a:pt x="22336" y="44450"/>
                  </a:moveTo>
                  <a:cubicBezTo>
                    <a:pt x="18459" y="44450"/>
                    <a:pt x="15875" y="47040"/>
                    <a:pt x="15875" y="49630"/>
                  </a:cubicBezTo>
                  <a:lnTo>
                    <a:pt x="15875" y="93663"/>
                  </a:lnTo>
                  <a:cubicBezTo>
                    <a:pt x="15875" y="93663"/>
                    <a:pt x="15875" y="93663"/>
                    <a:pt x="273050" y="93663"/>
                  </a:cubicBezTo>
                  <a:cubicBezTo>
                    <a:pt x="273050" y="93663"/>
                    <a:pt x="273050" y="93663"/>
                    <a:pt x="273050" y="49630"/>
                  </a:cubicBezTo>
                  <a:cubicBezTo>
                    <a:pt x="273050" y="47040"/>
                    <a:pt x="270466" y="44450"/>
                    <a:pt x="267881" y="44450"/>
                  </a:cubicBezTo>
                  <a:cubicBezTo>
                    <a:pt x="267881" y="44450"/>
                    <a:pt x="267881" y="44450"/>
                    <a:pt x="245911" y="44450"/>
                  </a:cubicBezTo>
                  <a:cubicBezTo>
                    <a:pt x="245911" y="44450"/>
                    <a:pt x="245911" y="44450"/>
                    <a:pt x="245911" y="53515"/>
                  </a:cubicBezTo>
                  <a:cubicBezTo>
                    <a:pt x="245911" y="61286"/>
                    <a:pt x="239449" y="67761"/>
                    <a:pt x="231695" y="67761"/>
                  </a:cubicBezTo>
                  <a:cubicBezTo>
                    <a:pt x="231695" y="67761"/>
                    <a:pt x="231695" y="67761"/>
                    <a:pt x="212310" y="67761"/>
                  </a:cubicBezTo>
                  <a:cubicBezTo>
                    <a:pt x="204556" y="67761"/>
                    <a:pt x="198094" y="61286"/>
                    <a:pt x="198094" y="53515"/>
                  </a:cubicBezTo>
                  <a:cubicBezTo>
                    <a:pt x="198094" y="53515"/>
                    <a:pt x="198094" y="53515"/>
                    <a:pt x="198094" y="44450"/>
                  </a:cubicBezTo>
                  <a:cubicBezTo>
                    <a:pt x="198094" y="44450"/>
                    <a:pt x="198094" y="44450"/>
                    <a:pt x="168370" y="44450"/>
                  </a:cubicBezTo>
                  <a:cubicBezTo>
                    <a:pt x="168370" y="44450"/>
                    <a:pt x="168370" y="44450"/>
                    <a:pt x="168370" y="53515"/>
                  </a:cubicBezTo>
                  <a:cubicBezTo>
                    <a:pt x="168370" y="61286"/>
                    <a:pt x="161909" y="67761"/>
                    <a:pt x="154155" y="67761"/>
                  </a:cubicBezTo>
                  <a:cubicBezTo>
                    <a:pt x="154155" y="67761"/>
                    <a:pt x="154155" y="67761"/>
                    <a:pt x="134770" y="67761"/>
                  </a:cubicBezTo>
                  <a:cubicBezTo>
                    <a:pt x="127016" y="67761"/>
                    <a:pt x="120554" y="61286"/>
                    <a:pt x="120554" y="53515"/>
                  </a:cubicBezTo>
                  <a:cubicBezTo>
                    <a:pt x="120554" y="53515"/>
                    <a:pt x="120554" y="53515"/>
                    <a:pt x="120554" y="44450"/>
                  </a:cubicBezTo>
                  <a:cubicBezTo>
                    <a:pt x="120554" y="44450"/>
                    <a:pt x="120554" y="44450"/>
                    <a:pt x="92123" y="44450"/>
                  </a:cubicBezTo>
                  <a:cubicBezTo>
                    <a:pt x="92123" y="44450"/>
                    <a:pt x="92123" y="44450"/>
                    <a:pt x="92123" y="53515"/>
                  </a:cubicBezTo>
                  <a:cubicBezTo>
                    <a:pt x="92123" y="61286"/>
                    <a:pt x="85661" y="67761"/>
                    <a:pt x="77907" y="67761"/>
                  </a:cubicBezTo>
                  <a:cubicBezTo>
                    <a:pt x="77907" y="67761"/>
                    <a:pt x="77907" y="67761"/>
                    <a:pt x="58522" y="67761"/>
                  </a:cubicBezTo>
                  <a:cubicBezTo>
                    <a:pt x="50768" y="67761"/>
                    <a:pt x="44306" y="61286"/>
                    <a:pt x="44306" y="53515"/>
                  </a:cubicBezTo>
                  <a:cubicBezTo>
                    <a:pt x="44306" y="53515"/>
                    <a:pt x="44306" y="53515"/>
                    <a:pt x="44306" y="44450"/>
                  </a:cubicBezTo>
                  <a:cubicBezTo>
                    <a:pt x="44306" y="44450"/>
                    <a:pt x="44306" y="44450"/>
                    <a:pt x="22336" y="44450"/>
                  </a:cubicBezTo>
                  <a:close/>
                  <a:moveTo>
                    <a:pt x="58303" y="0"/>
                  </a:moveTo>
                  <a:cubicBezTo>
                    <a:pt x="58303" y="0"/>
                    <a:pt x="58303" y="0"/>
                    <a:pt x="77737" y="0"/>
                  </a:cubicBezTo>
                  <a:cubicBezTo>
                    <a:pt x="85511" y="0"/>
                    <a:pt x="91989" y="6476"/>
                    <a:pt x="91989" y="14248"/>
                  </a:cubicBezTo>
                  <a:cubicBezTo>
                    <a:pt x="91989" y="14248"/>
                    <a:pt x="91989" y="14248"/>
                    <a:pt x="91989" y="29791"/>
                  </a:cubicBezTo>
                  <a:cubicBezTo>
                    <a:pt x="91989" y="29791"/>
                    <a:pt x="91989" y="29791"/>
                    <a:pt x="120493" y="29791"/>
                  </a:cubicBezTo>
                  <a:cubicBezTo>
                    <a:pt x="120493" y="29791"/>
                    <a:pt x="120493" y="29791"/>
                    <a:pt x="120493" y="14248"/>
                  </a:cubicBezTo>
                  <a:cubicBezTo>
                    <a:pt x="120493" y="6476"/>
                    <a:pt x="126971" y="0"/>
                    <a:pt x="134745" y="0"/>
                  </a:cubicBezTo>
                  <a:cubicBezTo>
                    <a:pt x="134745" y="0"/>
                    <a:pt x="134745" y="0"/>
                    <a:pt x="154179" y="0"/>
                  </a:cubicBezTo>
                  <a:cubicBezTo>
                    <a:pt x="161953" y="0"/>
                    <a:pt x="168431" y="6476"/>
                    <a:pt x="168431" y="14248"/>
                  </a:cubicBezTo>
                  <a:cubicBezTo>
                    <a:pt x="168431" y="14248"/>
                    <a:pt x="168431" y="14248"/>
                    <a:pt x="168431" y="29791"/>
                  </a:cubicBezTo>
                  <a:cubicBezTo>
                    <a:pt x="168431" y="29791"/>
                    <a:pt x="168431" y="29791"/>
                    <a:pt x="198231" y="29791"/>
                  </a:cubicBezTo>
                  <a:cubicBezTo>
                    <a:pt x="198231" y="29791"/>
                    <a:pt x="198231" y="29791"/>
                    <a:pt x="198231" y="14248"/>
                  </a:cubicBezTo>
                  <a:cubicBezTo>
                    <a:pt x="198231" y="6476"/>
                    <a:pt x="204709" y="0"/>
                    <a:pt x="212483" y="0"/>
                  </a:cubicBezTo>
                  <a:cubicBezTo>
                    <a:pt x="212483" y="0"/>
                    <a:pt x="212483" y="0"/>
                    <a:pt x="231917" y="0"/>
                  </a:cubicBezTo>
                  <a:cubicBezTo>
                    <a:pt x="239691" y="0"/>
                    <a:pt x="246170" y="6476"/>
                    <a:pt x="246170" y="14248"/>
                  </a:cubicBezTo>
                  <a:cubicBezTo>
                    <a:pt x="246170" y="14248"/>
                    <a:pt x="246170" y="14248"/>
                    <a:pt x="246170" y="29791"/>
                  </a:cubicBezTo>
                  <a:cubicBezTo>
                    <a:pt x="246170" y="29791"/>
                    <a:pt x="246170" y="29791"/>
                    <a:pt x="268195" y="29791"/>
                  </a:cubicBezTo>
                  <a:cubicBezTo>
                    <a:pt x="279856" y="29791"/>
                    <a:pt x="288925" y="38858"/>
                    <a:pt x="288925" y="50516"/>
                  </a:cubicBezTo>
                  <a:cubicBezTo>
                    <a:pt x="288925" y="50516"/>
                    <a:pt x="288925" y="50516"/>
                    <a:pt x="288925" y="146366"/>
                  </a:cubicBezTo>
                  <a:cubicBezTo>
                    <a:pt x="288925" y="145071"/>
                    <a:pt x="287630" y="145071"/>
                    <a:pt x="286334" y="143775"/>
                  </a:cubicBezTo>
                  <a:cubicBezTo>
                    <a:pt x="274673" y="139889"/>
                    <a:pt x="263013" y="137299"/>
                    <a:pt x="250056" y="137299"/>
                  </a:cubicBezTo>
                  <a:cubicBezTo>
                    <a:pt x="238396" y="137299"/>
                    <a:pt x="225439" y="139889"/>
                    <a:pt x="215074" y="143775"/>
                  </a:cubicBezTo>
                  <a:cubicBezTo>
                    <a:pt x="203413" y="148956"/>
                    <a:pt x="194344" y="155433"/>
                    <a:pt x="185275" y="164500"/>
                  </a:cubicBezTo>
                  <a:cubicBezTo>
                    <a:pt x="177501" y="172272"/>
                    <a:pt x="169727" y="182634"/>
                    <a:pt x="165840" y="192996"/>
                  </a:cubicBezTo>
                  <a:cubicBezTo>
                    <a:pt x="160658" y="204653"/>
                    <a:pt x="158066" y="216311"/>
                    <a:pt x="158066" y="229264"/>
                  </a:cubicBezTo>
                  <a:cubicBezTo>
                    <a:pt x="158066" y="239626"/>
                    <a:pt x="160658" y="249988"/>
                    <a:pt x="163249" y="260350"/>
                  </a:cubicBezTo>
                  <a:cubicBezTo>
                    <a:pt x="163249" y="260350"/>
                    <a:pt x="163249" y="260350"/>
                    <a:pt x="22025" y="260350"/>
                  </a:cubicBezTo>
                  <a:cubicBezTo>
                    <a:pt x="9069" y="260350"/>
                    <a:pt x="0" y="249988"/>
                    <a:pt x="0" y="238330"/>
                  </a:cubicBezTo>
                  <a:cubicBezTo>
                    <a:pt x="0" y="238330"/>
                    <a:pt x="0" y="238330"/>
                    <a:pt x="0" y="50516"/>
                  </a:cubicBezTo>
                  <a:cubicBezTo>
                    <a:pt x="0" y="38858"/>
                    <a:pt x="9069" y="29791"/>
                    <a:pt x="22025" y="29791"/>
                  </a:cubicBezTo>
                  <a:cubicBezTo>
                    <a:pt x="22025" y="29791"/>
                    <a:pt x="22025" y="29791"/>
                    <a:pt x="44051" y="29791"/>
                  </a:cubicBezTo>
                  <a:cubicBezTo>
                    <a:pt x="44051" y="29791"/>
                    <a:pt x="44051" y="29791"/>
                    <a:pt x="44051" y="14248"/>
                  </a:cubicBezTo>
                  <a:cubicBezTo>
                    <a:pt x="44051" y="6476"/>
                    <a:pt x="50529" y="0"/>
                    <a:pt x="58303" y="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12" name="文本框 15"/>
          <p:cNvSpPr txBox="1"/>
          <p:nvPr/>
        </p:nvSpPr>
        <p:spPr>
          <a:xfrm>
            <a:off x="4756426" y="3555231"/>
            <a:ext cx="828339" cy="190436"/>
          </a:xfrm>
          <a:prstGeom prst="rect">
            <a:avLst/>
          </a:prstGeom>
          <a:noFill/>
        </p:spPr>
        <p:txBody>
          <a:bodyPr wrap="none" lIns="51389" tIns="25717" rIns="51389" bIns="25717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 defTabSz="513398"/>
            <a:r>
              <a:rPr lang="zh-CN" altLang="en-US" sz="900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时间：</a:t>
            </a:r>
            <a:r>
              <a:rPr lang="en-US" altLang="zh-CN" sz="900" dirty="0">
                <a:solidFill>
                  <a:schemeClr val="accent2">
                    <a:lumMod val="7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201X.XX</a:t>
            </a:r>
          </a:p>
        </p:txBody>
      </p:sp>
      <p:sp>
        <p:nvSpPr>
          <p:cNvPr id="13" name="矩形 12"/>
          <p:cNvSpPr/>
          <p:nvPr/>
        </p:nvSpPr>
        <p:spPr>
          <a:xfrm>
            <a:off x="3494815" y="1130907"/>
            <a:ext cx="2086496" cy="761687"/>
          </a:xfrm>
          <a:prstGeom prst="rect">
            <a:avLst/>
          </a:prstGeom>
          <a:noFill/>
          <a:effectLst/>
        </p:spPr>
        <p:txBody>
          <a:bodyPr wrap="square" lIns="68520" tIns="34260" rIns="68520" bIns="3426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altLang="zh-CN" sz="4500" cap="all" dirty="0">
                <a:ln w="0"/>
                <a:solidFill>
                  <a:schemeClr val="accent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LOGO</a:t>
            </a:r>
            <a:endParaRPr lang="zh-CN" altLang="en-US" sz="4500" cap="all" dirty="0">
              <a:ln w="0"/>
              <a:solidFill>
                <a:schemeClr val="accent2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6438511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187895" y="627534"/>
            <a:ext cx="6768211" cy="2977738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100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版权声明</a:t>
            </a:r>
          </a:p>
          <a:p>
            <a:pPr algn="just">
              <a:lnSpc>
                <a:spcPct val="150000"/>
              </a:lnSpc>
            </a:pPr>
            <a:endParaRPr lang="zh-CN" altLang="en-US" sz="9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感谢您下载千库网平台上提供的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作品，为了您和千库网以及原创作者的利益，请勿复制、传播、销售，否则将承担法律责任！千库网将对作品进行维权，按照传播下载次数进行十倍的索取赔偿！</a:t>
            </a:r>
            <a:endParaRPr lang="en-US" altLang="zh-CN" sz="12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endParaRPr lang="zh-CN" altLang="en-US" sz="12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1.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在千库网出售的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模板是免版税类（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RF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：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Royalty-Free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）正版受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中国人民共和国著作法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和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《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世界版权公约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》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的保护，作品的所有权、版权和著作权归千库网所有，您下载的是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模板素材的使用权。</a:t>
            </a:r>
          </a:p>
          <a:p>
            <a:pPr algn="just">
              <a:lnSpc>
                <a:spcPct val="150000"/>
              </a:lnSpc>
            </a:pP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2.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不得将千库网的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模板、</a:t>
            </a:r>
            <a:r>
              <a:rPr lang="en-US" altLang="zh-CN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PPT</a:t>
            </a:r>
            <a:r>
              <a:rPr lang="zh-CN" altLang="en-US" sz="1200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</a:rPr>
              <a:t>素材，本身用于再出售，或者出租、出借、转让、分销、发布或者作为礼物供他人使用，不得转授权、出卖、转让本协议或者本协议中的权利。</a:t>
            </a:r>
            <a:endParaRPr lang="en-US" altLang="zh-CN" sz="1200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87895" y="3939902"/>
            <a:ext cx="5472811" cy="3462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68580" tIns="34290" rIns="68580" bIns="34290" rtlCol="0">
            <a:spAutoFit/>
          </a:bodyPr>
          <a:lstStyle/>
          <a:p>
            <a:pPr algn="just"/>
            <a:r>
              <a:rPr lang="zh-CN" altLang="en-US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更多精品</a:t>
            </a:r>
            <a:r>
              <a:rPr lang="en-US" altLang="zh-CN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PPT</a:t>
            </a:r>
            <a:r>
              <a:rPr lang="zh-CN" altLang="en-US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模板：</a:t>
            </a:r>
            <a:r>
              <a:rPr lang="en-US" altLang="zh-CN" b="1" dirty="0">
                <a:solidFill>
                  <a:srgbClr val="0083E6"/>
                </a:solidFill>
                <a:latin typeface="字魂36号-正文宋楷" panose="02000000000000000000" pitchFamily="2" charset="-122"/>
                <a:ea typeface="字魂36号-正文宋楷" panose="02000000000000000000" pitchFamily="2" charset="-122"/>
                <a:cs typeface="微软雅黑" panose="020B0503020204020204" pitchFamily="34" charset="-122"/>
              </a:rPr>
              <a:t>http://588ku.com/ppt/</a:t>
            </a:r>
            <a:endParaRPr lang="zh-CN" altLang="en-US" b="1" dirty="0">
              <a:solidFill>
                <a:srgbClr val="0083E6"/>
              </a:solidFill>
              <a:latin typeface="字魂36号-正文宋楷" panose="02000000000000000000" pitchFamily="2" charset="-122"/>
              <a:ea typeface="字魂36号-正文宋楷" panose="02000000000000000000" pitchFamily="2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9189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ibenben\Desktop\2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80" y="0"/>
            <a:ext cx="4824920" cy="51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8"/>
          <p:cNvSpPr txBox="1"/>
          <p:nvPr/>
        </p:nvSpPr>
        <p:spPr>
          <a:xfrm>
            <a:off x="933655" y="2480746"/>
            <a:ext cx="3917013" cy="5814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请在此处添加具体内容，文字尽量言简意赅，见到那描述即可，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不必过于繁琐，注意版面美观度。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2922" y="3266685"/>
            <a:ext cx="1524310" cy="390397"/>
            <a:chOff x="992922" y="3266685"/>
            <a:chExt cx="1524310" cy="390397"/>
          </a:xfrm>
        </p:grpSpPr>
        <p:sp>
          <p:nvSpPr>
            <p:cNvPr id="14" name="椭圆 13"/>
            <p:cNvSpPr/>
            <p:nvPr/>
          </p:nvSpPr>
          <p:spPr>
            <a:xfrm>
              <a:off x="992922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559878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126835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椭圆 10"/>
            <p:cNvSpPr/>
            <p:nvPr/>
          </p:nvSpPr>
          <p:spPr>
            <a:xfrm>
              <a:off x="1095911" y="3368027"/>
              <a:ext cx="184418" cy="184139"/>
            </a:xfrm>
            <a:custGeom>
              <a:avLst/>
              <a:gdLst>
                <a:gd name="connsiteX0" fmla="*/ 405056 w 607639"/>
                <a:gd name="connsiteY0" fmla="*/ 353896 h 606722"/>
                <a:gd name="connsiteX1" fmla="*/ 387165 w 607639"/>
                <a:gd name="connsiteY1" fmla="*/ 361361 h 606722"/>
                <a:gd name="connsiteX2" fmla="*/ 336519 w 607639"/>
                <a:gd name="connsiteY2" fmla="*/ 411837 h 606722"/>
                <a:gd name="connsiteX3" fmla="*/ 331090 w 607639"/>
                <a:gd name="connsiteY3" fmla="*/ 420102 h 606722"/>
                <a:gd name="connsiteX4" fmla="*/ 331090 w 607639"/>
                <a:gd name="connsiteY4" fmla="*/ 439386 h 606722"/>
                <a:gd name="connsiteX5" fmla="*/ 336519 w 607639"/>
                <a:gd name="connsiteY5" fmla="*/ 447651 h 606722"/>
                <a:gd name="connsiteX6" fmla="*/ 387165 w 607639"/>
                <a:gd name="connsiteY6" fmla="*/ 498216 h 606722"/>
                <a:gd name="connsiteX7" fmla="*/ 405056 w 607639"/>
                <a:gd name="connsiteY7" fmla="*/ 505592 h 606722"/>
                <a:gd name="connsiteX8" fmla="*/ 422946 w 607639"/>
                <a:gd name="connsiteY8" fmla="*/ 498216 h 606722"/>
                <a:gd name="connsiteX9" fmla="*/ 422946 w 607639"/>
                <a:gd name="connsiteY9" fmla="*/ 462403 h 606722"/>
                <a:gd name="connsiteX10" fmla="*/ 415559 w 607639"/>
                <a:gd name="connsiteY10" fmla="*/ 455027 h 606722"/>
                <a:gd name="connsiteX11" fmla="*/ 506347 w 607639"/>
                <a:gd name="connsiteY11" fmla="*/ 455027 h 606722"/>
                <a:gd name="connsiteX12" fmla="*/ 531626 w 607639"/>
                <a:gd name="connsiteY12" fmla="*/ 429788 h 606722"/>
                <a:gd name="connsiteX13" fmla="*/ 506347 w 607639"/>
                <a:gd name="connsiteY13" fmla="*/ 404461 h 606722"/>
                <a:gd name="connsiteX14" fmla="*/ 415559 w 607639"/>
                <a:gd name="connsiteY14" fmla="*/ 404461 h 606722"/>
                <a:gd name="connsiteX15" fmla="*/ 422946 w 607639"/>
                <a:gd name="connsiteY15" fmla="*/ 397085 h 606722"/>
                <a:gd name="connsiteX16" fmla="*/ 422946 w 607639"/>
                <a:gd name="connsiteY16" fmla="*/ 361361 h 606722"/>
                <a:gd name="connsiteX17" fmla="*/ 405056 w 607639"/>
                <a:gd name="connsiteY17" fmla="*/ 353896 h 606722"/>
                <a:gd name="connsiteX18" fmla="*/ 430423 w 607639"/>
                <a:gd name="connsiteY18" fmla="*/ 252766 h 606722"/>
                <a:gd name="connsiteX19" fmla="*/ 607639 w 607639"/>
                <a:gd name="connsiteY19" fmla="*/ 429788 h 606722"/>
                <a:gd name="connsiteX20" fmla="*/ 430423 w 607639"/>
                <a:gd name="connsiteY20" fmla="*/ 606722 h 606722"/>
                <a:gd name="connsiteX21" fmla="*/ 253118 w 607639"/>
                <a:gd name="connsiteY21" fmla="*/ 429788 h 606722"/>
                <a:gd name="connsiteX22" fmla="*/ 430423 w 607639"/>
                <a:gd name="connsiteY22" fmla="*/ 252766 h 606722"/>
                <a:gd name="connsiteX23" fmla="*/ 87492 w 607639"/>
                <a:gd name="connsiteY23" fmla="*/ 0 h 606722"/>
                <a:gd name="connsiteX24" fmla="*/ 227853 w 607639"/>
                <a:gd name="connsiteY24" fmla="*/ 0 h 606722"/>
                <a:gd name="connsiteX25" fmla="*/ 379786 w 607639"/>
                <a:gd name="connsiteY25" fmla="*/ 0 h 606722"/>
                <a:gd name="connsiteX26" fmla="*/ 520058 w 607639"/>
                <a:gd name="connsiteY26" fmla="*/ 0 h 606722"/>
                <a:gd name="connsiteX27" fmla="*/ 607639 w 607639"/>
                <a:gd name="connsiteY27" fmla="*/ 87360 h 606722"/>
                <a:gd name="connsiteX28" fmla="*/ 607639 w 607639"/>
                <a:gd name="connsiteY28" fmla="*/ 176942 h 606722"/>
                <a:gd name="connsiteX29" fmla="*/ 582273 w 607639"/>
                <a:gd name="connsiteY29" fmla="*/ 202270 h 606722"/>
                <a:gd name="connsiteX30" fmla="*/ 556995 w 607639"/>
                <a:gd name="connsiteY30" fmla="*/ 176942 h 606722"/>
                <a:gd name="connsiteX31" fmla="*/ 556995 w 607639"/>
                <a:gd name="connsiteY31" fmla="*/ 87360 h 606722"/>
                <a:gd name="connsiteX32" fmla="*/ 520058 w 607639"/>
                <a:gd name="connsiteY32" fmla="*/ 50568 h 606722"/>
                <a:gd name="connsiteX33" fmla="*/ 405063 w 607639"/>
                <a:gd name="connsiteY33" fmla="*/ 50568 h 606722"/>
                <a:gd name="connsiteX34" fmla="*/ 405063 w 607639"/>
                <a:gd name="connsiteY34" fmla="*/ 176942 h 606722"/>
                <a:gd name="connsiteX35" fmla="*/ 391712 w 607639"/>
                <a:gd name="connsiteY35" fmla="*/ 199249 h 606722"/>
                <a:gd name="connsiteX36" fmla="*/ 379786 w 607639"/>
                <a:gd name="connsiteY36" fmla="*/ 202270 h 606722"/>
                <a:gd name="connsiteX37" fmla="*/ 365723 w 607639"/>
                <a:gd name="connsiteY37" fmla="*/ 198004 h 606722"/>
                <a:gd name="connsiteX38" fmla="*/ 303775 w 607639"/>
                <a:gd name="connsiteY38" fmla="*/ 156768 h 606722"/>
                <a:gd name="connsiteX39" fmla="*/ 241916 w 607639"/>
                <a:gd name="connsiteY39" fmla="*/ 198004 h 606722"/>
                <a:gd name="connsiteX40" fmla="*/ 215927 w 607639"/>
                <a:gd name="connsiteY40" fmla="*/ 199249 h 606722"/>
                <a:gd name="connsiteX41" fmla="*/ 202576 w 607639"/>
                <a:gd name="connsiteY41" fmla="*/ 176942 h 606722"/>
                <a:gd name="connsiteX42" fmla="*/ 202576 w 607639"/>
                <a:gd name="connsiteY42" fmla="*/ 50568 h 606722"/>
                <a:gd name="connsiteX43" fmla="*/ 87492 w 607639"/>
                <a:gd name="connsiteY43" fmla="*/ 50568 h 606722"/>
                <a:gd name="connsiteX44" fmla="*/ 50644 w 607639"/>
                <a:gd name="connsiteY44" fmla="*/ 87360 h 606722"/>
                <a:gd name="connsiteX45" fmla="*/ 50644 w 607639"/>
                <a:gd name="connsiteY45" fmla="*/ 519273 h 606722"/>
                <a:gd name="connsiteX46" fmla="*/ 87492 w 607639"/>
                <a:gd name="connsiteY46" fmla="*/ 556154 h 606722"/>
                <a:gd name="connsiteX47" fmla="*/ 202576 w 607639"/>
                <a:gd name="connsiteY47" fmla="*/ 556154 h 606722"/>
                <a:gd name="connsiteX48" fmla="*/ 227853 w 607639"/>
                <a:gd name="connsiteY48" fmla="*/ 581394 h 606722"/>
                <a:gd name="connsiteX49" fmla="*/ 202576 w 607639"/>
                <a:gd name="connsiteY49" fmla="*/ 606722 h 606722"/>
                <a:gd name="connsiteX50" fmla="*/ 87492 w 607639"/>
                <a:gd name="connsiteY50" fmla="*/ 606722 h 606722"/>
                <a:gd name="connsiteX51" fmla="*/ 0 w 607639"/>
                <a:gd name="connsiteY51" fmla="*/ 519273 h 606722"/>
                <a:gd name="connsiteX52" fmla="*/ 0 w 607639"/>
                <a:gd name="connsiteY52" fmla="*/ 87360 h 606722"/>
                <a:gd name="connsiteX53" fmla="*/ 87492 w 607639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639" h="606722">
                  <a:moveTo>
                    <a:pt x="405056" y="353896"/>
                  </a:moveTo>
                  <a:cubicBezTo>
                    <a:pt x="398580" y="353896"/>
                    <a:pt x="392105" y="356385"/>
                    <a:pt x="387165" y="361361"/>
                  </a:cubicBezTo>
                  <a:lnTo>
                    <a:pt x="336519" y="411837"/>
                  </a:lnTo>
                  <a:cubicBezTo>
                    <a:pt x="334205" y="414237"/>
                    <a:pt x="332336" y="416992"/>
                    <a:pt x="331090" y="420102"/>
                  </a:cubicBezTo>
                  <a:cubicBezTo>
                    <a:pt x="328508" y="426234"/>
                    <a:pt x="328508" y="433254"/>
                    <a:pt x="331090" y="439386"/>
                  </a:cubicBezTo>
                  <a:cubicBezTo>
                    <a:pt x="332336" y="442496"/>
                    <a:pt x="334205" y="445251"/>
                    <a:pt x="336519" y="447651"/>
                  </a:cubicBezTo>
                  <a:lnTo>
                    <a:pt x="387165" y="498216"/>
                  </a:lnTo>
                  <a:cubicBezTo>
                    <a:pt x="392060" y="503103"/>
                    <a:pt x="398558" y="505592"/>
                    <a:pt x="405056" y="505592"/>
                  </a:cubicBezTo>
                  <a:cubicBezTo>
                    <a:pt x="411553" y="505592"/>
                    <a:pt x="418051" y="503103"/>
                    <a:pt x="422946" y="498216"/>
                  </a:cubicBezTo>
                  <a:cubicBezTo>
                    <a:pt x="432826" y="488263"/>
                    <a:pt x="432826" y="472356"/>
                    <a:pt x="422946" y="462403"/>
                  </a:cubicBezTo>
                  <a:lnTo>
                    <a:pt x="415559" y="455027"/>
                  </a:lnTo>
                  <a:lnTo>
                    <a:pt x="506347" y="455027"/>
                  </a:lnTo>
                  <a:cubicBezTo>
                    <a:pt x="520322" y="455027"/>
                    <a:pt x="531626" y="443741"/>
                    <a:pt x="531626" y="429788"/>
                  </a:cubicBezTo>
                  <a:cubicBezTo>
                    <a:pt x="531626" y="415836"/>
                    <a:pt x="520322" y="404461"/>
                    <a:pt x="506347" y="404461"/>
                  </a:cubicBezTo>
                  <a:lnTo>
                    <a:pt x="415559" y="404461"/>
                  </a:lnTo>
                  <a:lnTo>
                    <a:pt x="422946" y="397085"/>
                  </a:lnTo>
                  <a:cubicBezTo>
                    <a:pt x="432826" y="387221"/>
                    <a:pt x="432826" y="371225"/>
                    <a:pt x="422946" y="361361"/>
                  </a:cubicBezTo>
                  <a:cubicBezTo>
                    <a:pt x="418006" y="356385"/>
                    <a:pt x="411531" y="353896"/>
                    <a:pt x="405056" y="353896"/>
                  </a:cubicBezTo>
                  <a:close/>
                  <a:moveTo>
                    <a:pt x="430423" y="252766"/>
                  </a:moveTo>
                  <a:cubicBezTo>
                    <a:pt x="528065" y="252766"/>
                    <a:pt x="607639" y="332213"/>
                    <a:pt x="607639" y="429788"/>
                  </a:cubicBezTo>
                  <a:cubicBezTo>
                    <a:pt x="607639" y="527364"/>
                    <a:pt x="528065" y="606722"/>
                    <a:pt x="430423" y="606722"/>
                  </a:cubicBezTo>
                  <a:cubicBezTo>
                    <a:pt x="332692" y="606722"/>
                    <a:pt x="253118" y="527275"/>
                    <a:pt x="253118" y="429788"/>
                  </a:cubicBezTo>
                  <a:cubicBezTo>
                    <a:pt x="253118" y="332213"/>
                    <a:pt x="332692" y="252766"/>
                    <a:pt x="430423" y="252766"/>
                  </a:cubicBezTo>
                  <a:close/>
                  <a:moveTo>
                    <a:pt x="87492" y="0"/>
                  </a:moveTo>
                  <a:lnTo>
                    <a:pt x="227853" y="0"/>
                  </a:lnTo>
                  <a:lnTo>
                    <a:pt x="379786" y="0"/>
                  </a:lnTo>
                  <a:lnTo>
                    <a:pt x="520058" y="0"/>
                  </a:lnTo>
                  <a:cubicBezTo>
                    <a:pt x="568299" y="0"/>
                    <a:pt x="607639" y="39192"/>
                    <a:pt x="607639" y="87360"/>
                  </a:cubicBezTo>
                  <a:lnTo>
                    <a:pt x="607639" y="176942"/>
                  </a:lnTo>
                  <a:cubicBezTo>
                    <a:pt x="607639" y="190895"/>
                    <a:pt x="596335" y="202270"/>
                    <a:pt x="582273" y="202270"/>
                  </a:cubicBezTo>
                  <a:cubicBezTo>
                    <a:pt x="568299" y="202270"/>
                    <a:pt x="556995" y="190895"/>
                    <a:pt x="556995" y="176942"/>
                  </a:cubicBezTo>
                  <a:lnTo>
                    <a:pt x="556995" y="87360"/>
                  </a:lnTo>
                  <a:cubicBezTo>
                    <a:pt x="556995" y="67098"/>
                    <a:pt x="540440" y="50568"/>
                    <a:pt x="520058" y="50568"/>
                  </a:cubicBezTo>
                  <a:lnTo>
                    <a:pt x="405063" y="50568"/>
                  </a:lnTo>
                  <a:lnTo>
                    <a:pt x="405063" y="176942"/>
                  </a:lnTo>
                  <a:cubicBezTo>
                    <a:pt x="405063" y="186274"/>
                    <a:pt x="399901" y="194805"/>
                    <a:pt x="391712" y="199249"/>
                  </a:cubicBezTo>
                  <a:cubicBezTo>
                    <a:pt x="387974" y="201204"/>
                    <a:pt x="383880" y="202270"/>
                    <a:pt x="379786" y="202270"/>
                  </a:cubicBezTo>
                  <a:cubicBezTo>
                    <a:pt x="374801" y="202270"/>
                    <a:pt x="369906" y="200848"/>
                    <a:pt x="365723" y="198004"/>
                  </a:cubicBezTo>
                  <a:lnTo>
                    <a:pt x="303775" y="156768"/>
                  </a:lnTo>
                  <a:lnTo>
                    <a:pt x="241916" y="198004"/>
                  </a:lnTo>
                  <a:cubicBezTo>
                    <a:pt x="234173" y="203159"/>
                    <a:pt x="224115" y="203603"/>
                    <a:pt x="215927" y="199249"/>
                  </a:cubicBezTo>
                  <a:cubicBezTo>
                    <a:pt x="207649" y="194805"/>
                    <a:pt x="202576" y="186274"/>
                    <a:pt x="202576" y="176942"/>
                  </a:cubicBezTo>
                  <a:lnTo>
                    <a:pt x="202576" y="50568"/>
                  </a:lnTo>
                  <a:lnTo>
                    <a:pt x="87492" y="50568"/>
                  </a:lnTo>
                  <a:cubicBezTo>
                    <a:pt x="67199" y="50568"/>
                    <a:pt x="50644" y="67098"/>
                    <a:pt x="50644" y="87360"/>
                  </a:cubicBezTo>
                  <a:lnTo>
                    <a:pt x="50644" y="519273"/>
                  </a:lnTo>
                  <a:cubicBezTo>
                    <a:pt x="50644" y="539624"/>
                    <a:pt x="67199" y="556154"/>
                    <a:pt x="87492" y="556154"/>
                  </a:cubicBezTo>
                  <a:lnTo>
                    <a:pt x="202576" y="556154"/>
                  </a:lnTo>
                  <a:cubicBezTo>
                    <a:pt x="216550" y="556154"/>
                    <a:pt x="227853" y="567441"/>
                    <a:pt x="227853" y="581394"/>
                  </a:cubicBezTo>
                  <a:cubicBezTo>
                    <a:pt x="227853" y="595347"/>
                    <a:pt x="216550" y="606722"/>
                    <a:pt x="202576" y="606722"/>
                  </a:cubicBezTo>
                  <a:lnTo>
                    <a:pt x="87492" y="606722"/>
                  </a:lnTo>
                  <a:cubicBezTo>
                    <a:pt x="39251" y="606722"/>
                    <a:pt x="0" y="567441"/>
                    <a:pt x="0" y="519273"/>
                  </a:cubicBezTo>
                  <a:lnTo>
                    <a:pt x="0" y="87360"/>
                  </a:lnTo>
                  <a:cubicBezTo>
                    <a:pt x="0" y="39192"/>
                    <a:pt x="39251" y="0"/>
                    <a:pt x="87492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椭圆 11"/>
            <p:cNvSpPr/>
            <p:nvPr/>
          </p:nvSpPr>
          <p:spPr>
            <a:xfrm>
              <a:off x="1662868" y="3368027"/>
              <a:ext cx="184418" cy="184139"/>
            </a:xfrm>
            <a:custGeom>
              <a:avLst/>
              <a:gdLst>
                <a:gd name="connsiteX0" fmla="*/ 430418 w 607639"/>
                <a:gd name="connsiteY0" fmla="*/ 328623 h 606722"/>
                <a:gd name="connsiteX1" fmla="*/ 455702 w 607639"/>
                <a:gd name="connsiteY1" fmla="*/ 353864 h 606722"/>
                <a:gd name="connsiteX2" fmla="*/ 455702 w 607639"/>
                <a:gd name="connsiteY2" fmla="*/ 404435 h 606722"/>
                <a:gd name="connsiteX3" fmla="*/ 506357 w 607639"/>
                <a:gd name="connsiteY3" fmla="*/ 404435 h 606722"/>
                <a:gd name="connsiteX4" fmla="*/ 531640 w 607639"/>
                <a:gd name="connsiteY4" fmla="*/ 429765 h 606722"/>
                <a:gd name="connsiteX5" fmla="*/ 506357 w 607639"/>
                <a:gd name="connsiteY5" fmla="*/ 455006 h 606722"/>
                <a:gd name="connsiteX6" fmla="*/ 430418 w 607639"/>
                <a:gd name="connsiteY6" fmla="*/ 455006 h 606722"/>
                <a:gd name="connsiteX7" fmla="*/ 405046 w 607639"/>
                <a:gd name="connsiteY7" fmla="*/ 429765 h 606722"/>
                <a:gd name="connsiteX8" fmla="*/ 405046 w 607639"/>
                <a:gd name="connsiteY8" fmla="*/ 353864 h 606722"/>
                <a:gd name="connsiteX9" fmla="*/ 430418 w 607639"/>
                <a:gd name="connsiteY9" fmla="*/ 328623 h 606722"/>
                <a:gd name="connsiteX10" fmla="*/ 430423 w 607639"/>
                <a:gd name="connsiteY10" fmla="*/ 303331 h 606722"/>
                <a:gd name="connsiteX11" fmla="*/ 303764 w 607639"/>
                <a:gd name="connsiteY11" fmla="*/ 429789 h 606722"/>
                <a:gd name="connsiteX12" fmla="*/ 430423 w 607639"/>
                <a:gd name="connsiteY12" fmla="*/ 556157 h 606722"/>
                <a:gd name="connsiteX13" fmla="*/ 556993 w 607639"/>
                <a:gd name="connsiteY13" fmla="*/ 429789 h 606722"/>
                <a:gd name="connsiteX14" fmla="*/ 430423 w 607639"/>
                <a:gd name="connsiteY14" fmla="*/ 303331 h 606722"/>
                <a:gd name="connsiteX15" fmla="*/ 430423 w 607639"/>
                <a:gd name="connsiteY15" fmla="*/ 252766 h 606722"/>
                <a:gd name="connsiteX16" fmla="*/ 607639 w 607639"/>
                <a:gd name="connsiteY16" fmla="*/ 429789 h 606722"/>
                <a:gd name="connsiteX17" fmla="*/ 430423 w 607639"/>
                <a:gd name="connsiteY17" fmla="*/ 606722 h 606722"/>
                <a:gd name="connsiteX18" fmla="*/ 253118 w 607639"/>
                <a:gd name="connsiteY18" fmla="*/ 429789 h 606722"/>
                <a:gd name="connsiteX19" fmla="*/ 430423 w 607639"/>
                <a:gd name="connsiteY19" fmla="*/ 252766 h 606722"/>
                <a:gd name="connsiteX20" fmla="*/ 253131 w 607639"/>
                <a:gd name="connsiteY20" fmla="*/ 50567 h 606722"/>
                <a:gd name="connsiteX21" fmla="*/ 253131 w 607639"/>
                <a:gd name="connsiteY21" fmla="*/ 129751 h 606722"/>
                <a:gd name="connsiteX22" fmla="*/ 289801 w 607639"/>
                <a:gd name="connsiteY22" fmla="*/ 105401 h 606722"/>
                <a:gd name="connsiteX23" fmla="*/ 317838 w 607639"/>
                <a:gd name="connsiteY23" fmla="*/ 105401 h 606722"/>
                <a:gd name="connsiteX24" fmla="*/ 354419 w 607639"/>
                <a:gd name="connsiteY24" fmla="*/ 129751 h 606722"/>
                <a:gd name="connsiteX25" fmla="*/ 354419 w 607639"/>
                <a:gd name="connsiteY25" fmla="*/ 50567 h 606722"/>
                <a:gd name="connsiteX26" fmla="*/ 87492 w 607639"/>
                <a:gd name="connsiteY26" fmla="*/ 0 h 606722"/>
                <a:gd name="connsiteX27" fmla="*/ 227853 w 607639"/>
                <a:gd name="connsiteY27" fmla="*/ 0 h 606722"/>
                <a:gd name="connsiteX28" fmla="*/ 379786 w 607639"/>
                <a:gd name="connsiteY28" fmla="*/ 0 h 606722"/>
                <a:gd name="connsiteX29" fmla="*/ 520058 w 607639"/>
                <a:gd name="connsiteY29" fmla="*/ 0 h 606722"/>
                <a:gd name="connsiteX30" fmla="*/ 607639 w 607639"/>
                <a:gd name="connsiteY30" fmla="*/ 87360 h 606722"/>
                <a:gd name="connsiteX31" fmla="*/ 607639 w 607639"/>
                <a:gd name="connsiteY31" fmla="*/ 176942 h 606722"/>
                <a:gd name="connsiteX32" fmla="*/ 582273 w 607639"/>
                <a:gd name="connsiteY32" fmla="*/ 202270 h 606722"/>
                <a:gd name="connsiteX33" fmla="*/ 556995 w 607639"/>
                <a:gd name="connsiteY33" fmla="*/ 176942 h 606722"/>
                <a:gd name="connsiteX34" fmla="*/ 556995 w 607639"/>
                <a:gd name="connsiteY34" fmla="*/ 87360 h 606722"/>
                <a:gd name="connsiteX35" fmla="*/ 520058 w 607639"/>
                <a:gd name="connsiteY35" fmla="*/ 50567 h 606722"/>
                <a:gd name="connsiteX36" fmla="*/ 405063 w 607639"/>
                <a:gd name="connsiteY36" fmla="*/ 50567 h 606722"/>
                <a:gd name="connsiteX37" fmla="*/ 405063 w 607639"/>
                <a:gd name="connsiteY37" fmla="*/ 176942 h 606722"/>
                <a:gd name="connsiteX38" fmla="*/ 365723 w 607639"/>
                <a:gd name="connsiteY38" fmla="*/ 198004 h 606722"/>
                <a:gd name="connsiteX39" fmla="*/ 303775 w 607639"/>
                <a:gd name="connsiteY39" fmla="*/ 156768 h 606722"/>
                <a:gd name="connsiteX40" fmla="*/ 241916 w 607639"/>
                <a:gd name="connsiteY40" fmla="*/ 198004 h 606722"/>
                <a:gd name="connsiteX41" fmla="*/ 202576 w 607639"/>
                <a:gd name="connsiteY41" fmla="*/ 176942 h 606722"/>
                <a:gd name="connsiteX42" fmla="*/ 202576 w 607639"/>
                <a:gd name="connsiteY42" fmla="*/ 50567 h 606722"/>
                <a:gd name="connsiteX43" fmla="*/ 87492 w 607639"/>
                <a:gd name="connsiteY43" fmla="*/ 50567 h 606722"/>
                <a:gd name="connsiteX44" fmla="*/ 50644 w 607639"/>
                <a:gd name="connsiteY44" fmla="*/ 87360 h 606722"/>
                <a:gd name="connsiteX45" fmla="*/ 50644 w 607639"/>
                <a:gd name="connsiteY45" fmla="*/ 519273 h 606722"/>
                <a:gd name="connsiteX46" fmla="*/ 87492 w 607639"/>
                <a:gd name="connsiteY46" fmla="*/ 556155 h 606722"/>
                <a:gd name="connsiteX47" fmla="*/ 227853 w 607639"/>
                <a:gd name="connsiteY47" fmla="*/ 556155 h 606722"/>
                <a:gd name="connsiteX48" fmla="*/ 253131 w 607639"/>
                <a:gd name="connsiteY48" fmla="*/ 581394 h 606722"/>
                <a:gd name="connsiteX49" fmla="*/ 227853 w 607639"/>
                <a:gd name="connsiteY49" fmla="*/ 606722 h 606722"/>
                <a:gd name="connsiteX50" fmla="*/ 87492 w 607639"/>
                <a:gd name="connsiteY50" fmla="*/ 606722 h 606722"/>
                <a:gd name="connsiteX51" fmla="*/ 0 w 607639"/>
                <a:gd name="connsiteY51" fmla="*/ 519273 h 606722"/>
                <a:gd name="connsiteX52" fmla="*/ 0 w 607639"/>
                <a:gd name="connsiteY52" fmla="*/ 87360 h 606722"/>
                <a:gd name="connsiteX53" fmla="*/ 87492 w 607639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639" h="606722">
                  <a:moveTo>
                    <a:pt x="430418" y="328623"/>
                  </a:moveTo>
                  <a:cubicBezTo>
                    <a:pt x="444395" y="328623"/>
                    <a:pt x="455702" y="339911"/>
                    <a:pt x="455702" y="353864"/>
                  </a:cubicBezTo>
                  <a:lnTo>
                    <a:pt x="455702" y="404435"/>
                  </a:lnTo>
                  <a:lnTo>
                    <a:pt x="506357" y="404435"/>
                  </a:lnTo>
                  <a:cubicBezTo>
                    <a:pt x="520334" y="404435"/>
                    <a:pt x="531640" y="415723"/>
                    <a:pt x="531640" y="429765"/>
                  </a:cubicBezTo>
                  <a:cubicBezTo>
                    <a:pt x="531640" y="443719"/>
                    <a:pt x="520334" y="455006"/>
                    <a:pt x="506357" y="455006"/>
                  </a:cubicBezTo>
                  <a:lnTo>
                    <a:pt x="430418" y="455006"/>
                  </a:lnTo>
                  <a:cubicBezTo>
                    <a:pt x="416352" y="455006"/>
                    <a:pt x="405046" y="443719"/>
                    <a:pt x="405046" y="429765"/>
                  </a:cubicBezTo>
                  <a:lnTo>
                    <a:pt x="405046" y="353864"/>
                  </a:lnTo>
                  <a:cubicBezTo>
                    <a:pt x="405046" y="339911"/>
                    <a:pt x="416352" y="328623"/>
                    <a:pt x="430418" y="328623"/>
                  </a:cubicBezTo>
                  <a:close/>
                  <a:moveTo>
                    <a:pt x="430423" y="303331"/>
                  </a:moveTo>
                  <a:cubicBezTo>
                    <a:pt x="360462" y="303331"/>
                    <a:pt x="303764" y="359939"/>
                    <a:pt x="303764" y="429789"/>
                  </a:cubicBezTo>
                  <a:cubicBezTo>
                    <a:pt x="303764" y="499549"/>
                    <a:pt x="360462" y="556157"/>
                    <a:pt x="430423" y="556157"/>
                  </a:cubicBezTo>
                  <a:cubicBezTo>
                    <a:pt x="500295" y="556157"/>
                    <a:pt x="556993" y="499549"/>
                    <a:pt x="556993" y="429789"/>
                  </a:cubicBezTo>
                  <a:cubicBezTo>
                    <a:pt x="556993" y="359939"/>
                    <a:pt x="500295" y="303331"/>
                    <a:pt x="430423" y="303331"/>
                  </a:cubicBezTo>
                  <a:close/>
                  <a:moveTo>
                    <a:pt x="430423" y="252766"/>
                  </a:moveTo>
                  <a:cubicBezTo>
                    <a:pt x="528244" y="252766"/>
                    <a:pt x="607639" y="332035"/>
                    <a:pt x="607639" y="429789"/>
                  </a:cubicBezTo>
                  <a:cubicBezTo>
                    <a:pt x="607639" y="527453"/>
                    <a:pt x="528244" y="606722"/>
                    <a:pt x="430423" y="606722"/>
                  </a:cubicBezTo>
                  <a:cubicBezTo>
                    <a:pt x="332514" y="606722"/>
                    <a:pt x="253118" y="527453"/>
                    <a:pt x="253118" y="429789"/>
                  </a:cubicBezTo>
                  <a:cubicBezTo>
                    <a:pt x="253118" y="332035"/>
                    <a:pt x="332514" y="252766"/>
                    <a:pt x="430423" y="252766"/>
                  </a:cubicBezTo>
                  <a:close/>
                  <a:moveTo>
                    <a:pt x="253131" y="50567"/>
                  </a:moveTo>
                  <a:lnTo>
                    <a:pt x="253131" y="129751"/>
                  </a:lnTo>
                  <a:lnTo>
                    <a:pt x="289801" y="105401"/>
                  </a:lnTo>
                  <a:cubicBezTo>
                    <a:pt x="298257" y="99713"/>
                    <a:pt x="309382" y="99713"/>
                    <a:pt x="317838" y="105401"/>
                  </a:cubicBezTo>
                  <a:lnTo>
                    <a:pt x="354419" y="129751"/>
                  </a:lnTo>
                  <a:lnTo>
                    <a:pt x="354419" y="50567"/>
                  </a:lnTo>
                  <a:close/>
                  <a:moveTo>
                    <a:pt x="87492" y="0"/>
                  </a:moveTo>
                  <a:lnTo>
                    <a:pt x="227853" y="0"/>
                  </a:lnTo>
                  <a:lnTo>
                    <a:pt x="379786" y="0"/>
                  </a:lnTo>
                  <a:lnTo>
                    <a:pt x="520058" y="0"/>
                  </a:lnTo>
                  <a:cubicBezTo>
                    <a:pt x="568388" y="0"/>
                    <a:pt x="607639" y="39103"/>
                    <a:pt x="607639" y="87360"/>
                  </a:cubicBezTo>
                  <a:lnTo>
                    <a:pt x="607639" y="176942"/>
                  </a:lnTo>
                  <a:cubicBezTo>
                    <a:pt x="607639" y="190895"/>
                    <a:pt x="596246" y="202270"/>
                    <a:pt x="582273" y="202270"/>
                  </a:cubicBezTo>
                  <a:cubicBezTo>
                    <a:pt x="568299" y="202270"/>
                    <a:pt x="556995" y="190895"/>
                    <a:pt x="556995" y="176942"/>
                  </a:cubicBezTo>
                  <a:lnTo>
                    <a:pt x="556995" y="87360"/>
                  </a:lnTo>
                  <a:cubicBezTo>
                    <a:pt x="556995" y="67008"/>
                    <a:pt x="540440" y="50567"/>
                    <a:pt x="520058" y="50567"/>
                  </a:cubicBezTo>
                  <a:lnTo>
                    <a:pt x="405063" y="50567"/>
                  </a:lnTo>
                  <a:lnTo>
                    <a:pt x="405063" y="176942"/>
                  </a:lnTo>
                  <a:cubicBezTo>
                    <a:pt x="405063" y="197116"/>
                    <a:pt x="382545" y="209202"/>
                    <a:pt x="365723" y="198004"/>
                  </a:cubicBezTo>
                  <a:lnTo>
                    <a:pt x="303775" y="156768"/>
                  </a:lnTo>
                  <a:lnTo>
                    <a:pt x="241916" y="198004"/>
                  </a:lnTo>
                  <a:cubicBezTo>
                    <a:pt x="225094" y="209202"/>
                    <a:pt x="202576" y="197116"/>
                    <a:pt x="202576" y="176942"/>
                  </a:cubicBezTo>
                  <a:lnTo>
                    <a:pt x="202576" y="50567"/>
                  </a:lnTo>
                  <a:lnTo>
                    <a:pt x="87492" y="50567"/>
                  </a:lnTo>
                  <a:cubicBezTo>
                    <a:pt x="67110" y="50567"/>
                    <a:pt x="50644" y="67008"/>
                    <a:pt x="50644" y="87360"/>
                  </a:cubicBezTo>
                  <a:lnTo>
                    <a:pt x="50644" y="519273"/>
                  </a:lnTo>
                  <a:cubicBezTo>
                    <a:pt x="50644" y="539625"/>
                    <a:pt x="67110" y="556155"/>
                    <a:pt x="87492" y="556155"/>
                  </a:cubicBezTo>
                  <a:lnTo>
                    <a:pt x="227853" y="556155"/>
                  </a:lnTo>
                  <a:cubicBezTo>
                    <a:pt x="241827" y="556155"/>
                    <a:pt x="253131" y="567441"/>
                    <a:pt x="253131" y="581394"/>
                  </a:cubicBezTo>
                  <a:cubicBezTo>
                    <a:pt x="253131" y="595347"/>
                    <a:pt x="241827" y="606722"/>
                    <a:pt x="227853" y="606722"/>
                  </a:cubicBezTo>
                  <a:lnTo>
                    <a:pt x="87492" y="606722"/>
                  </a:lnTo>
                  <a:cubicBezTo>
                    <a:pt x="39162" y="606722"/>
                    <a:pt x="0" y="567530"/>
                    <a:pt x="0" y="519273"/>
                  </a:cubicBezTo>
                  <a:lnTo>
                    <a:pt x="0" y="87360"/>
                  </a:lnTo>
                  <a:cubicBezTo>
                    <a:pt x="0" y="39103"/>
                    <a:pt x="39162" y="0"/>
                    <a:pt x="87492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椭圆 12"/>
            <p:cNvSpPr/>
            <p:nvPr/>
          </p:nvSpPr>
          <p:spPr>
            <a:xfrm>
              <a:off x="2234833" y="3367888"/>
              <a:ext cx="174401" cy="184418"/>
            </a:xfrm>
            <a:custGeom>
              <a:avLst/>
              <a:gdLst>
                <a:gd name="connsiteX0" fmla="*/ 199230 w 573767"/>
                <a:gd name="connsiteY0" fmla="*/ 487749 h 606722"/>
                <a:gd name="connsiteX1" fmla="*/ 374485 w 573767"/>
                <a:gd name="connsiteY1" fmla="*/ 487749 h 606722"/>
                <a:gd name="connsiteX2" fmla="*/ 396648 w 573767"/>
                <a:gd name="connsiteY2" fmla="*/ 509962 h 606722"/>
                <a:gd name="connsiteX3" fmla="*/ 396648 w 573767"/>
                <a:gd name="connsiteY3" fmla="*/ 584509 h 606722"/>
                <a:gd name="connsiteX4" fmla="*/ 374485 w 573767"/>
                <a:gd name="connsiteY4" fmla="*/ 606722 h 606722"/>
                <a:gd name="connsiteX5" fmla="*/ 199230 w 573767"/>
                <a:gd name="connsiteY5" fmla="*/ 606722 h 606722"/>
                <a:gd name="connsiteX6" fmla="*/ 176978 w 573767"/>
                <a:gd name="connsiteY6" fmla="*/ 584509 h 606722"/>
                <a:gd name="connsiteX7" fmla="*/ 176978 w 573767"/>
                <a:gd name="connsiteY7" fmla="*/ 509962 h 606722"/>
                <a:gd name="connsiteX8" fmla="*/ 199230 w 573767"/>
                <a:gd name="connsiteY8" fmla="*/ 487749 h 606722"/>
                <a:gd name="connsiteX9" fmla="*/ 327878 w 573767"/>
                <a:gd name="connsiteY9" fmla="*/ 141020 h 606722"/>
                <a:gd name="connsiteX10" fmla="*/ 307308 w 573767"/>
                <a:gd name="connsiteY10" fmla="*/ 152418 h 606722"/>
                <a:gd name="connsiteX11" fmla="*/ 269306 w 573767"/>
                <a:gd name="connsiteY11" fmla="*/ 221207 h 606722"/>
                <a:gd name="connsiteX12" fmla="*/ 234864 w 573767"/>
                <a:gd name="connsiteY12" fmla="*/ 186724 h 606722"/>
                <a:gd name="connsiteX13" fmla="*/ 200511 w 573767"/>
                <a:gd name="connsiteY13" fmla="*/ 190279 h 606722"/>
                <a:gd name="connsiteX14" fmla="*/ 145778 w 573767"/>
                <a:gd name="connsiteY14" fmla="*/ 273909 h 606722"/>
                <a:gd name="connsiteX15" fmla="*/ 152275 w 573767"/>
                <a:gd name="connsiteY15" fmla="*/ 304659 h 606722"/>
                <a:gd name="connsiteX16" fmla="*/ 183068 w 573767"/>
                <a:gd name="connsiteY16" fmla="*/ 298171 h 606722"/>
                <a:gd name="connsiteX17" fmla="*/ 222761 w 573767"/>
                <a:gd name="connsiteY17" fmla="*/ 237471 h 606722"/>
                <a:gd name="connsiteX18" fmla="*/ 258805 w 573767"/>
                <a:gd name="connsiteY18" fmla="*/ 273464 h 606722"/>
                <a:gd name="connsiteX19" fmla="*/ 294048 w 573767"/>
                <a:gd name="connsiteY19" fmla="*/ 268487 h 606722"/>
                <a:gd name="connsiteX20" fmla="*/ 324040 w 573767"/>
                <a:gd name="connsiteY20" fmla="*/ 214008 h 606722"/>
                <a:gd name="connsiteX21" fmla="*/ 358482 w 573767"/>
                <a:gd name="connsiteY21" fmla="*/ 295416 h 606722"/>
                <a:gd name="connsiteX22" fmla="*/ 398709 w 573767"/>
                <a:gd name="connsiteY22" fmla="*/ 296927 h 606722"/>
                <a:gd name="connsiteX23" fmla="*/ 429057 w 573767"/>
                <a:gd name="connsiteY23" fmla="*/ 237559 h 606722"/>
                <a:gd name="connsiteX24" fmla="*/ 419445 w 573767"/>
                <a:gd name="connsiteY24" fmla="*/ 207698 h 606722"/>
                <a:gd name="connsiteX25" fmla="*/ 389542 w 573767"/>
                <a:gd name="connsiteY25" fmla="*/ 217385 h 606722"/>
                <a:gd name="connsiteX26" fmla="*/ 380820 w 573767"/>
                <a:gd name="connsiteY26" fmla="*/ 234271 h 606722"/>
                <a:gd name="connsiteX27" fmla="*/ 347179 w 573767"/>
                <a:gd name="connsiteY27" fmla="*/ 154551 h 606722"/>
                <a:gd name="connsiteX28" fmla="*/ 327878 w 573767"/>
                <a:gd name="connsiteY28" fmla="*/ 141020 h 606722"/>
                <a:gd name="connsiteX29" fmla="*/ 22249 w 573767"/>
                <a:gd name="connsiteY29" fmla="*/ 0 h 606722"/>
                <a:gd name="connsiteX30" fmla="*/ 551518 w 573767"/>
                <a:gd name="connsiteY30" fmla="*/ 0 h 606722"/>
                <a:gd name="connsiteX31" fmla="*/ 573767 w 573767"/>
                <a:gd name="connsiteY31" fmla="*/ 22219 h 606722"/>
                <a:gd name="connsiteX32" fmla="*/ 573767 w 573767"/>
                <a:gd name="connsiteY32" fmla="*/ 87008 h 606722"/>
                <a:gd name="connsiteX33" fmla="*/ 551518 w 573767"/>
                <a:gd name="connsiteY33" fmla="*/ 109226 h 606722"/>
                <a:gd name="connsiteX34" fmla="*/ 536744 w 573767"/>
                <a:gd name="connsiteY34" fmla="*/ 109226 h 606722"/>
                <a:gd name="connsiteX35" fmla="*/ 536744 w 573767"/>
                <a:gd name="connsiteY35" fmla="*/ 340742 h 606722"/>
                <a:gd name="connsiteX36" fmla="*/ 551518 w 573767"/>
                <a:gd name="connsiteY36" fmla="*/ 340742 h 606722"/>
                <a:gd name="connsiteX37" fmla="*/ 573767 w 573767"/>
                <a:gd name="connsiteY37" fmla="*/ 362960 h 606722"/>
                <a:gd name="connsiteX38" fmla="*/ 573767 w 573767"/>
                <a:gd name="connsiteY38" fmla="*/ 427749 h 606722"/>
                <a:gd name="connsiteX39" fmla="*/ 551518 w 573767"/>
                <a:gd name="connsiteY39" fmla="*/ 449967 h 606722"/>
                <a:gd name="connsiteX40" fmla="*/ 309088 w 573767"/>
                <a:gd name="connsiteY40" fmla="*/ 449967 h 606722"/>
                <a:gd name="connsiteX41" fmla="*/ 309088 w 573767"/>
                <a:gd name="connsiteY41" fmla="*/ 465520 h 606722"/>
                <a:gd name="connsiteX42" fmla="*/ 264679 w 573767"/>
                <a:gd name="connsiteY42" fmla="*/ 465520 h 606722"/>
                <a:gd name="connsiteX43" fmla="*/ 264679 w 573767"/>
                <a:gd name="connsiteY43" fmla="*/ 449967 h 606722"/>
                <a:gd name="connsiteX44" fmla="*/ 22249 w 573767"/>
                <a:gd name="connsiteY44" fmla="*/ 449967 h 606722"/>
                <a:gd name="connsiteX45" fmla="*/ 0 w 573767"/>
                <a:gd name="connsiteY45" fmla="*/ 427749 h 606722"/>
                <a:gd name="connsiteX46" fmla="*/ 0 w 573767"/>
                <a:gd name="connsiteY46" fmla="*/ 362960 h 606722"/>
                <a:gd name="connsiteX47" fmla="*/ 22249 w 573767"/>
                <a:gd name="connsiteY47" fmla="*/ 340742 h 606722"/>
                <a:gd name="connsiteX48" fmla="*/ 37023 w 573767"/>
                <a:gd name="connsiteY48" fmla="*/ 340742 h 606722"/>
                <a:gd name="connsiteX49" fmla="*/ 37023 w 573767"/>
                <a:gd name="connsiteY49" fmla="*/ 109226 h 606722"/>
                <a:gd name="connsiteX50" fmla="*/ 22249 w 573767"/>
                <a:gd name="connsiteY50" fmla="*/ 109226 h 606722"/>
                <a:gd name="connsiteX51" fmla="*/ 0 w 573767"/>
                <a:gd name="connsiteY51" fmla="*/ 87008 h 606722"/>
                <a:gd name="connsiteX52" fmla="*/ 0 w 573767"/>
                <a:gd name="connsiteY52" fmla="*/ 22219 h 606722"/>
                <a:gd name="connsiteX53" fmla="*/ 22249 w 573767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3767" h="606722">
                  <a:moveTo>
                    <a:pt x="199230" y="487749"/>
                  </a:moveTo>
                  <a:lnTo>
                    <a:pt x="374485" y="487749"/>
                  </a:lnTo>
                  <a:cubicBezTo>
                    <a:pt x="386768" y="487749"/>
                    <a:pt x="396648" y="497701"/>
                    <a:pt x="396648" y="509962"/>
                  </a:cubicBezTo>
                  <a:lnTo>
                    <a:pt x="396648" y="584509"/>
                  </a:lnTo>
                  <a:cubicBezTo>
                    <a:pt x="396648" y="596771"/>
                    <a:pt x="386768" y="606722"/>
                    <a:pt x="374485" y="606722"/>
                  </a:cubicBezTo>
                  <a:lnTo>
                    <a:pt x="199230" y="606722"/>
                  </a:lnTo>
                  <a:cubicBezTo>
                    <a:pt x="186947" y="606722"/>
                    <a:pt x="176978" y="596771"/>
                    <a:pt x="176978" y="584509"/>
                  </a:cubicBezTo>
                  <a:lnTo>
                    <a:pt x="176978" y="509962"/>
                  </a:lnTo>
                  <a:cubicBezTo>
                    <a:pt x="176978" y="497701"/>
                    <a:pt x="186947" y="487749"/>
                    <a:pt x="199230" y="487749"/>
                  </a:cubicBezTo>
                  <a:close/>
                  <a:moveTo>
                    <a:pt x="327878" y="141020"/>
                  </a:moveTo>
                  <a:cubicBezTo>
                    <a:pt x="319924" y="140598"/>
                    <a:pt x="311758" y="144331"/>
                    <a:pt x="307308" y="152418"/>
                  </a:cubicBezTo>
                  <a:lnTo>
                    <a:pt x="269306" y="221207"/>
                  </a:lnTo>
                  <a:lnTo>
                    <a:pt x="234864" y="186724"/>
                  </a:lnTo>
                  <a:cubicBezTo>
                    <a:pt x="224808" y="176770"/>
                    <a:pt x="208165" y="178547"/>
                    <a:pt x="200511" y="190279"/>
                  </a:cubicBezTo>
                  <a:lnTo>
                    <a:pt x="145778" y="273909"/>
                  </a:lnTo>
                  <a:cubicBezTo>
                    <a:pt x="139103" y="284218"/>
                    <a:pt x="142040" y="297993"/>
                    <a:pt x="152275" y="304659"/>
                  </a:cubicBezTo>
                  <a:cubicBezTo>
                    <a:pt x="162598" y="311325"/>
                    <a:pt x="176304" y="308481"/>
                    <a:pt x="183068" y="298171"/>
                  </a:cubicBezTo>
                  <a:lnTo>
                    <a:pt x="222761" y="237471"/>
                  </a:lnTo>
                  <a:lnTo>
                    <a:pt x="258805" y="273464"/>
                  </a:lnTo>
                  <a:cubicBezTo>
                    <a:pt x="269306" y="283951"/>
                    <a:pt x="286839" y="281374"/>
                    <a:pt x="294048" y="268487"/>
                  </a:cubicBezTo>
                  <a:lnTo>
                    <a:pt x="324040" y="214008"/>
                  </a:lnTo>
                  <a:lnTo>
                    <a:pt x="358482" y="295416"/>
                  </a:lnTo>
                  <a:cubicBezTo>
                    <a:pt x="365780" y="312835"/>
                    <a:pt x="390165" y="313724"/>
                    <a:pt x="398709" y="296927"/>
                  </a:cubicBezTo>
                  <a:lnTo>
                    <a:pt x="429057" y="237559"/>
                  </a:lnTo>
                  <a:cubicBezTo>
                    <a:pt x="434664" y="226628"/>
                    <a:pt x="430303" y="213297"/>
                    <a:pt x="419445" y="207698"/>
                  </a:cubicBezTo>
                  <a:cubicBezTo>
                    <a:pt x="408499" y="202099"/>
                    <a:pt x="395060" y="206454"/>
                    <a:pt x="389542" y="217385"/>
                  </a:cubicBezTo>
                  <a:lnTo>
                    <a:pt x="380820" y="234271"/>
                  </a:lnTo>
                  <a:lnTo>
                    <a:pt x="347179" y="154551"/>
                  </a:lnTo>
                  <a:cubicBezTo>
                    <a:pt x="343575" y="146020"/>
                    <a:pt x="335832" y="141443"/>
                    <a:pt x="327878" y="141020"/>
                  </a:cubicBezTo>
                  <a:close/>
                  <a:moveTo>
                    <a:pt x="22249" y="0"/>
                  </a:moveTo>
                  <a:lnTo>
                    <a:pt x="551518" y="0"/>
                  </a:lnTo>
                  <a:cubicBezTo>
                    <a:pt x="563799" y="0"/>
                    <a:pt x="573767" y="9954"/>
                    <a:pt x="573767" y="22219"/>
                  </a:cubicBezTo>
                  <a:lnTo>
                    <a:pt x="573767" y="87008"/>
                  </a:lnTo>
                  <a:cubicBezTo>
                    <a:pt x="573767" y="99272"/>
                    <a:pt x="563799" y="109226"/>
                    <a:pt x="551518" y="109226"/>
                  </a:cubicBezTo>
                  <a:lnTo>
                    <a:pt x="536744" y="109226"/>
                  </a:lnTo>
                  <a:lnTo>
                    <a:pt x="536744" y="340742"/>
                  </a:lnTo>
                  <a:lnTo>
                    <a:pt x="551518" y="340742"/>
                  </a:lnTo>
                  <a:cubicBezTo>
                    <a:pt x="563799" y="340742"/>
                    <a:pt x="573767" y="350696"/>
                    <a:pt x="573767" y="362960"/>
                  </a:cubicBezTo>
                  <a:lnTo>
                    <a:pt x="573767" y="427749"/>
                  </a:lnTo>
                  <a:cubicBezTo>
                    <a:pt x="573767" y="440014"/>
                    <a:pt x="563799" y="449967"/>
                    <a:pt x="551518" y="449967"/>
                  </a:cubicBezTo>
                  <a:lnTo>
                    <a:pt x="309088" y="449967"/>
                  </a:lnTo>
                  <a:lnTo>
                    <a:pt x="309088" y="465520"/>
                  </a:lnTo>
                  <a:lnTo>
                    <a:pt x="264679" y="465520"/>
                  </a:lnTo>
                  <a:lnTo>
                    <a:pt x="264679" y="449967"/>
                  </a:lnTo>
                  <a:lnTo>
                    <a:pt x="22249" y="449967"/>
                  </a:lnTo>
                  <a:cubicBezTo>
                    <a:pt x="9968" y="449967"/>
                    <a:pt x="0" y="440014"/>
                    <a:pt x="0" y="427749"/>
                  </a:cubicBezTo>
                  <a:lnTo>
                    <a:pt x="0" y="362960"/>
                  </a:lnTo>
                  <a:cubicBezTo>
                    <a:pt x="0" y="350696"/>
                    <a:pt x="9968" y="340742"/>
                    <a:pt x="22249" y="340742"/>
                  </a:cubicBezTo>
                  <a:lnTo>
                    <a:pt x="37023" y="340742"/>
                  </a:lnTo>
                  <a:lnTo>
                    <a:pt x="37023" y="109226"/>
                  </a:lnTo>
                  <a:lnTo>
                    <a:pt x="22249" y="109226"/>
                  </a:lnTo>
                  <a:cubicBezTo>
                    <a:pt x="9968" y="109226"/>
                    <a:pt x="0" y="99272"/>
                    <a:pt x="0" y="87008"/>
                  </a:cubicBezTo>
                  <a:lnTo>
                    <a:pt x="0" y="22219"/>
                  </a:lnTo>
                  <a:cubicBezTo>
                    <a:pt x="0" y="9954"/>
                    <a:pt x="9968" y="0"/>
                    <a:pt x="22249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6382" y="1428211"/>
            <a:ext cx="3290608" cy="1071584"/>
            <a:chOff x="896382" y="1428211"/>
            <a:chExt cx="3290608" cy="1071584"/>
          </a:xfrm>
        </p:grpSpPr>
        <p:sp>
          <p:nvSpPr>
            <p:cNvPr id="12" name="文本框 17"/>
            <p:cNvSpPr txBox="1"/>
            <p:nvPr/>
          </p:nvSpPr>
          <p:spPr>
            <a:xfrm>
              <a:off x="896382" y="1876547"/>
              <a:ext cx="3290608" cy="6232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rPr>
                <a:t>年度工作概述</a:t>
              </a:r>
            </a:p>
          </p:txBody>
        </p:sp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id="{26B08667-0DDE-440C-AC68-6CC31A653156}"/>
                </a:ext>
              </a:extLst>
            </p:cNvPr>
            <p:cNvSpPr txBox="1"/>
            <p:nvPr/>
          </p:nvSpPr>
          <p:spPr>
            <a:xfrm>
              <a:off x="906006" y="1428211"/>
              <a:ext cx="2838450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700" b="1" dirty="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PART 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9637930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8f48e65a-8867-4439-9850-e2eb80c8abf7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67100" y="1189099"/>
            <a:ext cx="7209801" cy="3239636"/>
            <a:chOff x="1307468" y="1340768"/>
            <a:chExt cx="9613068" cy="4319514"/>
          </a:xfrm>
        </p:grpSpPr>
        <p:grpSp>
          <p:nvGrpSpPr>
            <p:cNvPr id="4" name="ïšlîḑe"/>
            <p:cNvGrpSpPr/>
            <p:nvPr/>
          </p:nvGrpSpPr>
          <p:grpSpPr>
            <a:xfrm>
              <a:off x="4547828" y="1340768"/>
              <a:ext cx="3096532" cy="4319514"/>
              <a:chOff x="1797606" y="1470168"/>
              <a:chExt cx="3096532" cy="4319514"/>
            </a:xfrm>
          </p:grpSpPr>
          <p:grpSp>
            <p:nvGrpSpPr>
              <p:cNvPr id="24" name="î$1íďe"/>
              <p:cNvGrpSpPr/>
              <p:nvPr/>
            </p:nvGrpSpPr>
            <p:grpSpPr>
              <a:xfrm>
                <a:off x="1797606" y="1470168"/>
                <a:ext cx="3096532" cy="4319514"/>
                <a:chOff x="1797606" y="1470168"/>
                <a:chExt cx="3096532" cy="4319514"/>
              </a:xfrm>
            </p:grpSpPr>
            <p:sp>
              <p:nvSpPr>
                <p:cNvPr id="29" name="îṧ1ïḋé"/>
                <p:cNvSpPr/>
                <p:nvPr/>
              </p:nvSpPr>
              <p:spPr>
                <a:xfrm rot="17767266">
                  <a:off x="1863511" y="1697739"/>
                  <a:ext cx="2949457" cy="2949457"/>
                </a:xfrm>
                <a:prstGeom prst="arc">
                  <a:avLst>
                    <a:gd name="adj1" fmla="val 10740212"/>
                    <a:gd name="adj2" fmla="val 0"/>
                  </a:avLst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 cap="rnd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cxnSp>
              <p:nvCxnSpPr>
                <p:cNvPr id="30" name="直接连接符 29"/>
                <p:cNvCxnSpPr/>
                <p:nvPr/>
              </p:nvCxnSpPr>
              <p:spPr>
                <a:xfrm flipV="1">
                  <a:off x="2249040" y="4449952"/>
                  <a:ext cx="462783" cy="943777"/>
                </a:xfrm>
                <a:prstGeom prst="lin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 cap="rnd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直接连接符 30"/>
                <p:cNvCxnSpPr/>
                <p:nvPr/>
              </p:nvCxnSpPr>
              <p:spPr>
                <a:xfrm flipV="1">
                  <a:off x="3964656" y="1470168"/>
                  <a:ext cx="208309" cy="424817"/>
                </a:xfrm>
                <a:prstGeom prst="lin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 cap="rnd">
                  <a:solidFill>
                    <a:schemeClr val="tx2">
                      <a:lumMod val="40000"/>
                      <a:lumOff val="6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2" name="ïṣḷíḍê"/>
                <p:cNvSpPr/>
                <p:nvPr/>
              </p:nvSpPr>
              <p:spPr>
                <a:xfrm>
                  <a:off x="2131739" y="5176458"/>
                  <a:ext cx="2157272" cy="613224"/>
                </a:xfrm>
                <a:prstGeom prst="ellipse">
                  <a:avLst/>
                </a:prstGeom>
                <a:solidFill>
                  <a:schemeClr val="tx2">
                    <a:lumMod val="20000"/>
                    <a:lumOff val="80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3" name="iSľiḍé"/>
                <p:cNvSpPr/>
                <p:nvPr/>
              </p:nvSpPr>
              <p:spPr>
                <a:xfrm rot="1757658">
                  <a:off x="2719449" y="2015452"/>
                  <a:ext cx="2174689" cy="628834"/>
                </a:xfrm>
                <a:custGeom>
                  <a:avLst/>
                  <a:gdLst>
                    <a:gd name="connsiteX0" fmla="*/ 895136 w 1790272"/>
                    <a:gd name="connsiteY0" fmla="*/ 0 h 517676"/>
                    <a:gd name="connsiteX1" fmla="*/ 1752819 w 1790272"/>
                    <a:gd name="connsiteY1" fmla="*/ 456026 h 517676"/>
                    <a:gd name="connsiteX2" fmla="*/ 1790272 w 1790272"/>
                    <a:gd name="connsiteY2" fmla="*/ 517676 h 517676"/>
                    <a:gd name="connsiteX3" fmla="*/ 0 w 1790272"/>
                    <a:gd name="connsiteY3" fmla="*/ 517676 h 517676"/>
                    <a:gd name="connsiteX4" fmla="*/ 37453 w 1790272"/>
                    <a:gd name="connsiteY4" fmla="*/ 456026 h 517676"/>
                    <a:gd name="connsiteX5" fmla="*/ 895136 w 1790272"/>
                    <a:gd name="connsiteY5" fmla="*/ 0 h 51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790272" h="517676">
                      <a:moveTo>
                        <a:pt x="895136" y="0"/>
                      </a:moveTo>
                      <a:cubicBezTo>
                        <a:pt x="1252164" y="0"/>
                        <a:pt x="1566942" y="180893"/>
                        <a:pt x="1752819" y="456026"/>
                      </a:cubicBezTo>
                      <a:lnTo>
                        <a:pt x="1790272" y="517676"/>
                      </a:lnTo>
                      <a:lnTo>
                        <a:pt x="0" y="517676"/>
                      </a:lnTo>
                      <a:lnTo>
                        <a:pt x="37453" y="456026"/>
                      </a:lnTo>
                      <a:cubicBezTo>
                        <a:pt x="223330" y="180893"/>
                        <a:pt x="538108" y="0"/>
                        <a:pt x="89513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4" name="îṩḻîdé"/>
                <p:cNvSpPr/>
                <p:nvPr/>
              </p:nvSpPr>
              <p:spPr>
                <a:xfrm rot="1757658">
                  <a:off x="1935602" y="3111205"/>
                  <a:ext cx="2512854" cy="628834"/>
                </a:xfrm>
                <a:custGeom>
                  <a:avLst/>
                  <a:gdLst>
                    <a:gd name="connsiteX0" fmla="*/ 0 w 2068660"/>
                    <a:gd name="connsiteY0" fmla="*/ 0 h 517676"/>
                    <a:gd name="connsiteX1" fmla="*/ 2068660 w 2068660"/>
                    <a:gd name="connsiteY1" fmla="*/ 0 h 517676"/>
                    <a:gd name="connsiteX2" fmla="*/ 1943822 w 2068660"/>
                    <a:gd name="connsiteY2" fmla="*/ 493023 h 517676"/>
                    <a:gd name="connsiteX3" fmla="*/ 1928845 w 2068660"/>
                    <a:gd name="connsiteY3" fmla="*/ 517676 h 517676"/>
                    <a:gd name="connsiteX4" fmla="*/ 139815 w 2068660"/>
                    <a:gd name="connsiteY4" fmla="*/ 517676 h 517676"/>
                    <a:gd name="connsiteX5" fmla="*/ 124838 w 2068660"/>
                    <a:gd name="connsiteY5" fmla="*/ 493023 h 517676"/>
                    <a:gd name="connsiteX6" fmla="*/ 0 w 2068660"/>
                    <a:gd name="connsiteY6" fmla="*/ 0 h 51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068660" h="517676">
                      <a:moveTo>
                        <a:pt x="0" y="0"/>
                      </a:moveTo>
                      <a:lnTo>
                        <a:pt x="2068660" y="0"/>
                      </a:lnTo>
                      <a:cubicBezTo>
                        <a:pt x="2068660" y="178514"/>
                        <a:pt x="2023437" y="346466"/>
                        <a:pt x="1943822" y="493023"/>
                      </a:cubicBezTo>
                      <a:lnTo>
                        <a:pt x="1928845" y="517676"/>
                      </a:lnTo>
                      <a:lnTo>
                        <a:pt x="139815" y="517676"/>
                      </a:lnTo>
                      <a:lnTo>
                        <a:pt x="124838" y="493023"/>
                      </a:lnTo>
                      <a:cubicBezTo>
                        <a:pt x="45223" y="346466"/>
                        <a:pt x="0" y="178514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5" name="ïṡ1íḍè"/>
                <p:cNvSpPr/>
                <p:nvPr/>
              </p:nvSpPr>
              <p:spPr>
                <a:xfrm rot="1757658">
                  <a:off x="2243288" y="2562787"/>
                  <a:ext cx="2512854" cy="628834"/>
                </a:xfrm>
                <a:custGeom>
                  <a:avLst/>
                  <a:gdLst>
                    <a:gd name="connsiteX0" fmla="*/ 139815 w 2068660"/>
                    <a:gd name="connsiteY0" fmla="*/ 0 h 517676"/>
                    <a:gd name="connsiteX1" fmla="*/ 1928845 w 2068660"/>
                    <a:gd name="connsiteY1" fmla="*/ 0 h 517676"/>
                    <a:gd name="connsiteX2" fmla="*/ 1943822 w 2068660"/>
                    <a:gd name="connsiteY2" fmla="*/ 24653 h 517676"/>
                    <a:gd name="connsiteX3" fmla="*/ 2068660 w 2068660"/>
                    <a:gd name="connsiteY3" fmla="*/ 517676 h 517676"/>
                    <a:gd name="connsiteX4" fmla="*/ 0 w 2068660"/>
                    <a:gd name="connsiteY4" fmla="*/ 517676 h 517676"/>
                    <a:gd name="connsiteX5" fmla="*/ 124838 w 2068660"/>
                    <a:gd name="connsiteY5" fmla="*/ 24653 h 51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2068660" h="517676">
                      <a:moveTo>
                        <a:pt x="139815" y="0"/>
                      </a:moveTo>
                      <a:lnTo>
                        <a:pt x="1928845" y="0"/>
                      </a:lnTo>
                      <a:lnTo>
                        <a:pt x="1943822" y="24653"/>
                      </a:lnTo>
                      <a:cubicBezTo>
                        <a:pt x="2023437" y="171211"/>
                        <a:pt x="2068660" y="339162"/>
                        <a:pt x="2068660" y="517676"/>
                      </a:cubicBezTo>
                      <a:lnTo>
                        <a:pt x="0" y="517676"/>
                      </a:lnTo>
                      <a:cubicBezTo>
                        <a:pt x="0" y="339162"/>
                        <a:pt x="45223" y="171211"/>
                        <a:pt x="124838" y="2465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36" name="îṧļiḍê"/>
                <p:cNvSpPr/>
                <p:nvPr/>
              </p:nvSpPr>
              <p:spPr>
                <a:xfrm rot="1757658">
                  <a:off x="1797606" y="3658540"/>
                  <a:ext cx="2174689" cy="628834"/>
                </a:xfrm>
                <a:custGeom>
                  <a:avLst/>
                  <a:gdLst>
                    <a:gd name="connsiteX0" fmla="*/ 0 w 1790272"/>
                    <a:gd name="connsiteY0" fmla="*/ 0 h 517676"/>
                    <a:gd name="connsiteX1" fmla="*/ 1790272 w 1790272"/>
                    <a:gd name="connsiteY1" fmla="*/ 0 h 517676"/>
                    <a:gd name="connsiteX2" fmla="*/ 1752819 w 1790272"/>
                    <a:gd name="connsiteY2" fmla="*/ 61650 h 517676"/>
                    <a:gd name="connsiteX3" fmla="*/ 895136 w 1790272"/>
                    <a:gd name="connsiteY3" fmla="*/ 517676 h 517676"/>
                    <a:gd name="connsiteX4" fmla="*/ 37453 w 1790272"/>
                    <a:gd name="connsiteY4" fmla="*/ 61650 h 51767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90272" h="517676">
                      <a:moveTo>
                        <a:pt x="0" y="0"/>
                      </a:moveTo>
                      <a:lnTo>
                        <a:pt x="1790272" y="0"/>
                      </a:lnTo>
                      <a:lnTo>
                        <a:pt x="1752819" y="61650"/>
                      </a:lnTo>
                      <a:cubicBezTo>
                        <a:pt x="1566942" y="336784"/>
                        <a:pt x="1252164" y="517676"/>
                        <a:pt x="895136" y="517676"/>
                      </a:cubicBezTo>
                      <a:cubicBezTo>
                        <a:pt x="538108" y="517676"/>
                        <a:pt x="223330" y="336784"/>
                        <a:pt x="37453" y="6165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25" name="îš1íďê"/>
              <p:cNvSpPr/>
              <p:nvPr/>
            </p:nvSpPr>
            <p:spPr>
              <a:xfrm rot="1845868">
                <a:off x="2988169" y="2216625"/>
                <a:ext cx="1569660" cy="369332"/>
              </a:xfrm>
              <a:prstGeom prst="rect">
                <a:avLst/>
              </a:prstGeom>
            </p:spPr>
            <p:txBody>
              <a:bodyPr wrap="none">
                <a:normAutofit fontScale="92500" lnSpcReduction="10000"/>
              </a:bodyPr>
              <a:lstStyle/>
              <a:p>
                <a:pPr defTabSz="685784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6" name="ïs1ïdê"/>
              <p:cNvSpPr/>
              <p:nvPr/>
            </p:nvSpPr>
            <p:spPr>
              <a:xfrm rot="1845868">
                <a:off x="2707949" y="2710675"/>
                <a:ext cx="1569660" cy="369332"/>
              </a:xfrm>
              <a:prstGeom prst="rect">
                <a:avLst/>
              </a:prstGeom>
            </p:spPr>
            <p:txBody>
              <a:bodyPr wrap="none">
                <a:normAutofit fontScale="92500" lnSpcReduction="10000"/>
              </a:bodyPr>
              <a:lstStyle/>
              <a:p>
                <a:pPr defTabSz="685784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7" name="ïṩ1íḓè"/>
              <p:cNvSpPr/>
              <p:nvPr/>
            </p:nvSpPr>
            <p:spPr>
              <a:xfrm rot="1845868">
                <a:off x="2436601" y="3241976"/>
                <a:ext cx="1569660" cy="369332"/>
              </a:xfrm>
              <a:prstGeom prst="rect">
                <a:avLst/>
              </a:prstGeom>
            </p:spPr>
            <p:txBody>
              <a:bodyPr wrap="none">
                <a:normAutofit fontScale="92500" lnSpcReduction="10000"/>
              </a:bodyPr>
              <a:lstStyle/>
              <a:p>
                <a:pPr defTabSz="685784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8" name="ïşļídê"/>
              <p:cNvSpPr/>
              <p:nvPr/>
            </p:nvSpPr>
            <p:spPr>
              <a:xfrm rot="1845868">
                <a:off x="2156515" y="3713674"/>
                <a:ext cx="1569660" cy="369332"/>
              </a:xfrm>
              <a:prstGeom prst="rect">
                <a:avLst/>
              </a:prstGeom>
            </p:spPr>
            <p:txBody>
              <a:bodyPr wrap="none">
                <a:normAutofit fontScale="92500" lnSpcReduction="10000"/>
              </a:bodyPr>
              <a:lstStyle/>
              <a:p>
                <a:pPr defTabSz="685784">
                  <a:defRPr/>
                </a:pPr>
                <a:r>
                  <a:rPr lang="zh-CN" altLang="en-US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grpSp>
          <p:nvGrpSpPr>
            <p:cNvPr id="5" name="îSḷiḍè"/>
            <p:cNvGrpSpPr/>
            <p:nvPr/>
          </p:nvGrpSpPr>
          <p:grpSpPr>
            <a:xfrm>
              <a:off x="1307468" y="2624665"/>
              <a:ext cx="9613068" cy="2139516"/>
              <a:chOff x="1307468" y="2624665"/>
              <a:chExt cx="9613068" cy="2139516"/>
            </a:xfrm>
          </p:grpSpPr>
          <p:grpSp>
            <p:nvGrpSpPr>
              <p:cNvPr id="6" name="îṡliḍe"/>
              <p:cNvGrpSpPr/>
              <p:nvPr/>
            </p:nvGrpSpPr>
            <p:grpSpPr>
              <a:xfrm>
                <a:off x="8170814" y="2624665"/>
                <a:ext cx="2749722" cy="2139516"/>
                <a:chOff x="8170814" y="1912116"/>
                <a:chExt cx="2749722" cy="2139516"/>
              </a:xfrm>
            </p:grpSpPr>
            <p:grpSp>
              <p:nvGrpSpPr>
                <p:cNvPr id="16" name="îśliďê"/>
                <p:cNvGrpSpPr/>
                <p:nvPr/>
              </p:nvGrpSpPr>
              <p:grpSpPr>
                <a:xfrm>
                  <a:off x="8170814" y="1912116"/>
                  <a:ext cx="2611177" cy="2139516"/>
                  <a:chOff x="1193500" y="1491637"/>
                  <a:chExt cx="3761195" cy="2139516"/>
                </a:xfrm>
              </p:grpSpPr>
              <p:grpSp>
                <p:nvGrpSpPr>
                  <p:cNvPr id="18" name="iṧļîḍè"/>
                  <p:cNvGrpSpPr/>
                  <p:nvPr/>
                </p:nvGrpSpPr>
                <p:grpSpPr>
                  <a:xfrm>
                    <a:off x="1193500" y="1491637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22" name="íṥlíḑé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23" name="íSļîḑè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200" b="1" dirty="0">
                          <a:solidFill>
                            <a:schemeClr val="accent1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  <p:grpSp>
                <p:nvGrpSpPr>
                  <p:cNvPr id="19" name="iṥļîḓê"/>
                  <p:cNvGrpSpPr/>
                  <p:nvPr/>
                </p:nvGrpSpPr>
                <p:grpSpPr>
                  <a:xfrm>
                    <a:off x="1193500" y="2815545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20" name="î$ļiḓe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21" name="îšliḍê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200" b="1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</p:grpSp>
            <p:cxnSp>
              <p:nvCxnSpPr>
                <p:cNvPr id="17" name="直接连接符 16"/>
                <p:cNvCxnSpPr/>
                <p:nvPr/>
              </p:nvCxnSpPr>
              <p:spPr>
                <a:xfrm>
                  <a:off x="8472264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i$ḷíďé"/>
              <p:cNvGrpSpPr/>
              <p:nvPr/>
            </p:nvGrpSpPr>
            <p:grpSpPr>
              <a:xfrm>
                <a:off x="1307468" y="2624665"/>
                <a:ext cx="2713719" cy="2139516"/>
                <a:chOff x="1307468" y="1697288"/>
                <a:chExt cx="2713719" cy="2139516"/>
              </a:xfrm>
            </p:grpSpPr>
            <p:grpSp>
              <p:nvGrpSpPr>
                <p:cNvPr id="8" name="íSḻîďè"/>
                <p:cNvGrpSpPr/>
                <p:nvPr/>
              </p:nvGrpSpPr>
              <p:grpSpPr>
                <a:xfrm>
                  <a:off x="1410010" y="1697288"/>
                  <a:ext cx="2611177" cy="2139516"/>
                  <a:chOff x="1193500" y="1491637"/>
                  <a:chExt cx="3761195" cy="2139516"/>
                </a:xfrm>
              </p:grpSpPr>
              <p:grpSp>
                <p:nvGrpSpPr>
                  <p:cNvPr id="10" name="íṣľidè"/>
                  <p:cNvGrpSpPr/>
                  <p:nvPr/>
                </p:nvGrpSpPr>
                <p:grpSpPr>
                  <a:xfrm>
                    <a:off x="1193500" y="1491637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14" name="íṡ1íḋè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15" name="iśḷidè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CN" altLang="en-US" sz="1200" b="1" dirty="0">
                          <a:solidFill>
                            <a:schemeClr val="accent1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  <p:grpSp>
                <p:nvGrpSpPr>
                  <p:cNvPr id="11" name="iśliḋe"/>
                  <p:cNvGrpSpPr/>
                  <p:nvPr/>
                </p:nvGrpSpPr>
                <p:grpSpPr>
                  <a:xfrm>
                    <a:off x="1193500" y="2815545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12" name="îŝļíḓe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13" name="iṡḻîḓé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CN" altLang="en-US" sz="1200" b="1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</p:grpSp>
            <p:cxnSp>
              <p:nvCxnSpPr>
                <p:cNvPr id="9" name="直接连接符 8"/>
                <p:cNvCxnSpPr/>
                <p:nvPr/>
              </p:nvCxnSpPr>
              <p:spPr>
                <a:xfrm>
                  <a:off x="1307468" y="2710116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38" name="文本框 37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年度工作概述</a:t>
            </a:r>
          </a:p>
        </p:txBody>
      </p:sp>
    </p:spTree>
    <p:extLst>
      <p:ext uri="{BB962C8B-B14F-4D97-AF65-F5344CB8AC3E}">
        <p14:creationId xmlns:p14="http://schemas.microsoft.com/office/powerpoint/2010/main" val="2338236200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e7db89f-b838-43b3-9433-d1bf08050165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775696" y="1659808"/>
            <a:ext cx="7747600" cy="2867132"/>
            <a:chOff x="1034261" y="2213077"/>
            <a:chExt cx="10330133" cy="3822843"/>
          </a:xfrm>
        </p:grpSpPr>
        <p:sp>
          <p:nvSpPr>
            <p:cNvPr id="4" name="i$ľiḍé"/>
            <p:cNvSpPr/>
            <p:nvPr/>
          </p:nvSpPr>
          <p:spPr>
            <a:xfrm rot="5400000">
              <a:off x="4940516" y="1780130"/>
              <a:ext cx="690630" cy="3472365"/>
            </a:xfrm>
            <a:prstGeom prst="leftBracket">
              <a:avLst>
                <a:gd name="adj" fmla="val 429983"/>
              </a:avLst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" name="iŝľiḑê"/>
            <p:cNvSpPr/>
            <p:nvPr/>
          </p:nvSpPr>
          <p:spPr>
            <a:xfrm flipV="1">
              <a:off x="4478219" y="2213077"/>
              <a:ext cx="1617169" cy="775847"/>
            </a:xfrm>
            <a:custGeom>
              <a:avLst/>
              <a:gdLst/>
              <a:ahLst/>
              <a:cxnLst/>
              <a:rect l="l" t="t" r="r" b="b"/>
              <a:pathLst>
                <a:path w="1343204" h="644411">
                  <a:moveTo>
                    <a:pt x="0" y="644411"/>
                  </a:moveTo>
                  <a:lnTo>
                    <a:pt x="1343204" y="644411"/>
                  </a:lnTo>
                  <a:lnTo>
                    <a:pt x="1343204" y="187211"/>
                  </a:lnTo>
                  <a:lnTo>
                    <a:pt x="750417" y="187211"/>
                  </a:lnTo>
                  <a:lnTo>
                    <a:pt x="671602" y="0"/>
                  </a:lnTo>
                  <a:lnTo>
                    <a:pt x="592788" y="187211"/>
                  </a:lnTo>
                  <a:lnTo>
                    <a:pt x="0" y="1872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" name="îṩ1îḓê"/>
            <p:cNvSpPr/>
            <p:nvPr/>
          </p:nvSpPr>
          <p:spPr>
            <a:xfrm>
              <a:off x="1811524" y="3645024"/>
              <a:ext cx="8744147" cy="1763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ïṧ1îďè"/>
            <p:cNvSpPr/>
            <p:nvPr/>
          </p:nvSpPr>
          <p:spPr>
            <a:xfrm>
              <a:off x="3549651" y="3645024"/>
              <a:ext cx="3478510" cy="19455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8" name="ïṡḻiḓê"/>
            <p:cNvSpPr/>
            <p:nvPr/>
          </p:nvSpPr>
          <p:spPr>
            <a:xfrm>
              <a:off x="1648685" y="3570351"/>
              <a:ext cx="325677" cy="3256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ísľíḋe"/>
            <p:cNvSpPr/>
            <p:nvPr/>
          </p:nvSpPr>
          <p:spPr>
            <a:xfrm>
              <a:off x="1721349" y="3643015"/>
              <a:ext cx="180349" cy="1803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ï$ḻïďé"/>
            <p:cNvSpPr/>
            <p:nvPr/>
          </p:nvSpPr>
          <p:spPr>
            <a:xfrm>
              <a:off x="3386811" y="3570351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ïSľïdê"/>
            <p:cNvSpPr/>
            <p:nvPr/>
          </p:nvSpPr>
          <p:spPr>
            <a:xfrm>
              <a:off x="3459475" y="3643015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2" name="íṣļíḋe"/>
            <p:cNvSpPr/>
            <p:nvPr/>
          </p:nvSpPr>
          <p:spPr>
            <a:xfrm>
              <a:off x="5124938" y="3570351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3" name="íṥliḋe"/>
            <p:cNvSpPr/>
            <p:nvPr/>
          </p:nvSpPr>
          <p:spPr>
            <a:xfrm>
              <a:off x="5197602" y="3643015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îSḻîḑè"/>
            <p:cNvSpPr/>
            <p:nvPr/>
          </p:nvSpPr>
          <p:spPr>
            <a:xfrm>
              <a:off x="6863064" y="3570351"/>
              <a:ext cx="325677" cy="32567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íślïḓé"/>
            <p:cNvSpPr/>
            <p:nvPr/>
          </p:nvSpPr>
          <p:spPr>
            <a:xfrm>
              <a:off x="6935728" y="3643015"/>
              <a:ext cx="180349" cy="18034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işḻíḓê"/>
            <p:cNvSpPr/>
            <p:nvPr/>
          </p:nvSpPr>
          <p:spPr>
            <a:xfrm>
              <a:off x="8601190" y="3570351"/>
              <a:ext cx="325677" cy="3256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isliḓe"/>
            <p:cNvSpPr/>
            <p:nvPr/>
          </p:nvSpPr>
          <p:spPr>
            <a:xfrm>
              <a:off x="8673854" y="3643015"/>
              <a:ext cx="180349" cy="1803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i$ḻíďé"/>
            <p:cNvSpPr/>
            <p:nvPr/>
          </p:nvSpPr>
          <p:spPr>
            <a:xfrm>
              <a:off x="10339318" y="3570351"/>
              <a:ext cx="325677" cy="325677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ïṧḻïḋê"/>
            <p:cNvSpPr/>
            <p:nvPr/>
          </p:nvSpPr>
          <p:spPr>
            <a:xfrm>
              <a:off x="10411983" y="3643015"/>
              <a:ext cx="180349" cy="180349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îṡľïḍê"/>
            <p:cNvSpPr txBox="1">
              <a:spLocks/>
            </p:cNvSpPr>
            <p:nvPr/>
          </p:nvSpPr>
          <p:spPr>
            <a:xfrm>
              <a:off x="10027279" y="4010236"/>
              <a:ext cx="949756" cy="32809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2015</a:t>
              </a:r>
            </a:p>
          </p:txBody>
        </p:sp>
        <p:sp>
          <p:nvSpPr>
            <p:cNvPr id="21" name="îṡḻiḋe"/>
            <p:cNvSpPr txBox="1">
              <a:spLocks/>
            </p:cNvSpPr>
            <p:nvPr/>
          </p:nvSpPr>
          <p:spPr>
            <a:xfrm>
              <a:off x="1336646" y="4010236"/>
              <a:ext cx="949756" cy="32809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2017</a:t>
              </a:r>
            </a:p>
          </p:txBody>
        </p:sp>
        <p:sp>
          <p:nvSpPr>
            <p:cNvPr id="22" name="iSḷíďe"/>
            <p:cNvSpPr txBox="1">
              <a:spLocks/>
            </p:cNvSpPr>
            <p:nvPr/>
          </p:nvSpPr>
          <p:spPr>
            <a:xfrm>
              <a:off x="3074772" y="4010236"/>
              <a:ext cx="949756" cy="32809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2011</a:t>
              </a:r>
            </a:p>
          </p:txBody>
        </p:sp>
        <p:sp>
          <p:nvSpPr>
            <p:cNvPr id="23" name="ïṡľïḍè"/>
            <p:cNvSpPr txBox="1">
              <a:spLocks/>
            </p:cNvSpPr>
            <p:nvPr/>
          </p:nvSpPr>
          <p:spPr>
            <a:xfrm>
              <a:off x="4812898" y="4010236"/>
              <a:ext cx="949756" cy="32809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2018</a:t>
              </a:r>
            </a:p>
          </p:txBody>
        </p:sp>
        <p:sp>
          <p:nvSpPr>
            <p:cNvPr id="24" name="îSľídê"/>
            <p:cNvSpPr txBox="1">
              <a:spLocks/>
            </p:cNvSpPr>
            <p:nvPr/>
          </p:nvSpPr>
          <p:spPr>
            <a:xfrm>
              <a:off x="6551024" y="4010236"/>
              <a:ext cx="949756" cy="32809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2013</a:t>
              </a:r>
            </a:p>
          </p:txBody>
        </p:sp>
        <p:sp>
          <p:nvSpPr>
            <p:cNvPr id="25" name="îśḷiḓè"/>
            <p:cNvSpPr txBox="1">
              <a:spLocks/>
            </p:cNvSpPr>
            <p:nvPr/>
          </p:nvSpPr>
          <p:spPr>
            <a:xfrm>
              <a:off x="8289150" y="4010236"/>
              <a:ext cx="949756" cy="328098"/>
            </a:xfrm>
            <a:prstGeom prst="rect">
              <a:avLst/>
            </a:prstGeom>
          </p:spPr>
          <p:txBody>
            <a:bodyPr wrap="none" lIns="0" tIns="0" rIns="0" bIns="0" anchor="ctr">
              <a:normAutofit/>
            </a:bodyPr>
            <a:lstStyle/>
            <a:p>
              <a:pPr algn="ctr"/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2014</a:t>
              </a:r>
            </a:p>
          </p:txBody>
        </p:sp>
        <p:cxnSp>
          <p:nvCxnSpPr>
            <p:cNvPr id="26" name="Straight Connector 27"/>
            <p:cNvCxnSpPr/>
            <p:nvPr/>
          </p:nvCxnSpPr>
          <p:spPr>
            <a:xfrm>
              <a:off x="1811523" y="2969927"/>
              <a:ext cx="0" cy="6004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30"/>
            <p:cNvCxnSpPr/>
            <p:nvPr/>
          </p:nvCxnSpPr>
          <p:spPr>
            <a:xfrm>
              <a:off x="8762084" y="2969927"/>
              <a:ext cx="0" cy="6004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32"/>
            <p:cNvCxnSpPr/>
            <p:nvPr/>
          </p:nvCxnSpPr>
          <p:spPr>
            <a:xfrm>
              <a:off x="10502156" y="2969927"/>
              <a:ext cx="0" cy="600424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íSḷîḑè"/>
            <p:cNvSpPr txBox="1">
              <a:spLocks/>
            </p:cNvSpPr>
            <p:nvPr/>
          </p:nvSpPr>
          <p:spPr bwMode="auto">
            <a:xfrm>
              <a:off x="1972886" y="5131219"/>
              <a:ext cx="8246229" cy="904701"/>
            </a:xfrm>
            <a:prstGeom prst="rect">
              <a:avLst/>
            </a:prstGeom>
          </p:spPr>
          <p:txBody>
            <a:bodyPr wrap="square" lIns="0" tIns="0" rIns="0" bIns="0" anchor="t" anchorCtr="1">
              <a:normAutofit/>
              <a:scene3d>
                <a:camera prst="orthographicFront"/>
                <a:lightRig rig="threePt" dir="t"/>
              </a:scene3d>
              <a:sp3d/>
            </a:bodyPr>
            <a:lstStyle/>
            <a:p>
              <a:pPr algn="ctr">
                <a:lnSpc>
                  <a:spcPct val="120000"/>
                </a:lnSpc>
                <a:spcBef>
                  <a:spcPct val="0"/>
                </a:spcBef>
                <a:defRPr/>
              </a:pPr>
              <a:r>
                <a:rPr lang="zh-CN" altLang="en-US" sz="800" dirty="0">
                  <a:solidFill>
                    <a:schemeClr val="dk1">
                      <a:lumMod val="100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此部分内容作为文字排版占位显示 （建议使用主题字体）如需更改请在（设置形状格式）菜单下（文本选项）中调整</a:t>
              </a:r>
            </a:p>
          </p:txBody>
        </p:sp>
        <p:sp>
          <p:nvSpPr>
            <p:cNvPr id="30" name="is1îdê"/>
            <p:cNvSpPr/>
            <p:nvPr/>
          </p:nvSpPr>
          <p:spPr>
            <a:xfrm>
              <a:off x="7894646" y="2370167"/>
              <a:ext cx="1734874" cy="369332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</a:b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31" name="iṥḷïďê"/>
            <p:cNvSpPr/>
            <p:nvPr/>
          </p:nvSpPr>
          <p:spPr>
            <a:xfrm>
              <a:off x="9629520" y="2370167"/>
              <a:ext cx="1734874" cy="369332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</a:b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32" name="îŝḻiḍè"/>
            <p:cNvSpPr/>
            <p:nvPr/>
          </p:nvSpPr>
          <p:spPr>
            <a:xfrm>
              <a:off x="1034261" y="2370167"/>
              <a:ext cx="1734874" cy="369332"/>
            </a:xfrm>
            <a:prstGeom prst="rect">
              <a:avLst/>
            </a:prstGeom>
          </p:spPr>
          <p:txBody>
            <a:bodyPr wrap="square" lIns="0" tIns="0" rIns="0" bIns="0">
              <a:normAutofit fontScale="77500" lnSpcReduction="2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此部分内容作为文字排版占位显示</a:t>
              </a:r>
              <a:b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</a:br>
              <a:r>
                <a:rPr lang="zh-CN" altLang="en-US" sz="800" dirty="0"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（建议使用主题字体）</a:t>
              </a:r>
            </a:p>
          </p:txBody>
        </p:sp>
        <p:sp>
          <p:nvSpPr>
            <p:cNvPr id="33" name="ísľïḍê"/>
            <p:cNvSpPr/>
            <p:nvPr/>
          </p:nvSpPr>
          <p:spPr>
            <a:xfrm>
              <a:off x="4418394" y="2276175"/>
              <a:ext cx="1734874" cy="461665"/>
            </a:xfrm>
            <a:prstGeom prst="rect">
              <a:avLst/>
            </a:prstGeom>
          </p:spPr>
          <p:txBody>
            <a:bodyPr wrap="square">
              <a:normAutofit fontScale="85000" lnSpcReduction="10000"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此部分内容作为文字排版占位显示 </a:t>
              </a:r>
              <a:br>
                <a:rPr lang="zh-CN" altLang="en-US" sz="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</a:br>
              <a:r>
                <a:rPr lang="zh-CN" altLang="en-US" sz="6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（建议使用主题字体）</a:t>
              </a:r>
            </a:p>
          </p:txBody>
        </p:sp>
      </p:grpSp>
      <p:sp>
        <p:nvSpPr>
          <p:cNvPr id="35" name="文本框 34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年度工作概述</a:t>
            </a:r>
          </a:p>
        </p:txBody>
      </p:sp>
    </p:spTree>
    <p:extLst>
      <p:ext uri="{BB962C8B-B14F-4D97-AF65-F5344CB8AC3E}">
        <p14:creationId xmlns:p14="http://schemas.microsoft.com/office/powerpoint/2010/main" val="287933292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išľïḋé"/>
          <p:cNvGrpSpPr/>
          <p:nvPr/>
        </p:nvGrpSpPr>
        <p:grpSpPr>
          <a:xfrm>
            <a:off x="932051" y="1229492"/>
            <a:ext cx="3036402" cy="2905836"/>
            <a:chOff x="983432" y="1156712"/>
            <a:chExt cx="5186001" cy="4963002"/>
          </a:xfrm>
        </p:grpSpPr>
        <p:sp>
          <p:nvSpPr>
            <p:cNvPr id="35" name="îṩḻïḍé"/>
            <p:cNvSpPr>
              <a:spLocks/>
            </p:cNvSpPr>
            <p:nvPr/>
          </p:nvSpPr>
          <p:spPr bwMode="auto">
            <a:xfrm rot="900000">
              <a:off x="1489772" y="1720932"/>
              <a:ext cx="4144434" cy="4144434"/>
            </a:xfrm>
            <a:prstGeom prst="ellipse">
              <a:avLst/>
            </a:prstGeom>
            <a:noFill/>
            <a:ln w="6350" cap="flat">
              <a:solidFill>
                <a:schemeClr val="tx2"/>
              </a:solidFill>
              <a:prstDash val="dash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grpSp>
          <p:nvGrpSpPr>
            <p:cNvPr id="36" name="ïşļiḍê"/>
            <p:cNvGrpSpPr/>
            <p:nvPr/>
          </p:nvGrpSpPr>
          <p:grpSpPr>
            <a:xfrm>
              <a:off x="983432" y="1156712"/>
              <a:ext cx="5186001" cy="4963002"/>
              <a:chOff x="983432" y="1156712"/>
              <a:chExt cx="5186001" cy="4963002"/>
            </a:xfrm>
          </p:grpSpPr>
          <p:sp>
            <p:nvSpPr>
              <p:cNvPr id="37" name="i$ḷîďé"/>
              <p:cNvSpPr>
                <a:spLocks/>
              </p:cNvSpPr>
              <p:nvPr/>
            </p:nvSpPr>
            <p:spPr bwMode="auto">
              <a:xfrm rot="900000">
                <a:off x="3816927" y="1800639"/>
                <a:ext cx="1092164" cy="2225915"/>
              </a:xfrm>
              <a:custGeom>
                <a:avLst/>
                <a:gdLst>
                  <a:gd name="T0" fmla="*/ 239 w 316"/>
                  <a:gd name="T1" fmla="*/ 120 h 644"/>
                  <a:gd name="T2" fmla="*/ 56 w 316"/>
                  <a:gd name="T3" fmla="*/ 16 h 644"/>
                  <a:gd name="T4" fmla="*/ 58 w 316"/>
                  <a:gd name="T5" fmla="*/ 0 h 644"/>
                  <a:gd name="T6" fmla="*/ 0 w 316"/>
                  <a:gd name="T7" fmla="*/ 27 h 644"/>
                  <a:gd name="T8" fmla="*/ 52 w 316"/>
                  <a:gd name="T9" fmla="*/ 64 h 644"/>
                  <a:gd name="T10" fmla="*/ 53 w 316"/>
                  <a:gd name="T11" fmla="*/ 48 h 644"/>
                  <a:gd name="T12" fmla="*/ 284 w 316"/>
                  <a:gd name="T13" fmla="*/ 328 h 644"/>
                  <a:gd name="T14" fmla="*/ 0 w 316"/>
                  <a:gd name="T15" fmla="*/ 612 h 644"/>
                  <a:gd name="T16" fmla="*/ 0 w 316"/>
                  <a:gd name="T17" fmla="*/ 644 h 644"/>
                  <a:gd name="T18" fmla="*/ 316 w 316"/>
                  <a:gd name="T19" fmla="*/ 328 h 644"/>
                  <a:gd name="T20" fmla="*/ 239 w 316"/>
                  <a:gd name="T21" fmla="*/ 120 h 6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16" h="644">
                    <a:moveTo>
                      <a:pt x="239" y="120"/>
                    </a:moveTo>
                    <a:cubicBezTo>
                      <a:pt x="192" y="66"/>
                      <a:pt x="127" y="29"/>
                      <a:pt x="56" y="16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52" y="64"/>
                      <a:pt x="52" y="64"/>
                      <a:pt x="52" y="64"/>
                    </a:cubicBezTo>
                    <a:cubicBezTo>
                      <a:pt x="53" y="48"/>
                      <a:pt x="53" y="48"/>
                      <a:pt x="53" y="48"/>
                    </a:cubicBezTo>
                    <a:cubicBezTo>
                      <a:pt x="186" y="73"/>
                      <a:pt x="284" y="192"/>
                      <a:pt x="284" y="328"/>
                    </a:cubicBezTo>
                    <a:cubicBezTo>
                      <a:pt x="284" y="485"/>
                      <a:pt x="157" y="612"/>
                      <a:pt x="0" y="612"/>
                    </a:cubicBezTo>
                    <a:cubicBezTo>
                      <a:pt x="0" y="644"/>
                      <a:pt x="0" y="644"/>
                      <a:pt x="0" y="644"/>
                    </a:cubicBezTo>
                    <a:cubicBezTo>
                      <a:pt x="174" y="644"/>
                      <a:pt x="316" y="502"/>
                      <a:pt x="316" y="328"/>
                    </a:cubicBezTo>
                    <a:cubicBezTo>
                      <a:pt x="316" y="251"/>
                      <a:pt x="289" y="178"/>
                      <a:pt x="239" y="120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8" name="îsľíḓé"/>
              <p:cNvSpPr>
                <a:spLocks/>
              </p:cNvSpPr>
              <p:nvPr/>
            </p:nvSpPr>
            <p:spPr bwMode="auto">
              <a:xfrm rot="900000">
                <a:off x="1776122" y="2135694"/>
                <a:ext cx="2144545" cy="1459232"/>
              </a:xfrm>
              <a:custGeom>
                <a:avLst/>
                <a:gdLst>
                  <a:gd name="T0" fmla="*/ 576 w 621"/>
                  <a:gd name="T1" fmla="*/ 181 h 422"/>
                  <a:gd name="T2" fmla="*/ 392 w 621"/>
                  <a:gd name="T3" fmla="*/ 23 h 422"/>
                  <a:gd name="T4" fmla="*/ 171 w 621"/>
                  <a:gd name="T5" fmla="*/ 33 h 422"/>
                  <a:gd name="T6" fmla="*/ 15 w 621"/>
                  <a:gd name="T7" fmla="*/ 174 h 422"/>
                  <a:gd name="T8" fmla="*/ 0 w 621"/>
                  <a:gd name="T9" fmla="*/ 168 h 422"/>
                  <a:gd name="T10" fmla="*/ 8 w 621"/>
                  <a:gd name="T11" fmla="*/ 231 h 422"/>
                  <a:gd name="T12" fmla="*/ 59 w 621"/>
                  <a:gd name="T13" fmla="*/ 193 h 422"/>
                  <a:gd name="T14" fmla="*/ 44 w 621"/>
                  <a:gd name="T15" fmla="*/ 187 h 422"/>
                  <a:gd name="T16" fmla="*/ 382 w 621"/>
                  <a:gd name="T17" fmla="*/ 54 h 422"/>
                  <a:gd name="T18" fmla="*/ 547 w 621"/>
                  <a:gd name="T19" fmla="*/ 195 h 422"/>
                  <a:gd name="T20" fmla="*/ 565 w 621"/>
                  <a:gd name="T21" fmla="*/ 412 h 422"/>
                  <a:gd name="T22" fmla="*/ 595 w 621"/>
                  <a:gd name="T23" fmla="*/ 422 h 422"/>
                  <a:gd name="T24" fmla="*/ 576 w 621"/>
                  <a:gd name="T25" fmla="*/ 181 h 4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21" h="422">
                    <a:moveTo>
                      <a:pt x="576" y="181"/>
                    </a:moveTo>
                    <a:cubicBezTo>
                      <a:pt x="538" y="105"/>
                      <a:pt x="472" y="49"/>
                      <a:pt x="392" y="23"/>
                    </a:cubicBezTo>
                    <a:cubicBezTo>
                      <a:pt x="319" y="0"/>
                      <a:pt x="241" y="3"/>
                      <a:pt x="171" y="33"/>
                    </a:cubicBezTo>
                    <a:cubicBezTo>
                      <a:pt x="104" y="61"/>
                      <a:pt x="49" y="111"/>
                      <a:pt x="15" y="174"/>
                    </a:cubicBezTo>
                    <a:cubicBezTo>
                      <a:pt x="0" y="168"/>
                      <a:pt x="0" y="168"/>
                      <a:pt x="0" y="168"/>
                    </a:cubicBezTo>
                    <a:cubicBezTo>
                      <a:pt x="8" y="231"/>
                      <a:pt x="8" y="231"/>
                      <a:pt x="8" y="231"/>
                    </a:cubicBezTo>
                    <a:cubicBezTo>
                      <a:pt x="59" y="193"/>
                      <a:pt x="59" y="193"/>
                      <a:pt x="59" y="193"/>
                    </a:cubicBezTo>
                    <a:cubicBezTo>
                      <a:pt x="44" y="187"/>
                      <a:pt x="44" y="187"/>
                      <a:pt x="44" y="187"/>
                    </a:cubicBezTo>
                    <a:cubicBezTo>
                      <a:pt x="109" y="69"/>
                      <a:pt x="252" y="12"/>
                      <a:pt x="382" y="54"/>
                    </a:cubicBezTo>
                    <a:cubicBezTo>
                      <a:pt x="454" y="77"/>
                      <a:pt x="513" y="127"/>
                      <a:pt x="547" y="195"/>
                    </a:cubicBezTo>
                    <a:cubicBezTo>
                      <a:pt x="582" y="263"/>
                      <a:pt x="588" y="340"/>
                      <a:pt x="565" y="412"/>
                    </a:cubicBezTo>
                    <a:cubicBezTo>
                      <a:pt x="595" y="422"/>
                      <a:pt x="595" y="422"/>
                      <a:pt x="595" y="422"/>
                    </a:cubicBezTo>
                    <a:cubicBezTo>
                      <a:pt x="621" y="342"/>
                      <a:pt x="614" y="256"/>
                      <a:pt x="576" y="181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9" name="î$ľídé"/>
              <p:cNvSpPr>
                <a:spLocks/>
              </p:cNvSpPr>
              <p:nvPr/>
            </p:nvSpPr>
            <p:spPr bwMode="auto">
              <a:xfrm rot="900000">
                <a:off x="1701220" y="3154414"/>
                <a:ext cx="1753971" cy="2081258"/>
              </a:xfrm>
              <a:custGeom>
                <a:avLst/>
                <a:gdLst>
                  <a:gd name="T0" fmla="*/ 66 w 508"/>
                  <a:gd name="T1" fmla="*/ 172 h 602"/>
                  <a:gd name="T2" fmla="*/ 6 w 508"/>
                  <a:gd name="T3" fmla="*/ 385 h 602"/>
                  <a:gd name="T4" fmla="*/ 93 w 508"/>
                  <a:gd name="T5" fmla="*/ 577 h 602"/>
                  <a:gd name="T6" fmla="*/ 83 w 508"/>
                  <a:gd name="T7" fmla="*/ 589 h 602"/>
                  <a:gd name="T8" fmla="*/ 145 w 508"/>
                  <a:gd name="T9" fmla="*/ 602 h 602"/>
                  <a:gd name="T10" fmla="*/ 125 w 508"/>
                  <a:gd name="T11" fmla="*/ 541 h 602"/>
                  <a:gd name="T12" fmla="*/ 114 w 508"/>
                  <a:gd name="T13" fmla="*/ 553 h 602"/>
                  <a:gd name="T14" fmla="*/ 92 w 508"/>
                  <a:gd name="T15" fmla="*/ 191 h 602"/>
                  <a:gd name="T16" fmla="*/ 277 w 508"/>
                  <a:gd name="T17" fmla="*/ 77 h 602"/>
                  <a:gd name="T18" fmla="*/ 489 w 508"/>
                  <a:gd name="T19" fmla="*/ 128 h 602"/>
                  <a:gd name="T20" fmla="*/ 508 w 508"/>
                  <a:gd name="T21" fmla="*/ 102 h 602"/>
                  <a:gd name="T22" fmla="*/ 66 w 508"/>
                  <a:gd name="T23" fmla="*/ 172 h 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508" h="602">
                    <a:moveTo>
                      <a:pt x="66" y="172"/>
                    </a:moveTo>
                    <a:cubicBezTo>
                      <a:pt x="21" y="234"/>
                      <a:pt x="0" y="310"/>
                      <a:pt x="6" y="385"/>
                    </a:cubicBezTo>
                    <a:cubicBezTo>
                      <a:pt x="13" y="458"/>
                      <a:pt x="43" y="525"/>
                      <a:pt x="93" y="577"/>
                    </a:cubicBezTo>
                    <a:cubicBezTo>
                      <a:pt x="83" y="589"/>
                      <a:pt x="83" y="589"/>
                      <a:pt x="83" y="589"/>
                    </a:cubicBezTo>
                    <a:cubicBezTo>
                      <a:pt x="145" y="602"/>
                      <a:pt x="145" y="602"/>
                      <a:pt x="145" y="602"/>
                    </a:cubicBezTo>
                    <a:cubicBezTo>
                      <a:pt x="125" y="541"/>
                      <a:pt x="125" y="541"/>
                      <a:pt x="125" y="541"/>
                    </a:cubicBezTo>
                    <a:cubicBezTo>
                      <a:pt x="114" y="553"/>
                      <a:pt x="114" y="553"/>
                      <a:pt x="114" y="553"/>
                    </a:cubicBezTo>
                    <a:cubicBezTo>
                      <a:pt x="22" y="455"/>
                      <a:pt x="12" y="301"/>
                      <a:pt x="92" y="191"/>
                    </a:cubicBezTo>
                    <a:cubicBezTo>
                      <a:pt x="136" y="130"/>
                      <a:pt x="202" y="89"/>
                      <a:pt x="277" y="77"/>
                    </a:cubicBezTo>
                    <a:cubicBezTo>
                      <a:pt x="353" y="65"/>
                      <a:pt x="428" y="83"/>
                      <a:pt x="489" y="128"/>
                    </a:cubicBezTo>
                    <a:cubicBezTo>
                      <a:pt x="508" y="102"/>
                      <a:pt x="508" y="102"/>
                      <a:pt x="508" y="102"/>
                    </a:cubicBezTo>
                    <a:cubicBezTo>
                      <a:pt x="367" y="0"/>
                      <a:pt x="168" y="31"/>
                      <a:pt x="66" y="172"/>
                    </a:cubicBez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0" name="î$ľîḍê"/>
              <p:cNvSpPr>
                <a:spLocks/>
              </p:cNvSpPr>
              <p:nvPr/>
            </p:nvSpPr>
            <p:spPr bwMode="auto">
              <a:xfrm rot="900000">
                <a:off x="2679904" y="3792505"/>
                <a:ext cx="1847997" cy="1979998"/>
              </a:xfrm>
              <a:custGeom>
                <a:avLst/>
                <a:gdLst>
                  <a:gd name="T0" fmla="*/ 535 w 535"/>
                  <a:gd name="T1" fmla="*/ 500 h 573"/>
                  <a:gd name="T2" fmla="*/ 471 w 535"/>
                  <a:gd name="T3" fmla="*/ 501 h 573"/>
                  <a:gd name="T4" fmla="*/ 479 w 535"/>
                  <a:gd name="T5" fmla="*/ 514 h 573"/>
                  <a:gd name="T6" fmla="*/ 128 w 535"/>
                  <a:gd name="T7" fmla="*/ 424 h 573"/>
                  <a:gd name="T8" fmla="*/ 77 w 535"/>
                  <a:gd name="T9" fmla="*/ 212 h 573"/>
                  <a:gd name="T10" fmla="*/ 191 w 535"/>
                  <a:gd name="T11" fmla="*/ 26 h 573"/>
                  <a:gd name="T12" fmla="*/ 172 w 535"/>
                  <a:gd name="T13" fmla="*/ 0 h 573"/>
                  <a:gd name="T14" fmla="*/ 102 w 535"/>
                  <a:gd name="T15" fmla="*/ 443 h 573"/>
                  <a:gd name="T16" fmla="*/ 287 w 535"/>
                  <a:gd name="T17" fmla="*/ 565 h 573"/>
                  <a:gd name="T18" fmla="*/ 359 w 535"/>
                  <a:gd name="T19" fmla="*/ 573 h 573"/>
                  <a:gd name="T20" fmla="*/ 496 w 535"/>
                  <a:gd name="T21" fmla="*/ 542 h 573"/>
                  <a:gd name="T22" fmla="*/ 504 w 535"/>
                  <a:gd name="T23" fmla="*/ 555 h 573"/>
                  <a:gd name="T24" fmla="*/ 535 w 535"/>
                  <a:gd name="T25" fmla="*/ 500 h 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35" h="573">
                    <a:moveTo>
                      <a:pt x="535" y="500"/>
                    </a:moveTo>
                    <a:cubicBezTo>
                      <a:pt x="471" y="501"/>
                      <a:pt x="471" y="501"/>
                      <a:pt x="471" y="501"/>
                    </a:cubicBezTo>
                    <a:cubicBezTo>
                      <a:pt x="479" y="514"/>
                      <a:pt x="479" y="514"/>
                      <a:pt x="479" y="514"/>
                    </a:cubicBezTo>
                    <a:cubicBezTo>
                      <a:pt x="357" y="572"/>
                      <a:pt x="208" y="534"/>
                      <a:pt x="128" y="424"/>
                    </a:cubicBezTo>
                    <a:cubicBezTo>
                      <a:pt x="83" y="362"/>
                      <a:pt x="65" y="287"/>
                      <a:pt x="77" y="212"/>
                    </a:cubicBezTo>
                    <a:cubicBezTo>
                      <a:pt x="89" y="137"/>
                      <a:pt x="130" y="71"/>
                      <a:pt x="191" y="26"/>
                    </a:cubicBezTo>
                    <a:cubicBezTo>
                      <a:pt x="172" y="0"/>
                      <a:pt x="172" y="0"/>
                      <a:pt x="172" y="0"/>
                    </a:cubicBezTo>
                    <a:cubicBezTo>
                      <a:pt x="31" y="103"/>
                      <a:pt x="0" y="301"/>
                      <a:pt x="102" y="443"/>
                    </a:cubicBezTo>
                    <a:cubicBezTo>
                      <a:pt x="147" y="504"/>
                      <a:pt x="212" y="548"/>
                      <a:pt x="287" y="565"/>
                    </a:cubicBezTo>
                    <a:cubicBezTo>
                      <a:pt x="310" y="570"/>
                      <a:pt x="335" y="573"/>
                      <a:pt x="359" y="573"/>
                    </a:cubicBezTo>
                    <a:cubicBezTo>
                      <a:pt x="406" y="573"/>
                      <a:pt x="453" y="563"/>
                      <a:pt x="496" y="542"/>
                    </a:cubicBezTo>
                    <a:cubicBezTo>
                      <a:pt x="504" y="555"/>
                      <a:pt x="504" y="555"/>
                      <a:pt x="504" y="555"/>
                    </a:cubicBezTo>
                    <a:lnTo>
                      <a:pt x="535" y="500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1" name="îŝľïḓe"/>
              <p:cNvSpPr>
                <a:spLocks/>
              </p:cNvSpPr>
              <p:nvPr/>
            </p:nvSpPr>
            <p:spPr bwMode="auto">
              <a:xfrm rot="900000">
                <a:off x="3458941" y="3417383"/>
                <a:ext cx="2175286" cy="1415835"/>
              </a:xfrm>
              <a:custGeom>
                <a:avLst/>
                <a:gdLst>
                  <a:gd name="T0" fmla="*/ 630 w 630"/>
                  <a:gd name="T1" fmla="*/ 47 h 410"/>
                  <a:gd name="T2" fmla="*/ 587 w 630"/>
                  <a:gd name="T3" fmla="*/ 0 h 410"/>
                  <a:gd name="T4" fmla="*/ 568 w 630"/>
                  <a:gd name="T5" fmla="*/ 61 h 410"/>
                  <a:gd name="T6" fmla="*/ 583 w 630"/>
                  <a:gd name="T7" fmla="*/ 58 h 410"/>
                  <a:gd name="T8" fmla="*/ 389 w 630"/>
                  <a:gd name="T9" fmla="*/ 364 h 410"/>
                  <a:gd name="T10" fmla="*/ 171 w 630"/>
                  <a:gd name="T11" fmla="*/ 347 h 410"/>
                  <a:gd name="T12" fmla="*/ 30 w 630"/>
                  <a:gd name="T13" fmla="*/ 181 h 410"/>
                  <a:gd name="T14" fmla="*/ 0 w 630"/>
                  <a:gd name="T15" fmla="*/ 191 h 410"/>
                  <a:gd name="T16" fmla="*/ 157 w 630"/>
                  <a:gd name="T17" fmla="*/ 375 h 410"/>
                  <a:gd name="T18" fmla="*/ 300 w 630"/>
                  <a:gd name="T19" fmla="*/ 410 h 410"/>
                  <a:gd name="T20" fmla="*/ 399 w 630"/>
                  <a:gd name="T21" fmla="*/ 394 h 410"/>
                  <a:gd name="T22" fmla="*/ 572 w 630"/>
                  <a:gd name="T23" fmla="*/ 257 h 410"/>
                  <a:gd name="T24" fmla="*/ 614 w 630"/>
                  <a:gd name="T25" fmla="*/ 51 h 410"/>
                  <a:gd name="T26" fmla="*/ 630 w 630"/>
                  <a:gd name="T27" fmla="*/ 47 h 4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630" h="410">
                    <a:moveTo>
                      <a:pt x="630" y="47"/>
                    </a:moveTo>
                    <a:cubicBezTo>
                      <a:pt x="587" y="0"/>
                      <a:pt x="587" y="0"/>
                      <a:pt x="587" y="0"/>
                    </a:cubicBezTo>
                    <a:cubicBezTo>
                      <a:pt x="568" y="61"/>
                      <a:pt x="568" y="61"/>
                      <a:pt x="568" y="61"/>
                    </a:cubicBezTo>
                    <a:cubicBezTo>
                      <a:pt x="583" y="58"/>
                      <a:pt x="583" y="58"/>
                      <a:pt x="583" y="58"/>
                    </a:cubicBezTo>
                    <a:cubicBezTo>
                      <a:pt x="600" y="192"/>
                      <a:pt x="518" y="322"/>
                      <a:pt x="389" y="364"/>
                    </a:cubicBezTo>
                    <a:cubicBezTo>
                      <a:pt x="316" y="388"/>
                      <a:pt x="239" y="381"/>
                      <a:pt x="171" y="347"/>
                    </a:cubicBezTo>
                    <a:cubicBezTo>
                      <a:pt x="104" y="312"/>
                      <a:pt x="53" y="254"/>
                      <a:pt x="30" y="181"/>
                    </a:cubicBezTo>
                    <a:cubicBezTo>
                      <a:pt x="0" y="191"/>
                      <a:pt x="0" y="191"/>
                      <a:pt x="0" y="191"/>
                    </a:cubicBezTo>
                    <a:cubicBezTo>
                      <a:pt x="26" y="272"/>
                      <a:pt x="82" y="337"/>
                      <a:pt x="157" y="375"/>
                    </a:cubicBezTo>
                    <a:cubicBezTo>
                      <a:pt x="202" y="398"/>
                      <a:pt x="251" y="410"/>
                      <a:pt x="300" y="410"/>
                    </a:cubicBezTo>
                    <a:cubicBezTo>
                      <a:pt x="333" y="410"/>
                      <a:pt x="366" y="405"/>
                      <a:pt x="399" y="394"/>
                    </a:cubicBezTo>
                    <a:cubicBezTo>
                      <a:pt x="471" y="371"/>
                      <a:pt x="532" y="322"/>
                      <a:pt x="572" y="257"/>
                    </a:cubicBezTo>
                    <a:cubicBezTo>
                      <a:pt x="609" y="195"/>
                      <a:pt x="624" y="122"/>
                      <a:pt x="614" y="51"/>
                    </a:cubicBezTo>
                    <a:lnTo>
                      <a:pt x="630" y="47"/>
                    </a:lnTo>
                    <a:close/>
                  </a:path>
                </a:pathLst>
              </a:cu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42" name="i$ḻïḍe"/>
              <p:cNvSpPr>
                <a:spLocks/>
              </p:cNvSpPr>
              <p:nvPr/>
            </p:nvSpPr>
            <p:spPr bwMode="auto">
              <a:xfrm rot="900000">
                <a:off x="2688355" y="2919986"/>
                <a:ext cx="1748546" cy="1748548"/>
              </a:xfrm>
              <a:prstGeom prst="ellipse">
                <a:avLst/>
              </a:prstGeom>
              <a:solidFill>
                <a:schemeClr val="bg1"/>
              </a:solidFill>
              <a:ln w="76200" cap="flat">
                <a:solidFill>
                  <a:schemeClr val="tx2">
                    <a:lumMod val="40000"/>
                    <a:lumOff val="60000"/>
                  </a:schemeClr>
                </a:solidFill>
                <a:prstDash val="solid"/>
                <a:miter lim="800000"/>
                <a:headEnd/>
                <a:tailEnd/>
              </a:ln>
              <a:effectLst/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grpSp>
            <p:nvGrpSpPr>
              <p:cNvPr id="43" name="íṥ1iďe"/>
              <p:cNvGrpSpPr/>
              <p:nvPr/>
            </p:nvGrpSpPr>
            <p:grpSpPr>
              <a:xfrm>
                <a:off x="3297952" y="3302522"/>
                <a:ext cx="516680" cy="494799"/>
                <a:chOff x="5699125" y="234951"/>
                <a:chExt cx="487363" cy="466725"/>
              </a:xfrm>
              <a:solidFill>
                <a:schemeClr val="accent6"/>
              </a:solidFill>
              <a:effectLst/>
            </p:grpSpPr>
            <p:sp>
              <p:nvSpPr>
                <p:cNvPr id="50" name="iṡḷiḋê"/>
                <p:cNvSpPr>
                  <a:spLocks/>
                </p:cNvSpPr>
                <p:nvPr/>
              </p:nvSpPr>
              <p:spPr bwMode="auto">
                <a:xfrm>
                  <a:off x="5700713" y="234951"/>
                  <a:ext cx="485775" cy="239713"/>
                </a:xfrm>
                <a:custGeom>
                  <a:avLst/>
                  <a:gdLst>
                    <a:gd name="T0" fmla="*/ 16 w 727"/>
                    <a:gd name="T1" fmla="*/ 357 h 357"/>
                    <a:gd name="T2" fmla="*/ 22 w 727"/>
                    <a:gd name="T3" fmla="*/ 356 h 357"/>
                    <a:gd name="T4" fmla="*/ 251 w 727"/>
                    <a:gd name="T5" fmla="*/ 260 h 357"/>
                    <a:gd name="T6" fmla="*/ 493 w 727"/>
                    <a:gd name="T7" fmla="*/ 210 h 357"/>
                    <a:gd name="T8" fmla="*/ 661 w 727"/>
                    <a:gd name="T9" fmla="*/ 72 h 357"/>
                    <a:gd name="T10" fmla="*/ 688 w 727"/>
                    <a:gd name="T11" fmla="*/ 104 h 357"/>
                    <a:gd name="T12" fmla="*/ 727 w 727"/>
                    <a:gd name="T13" fmla="*/ 0 h 357"/>
                    <a:gd name="T14" fmla="*/ 617 w 727"/>
                    <a:gd name="T15" fmla="*/ 18 h 357"/>
                    <a:gd name="T16" fmla="*/ 644 w 727"/>
                    <a:gd name="T17" fmla="*/ 51 h 357"/>
                    <a:gd name="T18" fmla="*/ 481 w 727"/>
                    <a:gd name="T19" fmla="*/ 184 h 357"/>
                    <a:gd name="T20" fmla="*/ 244 w 727"/>
                    <a:gd name="T21" fmla="*/ 233 h 357"/>
                    <a:gd name="T22" fmla="*/ 11 w 727"/>
                    <a:gd name="T23" fmla="*/ 331 h 357"/>
                    <a:gd name="T24" fmla="*/ 3 w 727"/>
                    <a:gd name="T25" fmla="*/ 349 h 357"/>
                    <a:gd name="T26" fmla="*/ 16 w 727"/>
                    <a:gd name="T27" fmla="*/ 357 h 3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27" h="357">
                      <a:moveTo>
                        <a:pt x="16" y="357"/>
                      </a:moveTo>
                      <a:cubicBezTo>
                        <a:pt x="18" y="357"/>
                        <a:pt x="20" y="357"/>
                        <a:pt x="22" y="356"/>
                      </a:cubicBezTo>
                      <a:cubicBezTo>
                        <a:pt x="251" y="260"/>
                        <a:pt x="251" y="260"/>
                        <a:pt x="251" y="260"/>
                      </a:cubicBezTo>
                      <a:cubicBezTo>
                        <a:pt x="493" y="210"/>
                        <a:pt x="493" y="210"/>
                        <a:pt x="493" y="210"/>
                      </a:cubicBezTo>
                      <a:cubicBezTo>
                        <a:pt x="661" y="72"/>
                        <a:pt x="661" y="72"/>
                        <a:pt x="661" y="72"/>
                      </a:cubicBezTo>
                      <a:cubicBezTo>
                        <a:pt x="688" y="104"/>
                        <a:pt x="688" y="104"/>
                        <a:pt x="688" y="104"/>
                      </a:cubicBezTo>
                      <a:cubicBezTo>
                        <a:pt x="727" y="0"/>
                        <a:pt x="727" y="0"/>
                        <a:pt x="727" y="0"/>
                      </a:cubicBezTo>
                      <a:cubicBezTo>
                        <a:pt x="617" y="18"/>
                        <a:pt x="617" y="18"/>
                        <a:pt x="617" y="18"/>
                      </a:cubicBezTo>
                      <a:cubicBezTo>
                        <a:pt x="644" y="51"/>
                        <a:pt x="644" y="51"/>
                        <a:pt x="644" y="51"/>
                      </a:cubicBezTo>
                      <a:cubicBezTo>
                        <a:pt x="481" y="184"/>
                        <a:pt x="481" y="184"/>
                        <a:pt x="481" y="184"/>
                      </a:cubicBezTo>
                      <a:cubicBezTo>
                        <a:pt x="244" y="233"/>
                        <a:pt x="244" y="233"/>
                        <a:pt x="244" y="233"/>
                      </a:cubicBezTo>
                      <a:cubicBezTo>
                        <a:pt x="11" y="331"/>
                        <a:pt x="11" y="331"/>
                        <a:pt x="11" y="331"/>
                      </a:cubicBezTo>
                      <a:cubicBezTo>
                        <a:pt x="4" y="334"/>
                        <a:pt x="0" y="342"/>
                        <a:pt x="3" y="349"/>
                      </a:cubicBezTo>
                      <a:cubicBezTo>
                        <a:pt x="6" y="354"/>
                        <a:pt x="11" y="357"/>
                        <a:pt x="16" y="357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51" name="îşļiďê"/>
                <p:cNvSpPr>
                  <a:spLocks/>
                </p:cNvSpPr>
                <p:nvPr/>
              </p:nvSpPr>
              <p:spPr bwMode="auto">
                <a:xfrm>
                  <a:off x="5699125" y="549276"/>
                  <a:ext cx="92075" cy="152400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52" name="íślídè"/>
                <p:cNvSpPr>
                  <a:spLocks/>
                </p:cNvSpPr>
                <p:nvPr/>
              </p:nvSpPr>
              <p:spPr bwMode="auto">
                <a:xfrm>
                  <a:off x="5826125" y="496888"/>
                  <a:ext cx="93663" cy="20478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53" name="iṩḻîde"/>
                <p:cNvSpPr>
                  <a:spLocks/>
                </p:cNvSpPr>
                <p:nvPr/>
              </p:nvSpPr>
              <p:spPr bwMode="auto">
                <a:xfrm>
                  <a:off x="5959475" y="469901"/>
                  <a:ext cx="93663" cy="231775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  <p:sp>
              <p:nvSpPr>
                <p:cNvPr id="54" name="iṧlídé"/>
                <p:cNvSpPr>
                  <a:spLocks/>
                </p:cNvSpPr>
                <p:nvPr/>
              </p:nvSpPr>
              <p:spPr bwMode="auto">
                <a:xfrm>
                  <a:off x="6092825" y="363538"/>
                  <a:ext cx="93663" cy="338138"/>
                </a:xfrm>
                <a:prstGeom prst="rect">
                  <a:avLst/>
                </a:pr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44" name="îŝḻíḋé"/>
              <p:cNvSpPr txBox="1"/>
              <p:nvPr/>
            </p:nvSpPr>
            <p:spPr>
              <a:xfrm>
                <a:off x="3056553" y="3885337"/>
                <a:ext cx="1025046" cy="433673"/>
              </a:xfrm>
              <a:prstGeom prst="rect">
                <a:avLst/>
              </a:prstGeom>
              <a:noFill/>
              <a:effectLst/>
            </p:spPr>
            <p:txBody>
              <a:bodyPr wrap="none">
                <a:normAutofit fontScale="92500" lnSpcReduction="10000"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6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45" name="ïṩḻîďè"/>
              <p:cNvSpPr>
                <a:spLocks/>
              </p:cNvSpPr>
              <p:nvPr/>
            </p:nvSpPr>
            <p:spPr bwMode="auto">
              <a:xfrm>
                <a:off x="3108300" y="1156712"/>
                <a:ext cx="1007178" cy="100898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240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01</a:t>
                </a:r>
              </a:p>
            </p:txBody>
          </p:sp>
          <p:sp>
            <p:nvSpPr>
              <p:cNvPr id="46" name="íṩḷîḍé"/>
              <p:cNvSpPr>
                <a:spLocks/>
              </p:cNvSpPr>
              <p:nvPr/>
            </p:nvSpPr>
            <p:spPr bwMode="auto">
              <a:xfrm>
                <a:off x="983432" y="2523136"/>
                <a:ext cx="1131943" cy="1130136"/>
              </a:xfrm>
              <a:custGeom>
                <a:avLst/>
                <a:gdLst>
                  <a:gd name="T0" fmla="*/ 209 w 328"/>
                  <a:gd name="T1" fmla="*/ 25 h 327"/>
                  <a:gd name="T2" fmla="*/ 25 w 328"/>
                  <a:gd name="T3" fmla="*/ 118 h 327"/>
                  <a:gd name="T4" fmla="*/ 119 w 328"/>
                  <a:gd name="T5" fmla="*/ 302 h 327"/>
                  <a:gd name="T6" fmla="*/ 303 w 328"/>
                  <a:gd name="T7" fmla="*/ 209 h 327"/>
                  <a:gd name="T8" fmla="*/ 209 w 328"/>
                  <a:gd name="T9" fmla="*/ 25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8" h="327">
                    <a:moveTo>
                      <a:pt x="209" y="25"/>
                    </a:moveTo>
                    <a:cubicBezTo>
                      <a:pt x="132" y="0"/>
                      <a:pt x="50" y="42"/>
                      <a:pt x="25" y="118"/>
                    </a:cubicBezTo>
                    <a:cubicBezTo>
                      <a:pt x="0" y="195"/>
                      <a:pt x="42" y="277"/>
                      <a:pt x="119" y="302"/>
                    </a:cubicBezTo>
                    <a:cubicBezTo>
                      <a:pt x="196" y="327"/>
                      <a:pt x="278" y="285"/>
                      <a:pt x="303" y="209"/>
                    </a:cubicBezTo>
                    <a:cubicBezTo>
                      <a:pt x="328" y="132"/>
                      <a:pt x="286" y="50"/>
                      <a:pt x="209" y="2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240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02</a:t>
                </a:r>
              </a:p>
            </p:txBody>
          </p:sp>
          <p:sp>
            <p:nvSpPr>
              <p:cNvPr id="47" name="îš1îďê"/>
              <p:cNvSpPr>
                <a:spLocks/>
              </p:cNvSpPr>
              <p:nvPr/>
            </p:nvSpPr>
            <p:spPr bwMode="auto">
              <a:xfrm>
                <a:off x="1697089" y="4919147"/>
                <a:ext cx="1140985" cy="1142794"/>
              </a:xfrm>
              <a:custGeom>
                <a:avLst/>
                <a:gdLst>
                  <a:gd name="T0" fmla="*/ 47 w 330"/>
                  <a:gd name="T1" fmla="*/ 80 h 331"/>
                  <a:gd name="T2" fmla="*/ 79 w 330"/>
                  <a:gd name="T3" fmla="*/ 283 h 331"/>
                  <a:gd name="T4" fmla="*/ 283 w 330"/>
                  <a:gd name="T5" fmla="*/ 251 h 331"/>
                  <a:gd name="T6" fmla="*/ 251 w 330"/>
                  <a:gd name="T7" fmla="*/ 47 h 331"/>
                  <a:gd name="T8" fmla="*/ 47 w 330"/>
                  <a:gd name="T9" fmla="*/ 80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0" h="331">
                    <a:moveTo>
                      <a:pt x="47" y="80"/>
                    </a:moveTo>
                    <a:cubicBezTo>
                      <a:pt x="0" y="145"/>
                      <a:pt x="14" y="236"/>
                      <a:pt x="79" y="283"/>
                    </a:cubicBezTo>
                    <a:cubicBezTo>
                      <a:pt x="145" y="331"/>
                      <a:pt x="236" y="316"/>
                      <a:pt x="283" y="251"/>
                    </a:cubicBezTo>
                    <a:cubicBezTo>
                      <a:pt x="330" y="186"/>
                      <a:pt x="316" y="95"/>
                      <a:pt x="251" y="47"/>
                    </a:cubicBezTo>
                    <a:cubicBezTo>
                      <a:pt x="186" y="0"/>
                      <a:pt x="94" y="14"/>
                      <a:pt x="47" y="8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240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03</a:t>
                </a:r>
              </a:p>
            </p:txBody>
          </p:sp>
          <p:sp>
            <p:nvSpPr>
              <p:cNvPr id="48" name="íṩľîdè"/>
              <p:cNvSpPr>
                <a:spLocks/>
              </p:cNvSpPr>
              <p:nvPr/>
            </p:nvSpPr>
            <p:spPr bwMode="auto">
              <a:xfrm>
                <a:off x="4203470" y="4975112"/>
                <a:ext cx="1142793" cy="1144602"/>
              </a:xfrm>
              <a:custGeom>
                <a:avLst/>
                <a:gdLst>
                  <a:gd name="T0" fmla="*/ 47 w 331"/>
                  <a:gd name="T1" fmla="*/ 252 h 331"/>
                  <a:gd name="T2" fmla="*/ 251 w 331"/>
                  <a:gd name="T3" fmla="*/ 284 h 331"/>
                  <a:gd name="T4" fmla="*/ 283 w 331"/>
                  <a:gd name="T5" fmla="*/ 80 h 331"/>
                  <a:gd name="T6" fmla="*/ 80 w 331"/>
                  <a:gd name="T7" fmla="*/ 48 h 331"/>
                  <a:gd name="T8" fmla="*/ 47 w 331"/>
                  <a:gd name="T9" fmla="*/ 252 h 3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1" h="331">
                    <a:moveTo>
                      <a:pt x="47" y="252"/>
                    </a:moveTo>
                    <a:cubicBezTo>
                      <a:pt x="95" y="317"/>
                      <a:pt x="186" y="331"/>
                      <a:pt x="251" y="284"/>
                    </a:cubicBezTo>
                    <a:cubicBezTo>
                      <a:pt x="316" y="237"/>
                      <a:pt x="331" y="145"/>
                      <a:pt x="283" y="80"/>
                    </a:cubicBezTo>
                    <a:cubicBezTo>
                      <a:pt x="236" y="15"/>
                      <a:pt x="145" y="0"/>
                      <a:pt x="80" y="48"/>
                    </a:cubicBezTo>
                    <a:cubicBezTo>
                      <a:pt x="15" y="95"/>
                      <a:pt x="0" y="186"/>
                      <a:pt x="47" y="252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240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04</a:t>
                </a:r>
              </a:p>
            </p:txBody>
          </p:sp>
          <p:sp>
            <p:nvSpPr>
              <p:cNvPr id="49" name="îsḻïḍe"/>
              <p:cNvSpPr>
                <a:spLocks/>
              </p:cNvSpPr>
              <p:nvPr/>
            </p:nvSpPr>
            <p:spPr bwMode="auto">
              <a:xfrm>
                <a:off x="5041106" y="2615903"/>
                <a:ext cx="1128327" cy="1131944"/>
              </a:xfrm>
              <a:custGeom>
                <a:avLst/>
                <a:gdLst>
                  <a:gd name="T0" fmla="*/ 208 w 327"/>
                  <a:gd name="T1" fmla="*/ 303 h 328"/>
                  <a:gd name="T2" fmla="*/ 302 w 327"/>
                  <a:gd name="T3" fmla="*/ 119 h 328"/>
                  <a:gd name="T4" fmla="*/ 118 w 327"/>
                  <a:gd name="T5" fmla="*/ 25 h 328"/>
                  <a:gd name="T6" fmla="*/ 25 w 327"/>
                  <a:gd name="T7" fmla="*/ 209 h 328"/>
                  <a:gd name="T8" fmla="*/ 208 w 327"/>
                  <a:gd name="T9" fmla="*/ 303 h 3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27" h="328">
                    <a:moveTo>
                      <a:pt x="208" y="303"/>
                    </a:moveTo>
                    <a:cubicBezTo>
                      <a:pt x="285" y="278"/>
                      <a:pt x="327" y="196"/>
                      <a:pt x="302" y="119"/>
                    </a:cubicBezTo>
                    <a:cubicBezTo>
                      <a:pt x="277" y="42"/>
                      <a:pt x="195" y="0"/>
                      <a:pt x="118" y="25"/>
                    </a:cubicBezTo>
                    <a:cubicBezTo>
                      <a:pt x="42" y="50"/>
                      <a:pt x="0" y="133"/>
                      <a:pt x="25" y="209"/>
                    </a:cubicBezTo>
                    <a:cubicBezTo>
                      <a:pt x="49" y="286"/>
                      <a:pt x="132" y="328"/>
                      <a:pt x="208" y="303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vert="horz" wrap="none" lIns="0" tIns="0" rIns="0" bIns="0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algn="ctr"/>
                <a:r>
                  <a:rPr lang="en-US" sz="240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05</a:t>
                </a:r>
              </a:p>
            </p:txBody>
          </p:sp>
        </p:grpSp>
      </p:grpSp>
      <p:grpSp>
        <p:nvGrpSpPr>
          <p:cNvPr id="57" name="组合 56"/>
          <p:cNvGrpSpPr/>
          <p:nvPr/>
        </p:nvGrpSpPr>
        <p:grpSpPr>
          <a:xfrm>
            <a:off x="4599403" y="1179097"/>
            <a:ext cx="3612546" cy="3021215"/>
            <a:chOff x="6132537" y="1572129"/>
            <a:chExt cx="4816728" cy="4028286"/>
          </a:xfrm>
        </p:grpSpPr>
        <p:grpSp>
          <p:nvGrpSpPr>
            <p:cNvPr id="5" name="îṥḻíďe"/>
            <p:cNvGrpSpPr/>
            <p:nvPr/>
          </p:nvGrpSpPr>
          <p:grpSpPr>
            <a:xfrm>
              <a:off x="6132537" y="4976066"/>
              <a:ext cx="624349" cy="624349"/>
              <a:chOff x="2876776" y="4765908"/>
              <a:chExt cx="687003" cy="687003"/>
            </a:xfrm>
          </p:grpSpPr>
          <p:sp>
            <p:nvSpPr>
              <p:cNvPr id="33" name="iS1îḑé"/>
              <p:cNvSpPr/>
              <p:nvPr/>
            </p:nvSpPr>
            <p:spPr>
              <a:xfrm>
                <a:off x="2876776" y="4765908"/>
                <a:ext cx="687003" cy="687003"/>
              </a:xfrm>
              <a:prstGeom prst="diamond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4" name="íṩļíḍé"/>
              <p:cNvSpPr txBox="1"/>
              <p:nvPr/>
            </p:nvSpPr>
            <p:spPr>
              <a:xfrm>
                <a:off x="2966985" y="4878576"/>
                <a:ext cx="506582" cy="440261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05</a:t>
                </a:r>
              </a:p>
            </p:txBody>
          </p:sp>
        </p:grpSp>
        <p:grpSp>
          <p:nvGrpSpPr>
            <p:cNvPr id="6" name="ïšlïḋè"/>
            <p:cNvGrpSpPr/>
            <p:nvPr/>
          </p:nvGrpSpPr>
          <p:grpSpPr>
            <a:xfrm>
              <a:off x="6717156" y="5006624"/>
              <a:ext cx="4232109" cy="563232"/>
              <a:chOff x="6444107" y="1469392"/>
              <a:chExt cx="4232109" cy="563232"/>
            </a:xfrm>
          </p:grpSpPr>
          <p:sp>
            <p:nvSpPr>
              <p:cNvPr id="31" name="íŝlïḓe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200" b="1" dirty="0">
                    <a:solidFill>
                      <a:schemeClr val="accent5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2" name="îSḷïdé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7" name="íṡlîdé"/>
            <p:cNvGrpSpPr/>
            <p:nvPr/>
          </p:nvGrpSpPr>
          <p:grpSpPr>
            <a:xfrm>
              <a:off x="6137976" y="4125081"/>
              <a:ext cx="624349" cy="624349"/>
              <a:chOff x="2876776" y="4765908"/>
              <a:chExt cx="687003" cy="687003"/>
            </a:xfrm>
          </p:grpSpPr>
          <p:sp>
            <p:nvSpPr>
              <p:cNvPr id="29" name="ísľîďê"/>
              <p:cNvSpPr/>
              <p:nvPr/>
            </p:nvSpPr>
            <p:spPr>
              <a:xfrm>
                <a:off x="2876776" y="4765908"/>
                <a:ext cx="687003" cy="687003"/>
              </a:xfrm>
              <a:prstGeom prst="diamond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30" name="îṡ1îḍè"/>
              <p:cNvSpPr txBox="1"/>
              <p:nvPr/>
            </p:nvSpPr>
            <p:spPr>
              <a:xfrm>
                <a:off x="2972277" y="4878576"/>
                <a:ext cx="495999" cy="440261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04</a:t>
                </a:r>
              </a:p>
            </p:txBody>
          </p:sp>
        </p:grpSp>
        <p:grpSp>
          <p:nvGrpSpPr>
            <p:cNvPr id="8" name="iśḻïďê"/>
            <p:cNvGrpSpPr/>
            <p:nvPr/>
          </p:nvGrpSpPr>
          <p:grpSpPr>
            <a:xfrm>
              <a:off x="6717156" y="4155639"/>
              <a:ext cx="4232109" cy="563232"/>
              <a:chOff x="6444107" y="1469392"/>
              <a:chExt cx="4232109" cy="563232"/>
            </a:xfrm>
          </p:grpSpPr>
          <p:sp>
            <p:nvSpPr>
              <p:cNvPr id="27" name="ísľîḋè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200" b="1" dirty="0">
                    <a:solidFill>
                      <a:schemeClr val="accent4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8" name="íṧ1ïḍè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9" name="ïṩļîḋe"/>
            <p:cNvGrpSpPr/>
            <p:nvPr/>
          </p:nvGrpSpPr>
          <p:grpSpPr>
            <a:xfrm>
              <a:off x="6137976" y="3274097"/>
              <a:ext cx="624349" cy="624349"/>
              <a:chOff x="2876776" y="4765908"/>
              <a:chExt cx="687003" cy="687003"/>
            </a:xfrm>
          </p:grpSpPr>
          <p:sp>
            <p:nvSpPr>
              <p:cNvPr id="25" name="išľîḍè"/>
              <p:cNvSpPr/>
              <p:nvPr/>
            </p:nvSpPr>
            <p:spPr>
              <a:xfrm>
                <a:off x="2876776" y="4765908"/>
                <a:ext cx="687003" cy="687003"/>
              </a:xfrm>
              <a:prstGeom prst="diamond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6" name="ísḻíḋè"/>
              <p:cNvSpPr txBox="1"/>
              <p:nvPr/>
            </p:nvSpPr>
            <p:spPr>
              <a:xfrm>
                <a:off x="2967866" y="4878576"/>
                <a:ext cx="504819" cy="440261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03</a:t>
                </a:r>
              </a:p>
            </p:txBody>
          </p:sp>
        </p:grpSp>
        <p:grpSp>
          <p:nvGrpSpPr>
            <p:cNvPr id="10" name="ïṣḻïḓê"/>
            <p:cNvGrpSpPr/>
            <p:nvPr/>
          </p:nvGrpSpPr>
          <p:grpSpPr>
            <a:xfrm>
              <a:off x="6717156" y="3304655"/>
              <a:ext cx="4232109" cy="563232"/>
              <a:chOff x="6444107" y="1469392"/>
              <a:chExt cx="4232109" cy="563232"/>
            </a:xfrm>
          </p:grpSpPr>
          <p:sp>
            <p:nvSpPr>
              <p:cNvPr id="23" name="iŝļïďê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200" b="1" dirty="0">
                    <a:solidFill>
                      <a:schemeClr val="accent3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4" name="íŝlïḍé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1" name="iṣḻíďè"/>
            <p:cNvGrpSpPr/>
            <p:nvPr/>
          </p:nvGrpSpPr>
          <p:grpSpPr>
            <a:xfrm>
              <a:off x="6137976" y="2423113"/>
              <a:ext cx="624349" cy="624349"/>
              <a:chOff x="2876776" y="4765908"/>
              <a:chExt cx="687003" cy="687003"/>
            </a:xfrm>
          </p:grpSpPr>
          <p:sp>
            <p:nvSpPr>
              <p:cNvPr id="21" name="ïSḷíḑè"/>
              <p:cNvSpPr/>
              <p:nvPr/>
            </p:nvSpPr>
            <p:spPr>
              <a:xfrm>
                <a:off x="2876776" y="4765908"/>
                <a:ext cx="687003" cy="687003"/>
              </a:xfrm>
              <a:prstGeom prst="diamond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22" name="îṡḷiḑe"/>
              <p:cNvSpPr txBox="1"/>
              <p:nvPr/>
            </p:nvSpPr>
            <p:spPr>
              <a:xfrm>
                <a:off x="2972277" y="4878576"/>
                <a:ext cx="495999" cy="440261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02</a:t>
                </a:r>
              </a:p>
            </p:txBody>
          </p:sp>
        </p:grpSp>
        <p:grpSp>
          <p:nvGrpSpPr>
            <p:cNvPr id="12" name="íşḷiḓe"/>
            <p:cNvGrpSpPr/>
            <p:nvPr/>
          </p:nvGrpSpPr>
          <p:grpSpPr>
            <a:xfrm>
              <a:off x="6717156" y="2453671"/>
              <a:ext cx="4232109" cy="563232"/>
              <a:chOff x="6444107" y="1469392"/>
              <a:chExt cx="4232109" cy="563232"/>
            </a:xfrm>
          </p:grpSpPr>
          <p:sp>
            <p:nvSpPr>
              <p:cNvPr id="19" name="íṧḻîḋè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200" b="1" dirty="0">
                    <a:solidFill>
                      <a:schemeClr val="accent2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20" name="îşḷïḍé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（建议使用主题字体）</a:t>
                </a:r>
              </a:p>
            </p:txBody>
          </p:sp>
        </p:grpSp>
        <p:grpSp>
          <p:nvGrpSpPr>
            <p:cNvPr id="13" name="ïŝļíḓé"/>
            <p:cNvGrpSpPr/>
            <p:nvPr/>
          </p:nvGrpSpPr>
          <p:grpSpPr>
            <a:xfrm>
              <a:off x="6137978" y="1572129"/>
              <a:ext cx="624349" cy="624349"/>
              <a:chOff x="2876776" y="4765908"/>
              <a:chExt cx="687003" cy="687003"/>
            </a:xfrm>
          </p:grpSpPr>
          <p:sp>
            <p:nvSpPr>
              <p:cNvPr id="17" name="ïṣḻiḍé"/>
              <p:cNvSpPr/>
              <p:nvPr/>
            </p:nvSpPr>
            <p:spPr>
              <a:xfrm>
                <a:off x="2876776" y="4765908"/>
                <a:ext cx="687003" cy="687003"/>
              </a:xfrm>
              <a:prstGeom prst="diamond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18" name="iśľïďè"/>
              <p:cNvSpPr txBox="1"/>
              <p:nvPr/>
            </p:nvSpPr>
            <p:spPr>
              <a:xfrm>
                <a:off x="2989034" y="4878576"/>
                <a:ext cx="462485" cy="440261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en-US" sz="1500" b="1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01</a:t>
                </a:r>
              </a:p>
            </p:txBody>
          </p:sp>
        </p:grpSp>
        <p:grpSp>
          <p:nvGrpSpPr>
            <p:cNvPr id="14" name="iṧļiḓè"/>
            <p:cNvGrpSpPr/>
            <p:nvPr/>
          </p:nvGrpSpPr>
          <p:grpSpPr>
            <a:xfrm>
              <a:off x="6717156" y="1602687"/>
              <a:ext cx="4232109" cy="563232"/>
              <a:chOff x="6444107" y="1469392"/>
              <a:chExt cx="4232109" cy="563232"/>
            </a:xfrm>
          </p:grpSpPr>
          <p:sp>
            <p:nvSpPr>
              <p:cNvPr id="15" name="îsļîḓê"/>
              <p:cNvSpPr txBox="1"/>
              <p:nvPr/>
            </p:nvSpPr>
            <p:spPr>
              <a:xfrm>
                <a:off x="6444107" y="1469392"/>
                <a:ext cx="4232109" cy="242864"/>
              </a:xfrm>
              <a:prstGeom prst="rect">
                <a:avLst/>
              </a:prstGeom>
              <a:noFill/>
            </p:spPr>
            <p:txBody>
              <a:bodyPr wrap="none" lIns="360000" tIns="0" rIns="0" bIns="0" anchor="b" anchorCtr="0">
                <a:normAutofit lnSpcReduction="10000"/>
              </a:bodyPr>
              <a:lstStyle/>
              <a:p>
                <a:r>
                  <a:rPr lang="zh-CN" altLang="en-US" sz="1200" b="1" dirty="0">
                    <a:solidFill>
                      <a:schemeClr val="accent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16" name="îşlíḍe"/>
              <p:cNvSpPr txBox="1">
                <a:spLocks/>
              </p:cNvSpPr>
              <p:nvPr/>
            </p:nvSpPr>
            <p:spPr>
              <a:xfrm>
                <a:off x="6444107" y="1712256"/>
                <a:ext cx="4232109" cy="320368"/>
              </a:xfrm>
              <a:prstGeom prst="rect">
                <a:avLst/>
              </a:prstGeom>
            </p:spPr>
            <p:txBody>
              <a:bodyPr vert="horz" wrap="square" lIns="360000" tIns="0" rIns="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（建议使用主题字体）</a:t>
                </a:r>
              </a:p>
            </p:txBody>
          </p:sp>
        </p:grpSp>
      </p:grpSp>
      <p:sp>
        <p:nvSpPr>
          <p:cNvPr id="55" name="文本框 54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年度工作概述</a:t>
            </a:r>
          </a:p>
        </p:txBody>
      </p:sp>
    </p:spTree>
    <p:extLst>
      <p:ext uri="{BB962C8B-B14F-4D97-AF65-F5344CB8AC3E}">
        <p14:creationId xmlns:p14="http://schemas.microsoft.com/office/powerpoint/2010/main" val="1018079750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ff1e3181-a27c-4d46-8bdc-5582a6bfb10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980603" y="1185391"/>
            <a:ext cx="7209801" cy="3261594"/>
            <a:chOff x="1307470" y="1580521"/>
            <a:chExt cx="9613068" cy="4348792"/>
          </a:xfrm>
        </p:grpSpPr>
        <p:grpSp>
          <p:nvGrpSpPr>
            <p:cNvPr id="4" name="ïşļiďé"/>
            <p:cNvGrpSpPr/>
            <p:nvPr/>
          </p:nvGrpSpPr>
          <p:grpSpPr>
            <a:xfrm>
              <a:off x="1307470" y="2655379"/>
              <a:ext cx="9613068" cy="2139516"/>
              <a:chOff x="1307468" y="2624665"/>
              <a:chExt cx="9613068" cy="2139516"/>
            </a:xfrm>
          </p:grpSpPr>
          <p:grpSp>
            <p:nvGrpSpPr>
              <p:cNvPr id="13" name="îşľíďé"/>
              <p:cNvGrpSpPr/>
              <p:nvPr/>
            </p:nvGrpSpPr>
            <p:grpSpPr>
              <a:xfrm>
                <a:off x="8170814" y="2624665"/>
                <a:ext cx="2749722" cy="2139516"/>
                <a:chOff x="8170814" y="1912116"/>
                <a:chExt cx="2749722" cy="2139516"/>
              </a:xfrm>
            </p:grpSpPr>
            <p:grpSp>
              <p:nvGrpSpPr>
                <p:cNvPr id="23" name="îṧlîďe"/>
                <p:cNvGrpSpPr/>
                <p:nvPr/>
              </p:nvGrpSpPr>
              <p:grpSpPr>
                <a:xfrm>
                  <a:off x="8170814" y="1912116"/>
                  <a:ext cx="2611177" cy="2139516"/>
                  <a:chOff x="1193500" y="1491637"/>
                  <a:chExt cx="3761195" cy="2139516"/>
                </a:xfrm>
              </p:grpSpPr>
              <p:grpSp>
                <p:nvGrpSpPr>
                  <p:cNvPr id="25" name="îṩḷïďe"/>
                  <p:cNvGrpSpPr/>
                  <p:nvPr/>
                </p:nvGrpSpPr>
                <p:grpSpPr>
                  <a:xfrm>
                    <a:off x="1193500" y="1491637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29" name="î$ḻîḑe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30" name="ïśḷíḑè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200" b="1" dirty="0">
                          <a:solidFill>
                            <a:schemeClr val="accent1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  <p:grpSp>
                <p:nvGrpSpPr>
                  <p:cNvPr id="26" name="iṧḷídè"/>
                  <p:cNvGrpSpPr/>
                  <p:nvPr/>
                </p:nvGrpSpPr>
                <p:grpSpPr>
                  <a:xfrm>
                    <a:off x="1193500" y="2815545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27" name="ïṩľiḋê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 algn="r"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28" name="îşḷïďé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pPr algn="r"/>
                      <a:r>
                        <a:rPr lang="zh-CN" altLang="en-US" sz="1200" b="1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</p:grpSp>
            <p:cxnSp>
              <p:nvCxnSpPr>
                <p:cNvPr id="24" name="直接连接符 23"/>
                <p:cNvCxnSpPr/>
                <p:nvPr/>
              </p:nvCxnSpPr>
              <p:spPr>
                <a:xfrm>
                  <a:off x="8472264" y="2924944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" name="íṣľïdê"/>
              <p:cNvGrpSpPr/>
              <p:nvPr/>
            </p:nvGrpSpPr>
            <p:grpSpPr>
              <a:xfrm>
                <a:off x="1307468" y="2624665"/>
                <a:ext cx="2713719" cy="2139516"/>
                <a:chOff x="1307468" y="1697288"/>
                <a:chExt cx="2713719" cy="2139516"/>
              </a:xfrm>
            </p:grpSpPr>
            <p:grpSp>
              <p:nvGrpSpPr>
                <p:cNvPr id="15" name="îṣ1îḓe"/>
                <p:cNvGrpSpPr/>
                <p:nvPr/>
              </p:nvGrpSpPr>
              <p:grpSpPr>
                <a:xfrm>
                  <a:off x="1410010" y="1697288"/>
                  <a:ext cx="2611177" cy="2139516"/>
                  <a:chOff x="1193500" y="1491637"/>
                  <a:chExt cx="3761195" cy="2139516"/>
                </a:xfrm>
              </p:grpSpPr>
              <p:grpSp>
                <p:nvGrpSpPr>
                  <p:cNvPr id="17" name="ïsľîdè"/>
                  <p:cNvGrpSpPr/>
                  <p:nvPr/>
                </p:nvGrpSpPr>
                <p:grpSpPr>
                  <a:xfrm>
                    <a:off x="1193500" y="1491637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21" name="i$ḷiḑé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22" name="íŝľîḋè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CN" altLang="en-US" sz="1200" b="1" dirty="0">
                          <a:solidFill>
                            <a:schemeClr val="accent1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  <p:grpSp>
                <p:nvGrpSpPr>
                  <p:cNvPr id="18" name="iṡḻiďè"/>
                  <p:cNvGrpSpPr/>
                  <p:nvPr/>
                </p:nvGrpSpPr>
                <p:grpSpPr>
                  <a:xfrm>
                    <a:off x="1193500" y="2815545"/>
                    <a:ext cx="3761195" cy="815608"/>
                    <a:chOff x="1317257" y="1824875"/>
                    <a:chExt cx="3761195" cy="815608"/>
                  </a:xfrm>
                </p:grpSpPr>
                <p:sp>
                  <p:nvSpPr>
                    <p:cNvPr id="19" name="iSlíḑè"/>
                    <p:cNvSpPr txBox="1"/>
                    <p:nvPr/>
                  </p:nvSpPr>
                  <p:spPr>
                    <a:xfrm>
                      <a:off x="1317257" y="2132652"/>
                      <a:ext cx="3761195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>
                      <a:normAutofit/>
                    </a:bodyPr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此部分内容作为文字排版占位显示</a:t>
                      </a:r>
                      <a:b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</a:br>
                      <a:r>
                        <a:rPr lang="zh-CN" altLang="en-US" sz="800" dirty="0"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（建议使用主题字体）</a:t>
                      </a:r>
                    </a:p>
                  </p:txBody>
                </p:sp>
                <p:sp>
                  <p:nvSpPr>
                    <p:cNvPr id="20" name="iṥ1ïďê"/>
                    <p:cNvSpPr/>
                    <p:nvPr/>
                  </p:nvSpPr>
                  <p:spPr>
                    <a:xfrm>
                      <a:off x="1317257" y="1824875"/>
                      <a:ext cx="3761195" cy="307777"/>
                    </a:xfrm>
                    <a:prstGeom prst="rect">
                      <a:avLst/>
                    </a:prstGeom>
                  </p:spPr>
                  <p:txBody>
                    <a:bodyPr wrap="none" lIns="0" tIns="0" rIns="0" bIns="0">
                      <a:normAutofit/>
                    </a:bodyPr>
                    <a:lstStyle/>
                    <a:p>
                      <a:r>
                        <a:rPr lang="zh-CN" altLang="en-US" sz="1200" b="1" dirty="0">
                          <a:solidFill>
                            <a:schemeClr val="accent2"/>
                          </a:solidFill>
                          <a:latin typeface="字魂58号-创中黑" panose="00000500000000000000" pitchFamily="2" charset="-122"/>
                          <a:ea typeface="字魂58号-创中黑" panose="00000500000000000000" pitchFamily="2" charset="-122"/>
                          <a:sym typeface="字魂58号-创中黑" panose="00000500000000000000" pitchFamily="2" charset="-122"/>
                        </a:rPr>
                        <a:t>标题文本预设</a:t>
                      </a:r>
                    </a:p>
                  </p:txBody>
                </p:sp>
              </p:grpSp>
            </p:grpSp>
            <p:cxnSp>
              <p:nvCxnSpPr>
                <p:cNvPr id="16" name="直接连接符 15"/>
                <p:cNvCxnSpPr/>
                <p:nvPr/>
              </p:nvCxnSpPr>
              <p:spPr>
                <a:xfrm>
                  <a:off x="1307468" y="2710116"/>
                  <a:ext cx="2448272" cy="0"/>
                </a:xfrm>
                <a:prstGeom prst="line">
                  <a:avLst/>
                </a:prstGeom>
                <a:ln>
                  <a:solidFill>
                    <a:schemeClr val="tx1">
                      <a:lumMod val="20000"/>
                      <a:lumOff val="8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" name="îsḻíďe"/>
            <p:cNvGrpSpPr/>
            <p:nvPr/>
          </p:nvGrpSpPr>
          <p:grpSpPr>
            <a:xfrm>
              <a:off x="3172812" y="1580521"/>
              <a:ext cx="6144009" cy="4348792"/>
              <a:chOff x="438032" y="1580521"/>
              <a:chExt cx="6144009" cy="4348792"/>
            </a:xfrm>
          </p:grpSpPr>
          <p:sp>
            <p:nvSpPr>
              <p:cNvPr id="6" name="ïSḷîḋê"/>
              <p:cNvSpPr>
                <a:spLocks/>
              </p:cNvSpPr>
              <p:nvPr/>
            </p:nvSpPr>
            <p:spPr bwMode="auto">
              <a:xfrm>
                <a:off x="1256566" y="1625600"/>
                <a:ext cx="4289425" cy="4303713"/>
              </a:xfrm>
              <a:custGeom>
                <a:avLst/>
                <a:gdLst>
                  <a:gd name="T0" fmla="*/ 365 w 2340"/>
                  <a:gd name="T1" fmla="*/ 542 h 2348"/>
                  <a:gd name="T2" fmla="*/ 805 w 2340"/>
                  <a:gd name="T3" fmla="*/ 220 h 2348"/>
                  <a:gd name="T4" fmla="*/ 1001 w 2340"/>
                  <a:gd name="T5" fmla="*/ 167 h 2348"/>
                  <a:gd name="T6" fmla="*/ 1122 w 2340"/>
                  <a:gd name="T7" fmla="*/ 155 h 2348"/>
                  <a:gd name="T8" fmla="*/ 1230 w 2340"/>
                  <a:gd name="T9" fmla="*/ 156 h 2348"/>
                  <a:gd name="T10" fmla="*/ 1341 w 2340"/>
                  <a:gd name="T11" fmla="*/ 169 h 2348"/>
                  <a:gd name="T12" fmla="*/ 1513 w 2340"/>
                  <a:gd name="T13" fmla="*/ 215 h 2348"/>
                  <a:gd name="T14" fmla="*/ 1590 w 2340"/>
                  <a:gd name="T15" fmla="*/ 246 h 2348"/>
                  <a:gd name="T16" fmla="*/ 1708 w 2340"/>
                  <a:gd name="T17" fmla="*/ 310 h 2348"/>
                  <a:gd name="T18" fmla="*/ 1818 w 2340"/>
                  <a:gd name="T19" fmla="*/ 389 h 2348"/>
                  <a:gd name="T20" fmla="*/ 1940 w 2340"/>
                  <a:gd name="T21" fmla="*/ 510 h 2348"/>
                  <a:gd name="T22" fmla="*/ 2014 w 2340"/>
                  <a:gd name="T23" fmla="*/ 608 h 2348"/>
                  <a:gd name="T24" fmla="*/ 2076 w 2340"/>
                  <a:gd name="T25" fmla="*/ 714 h 2348"/>
                  <a:gd name="T26" fmla="*/ 2137 w 2340"/>
                  <a:gd name="T27" fmla="*/ 860 h 2348"/>
                  <a:gd name="T28" fmla="*/ 2174 w 2340"/>
                  <a:gd name="T29" fmla="*/ 1015 h 2348"/>
                  <a:gd name="T30" fmla="*/ 2186 w 2340"/>
                  <a:gd name="T31" fmla="*/ 1192 h 2348"/>
                  <a:gd name="T32" fmla="*/ 2174 w 2340"/>
                  <a:gd name="T33" fmla="*/ 1333 h 2348"/>
                  <a:gd name="T34" fmla="*/ 2131 w 2340"/>
                  <a:gd name="T35" fmla="*/ 1505 h 2348"/>
                  <a:gd name="T36" fmla="*/ 2077 w 2340"/>
                  <a:gd name="T37" fmla="*/ 1634 h 2348"/>
                  <a:gd name="T38" fmla="*/ 1985 w 2340"/>
                  <a:gd name="T39" fmla="*/ 1782 h 2348"/>
                  <a:gd name="T40" fmla="*/ 1859 w 2340"/>
                  <a:gd name="T41" fmla="*/ 1922 h 2348"/>
                  <a:gd name="T42" fmla="*/ 1740 w 2340"/>
                  <a:gd name="T43" fmla="*/ 2017 h 2348"/>
                  <a:gd name="T44" fmla="*/ 1611 w 2340"/>
                  <a:gd name="T45" fmla="*/ 2092 h 2348"/>
                  <a:gd name="T46" fmla="*/ 1382 w 2340"/>
                  <a:gd name="T47" fmla="*/ 2171 h 2348"/>
                  <a:gd name="T48" fmla="*/ 1167 w 2340"/>
                  <a:gd name="T49" fmla="*/ 2194 h 2348"/>
                  <a:gd name="T50" fmla="*/ 1018 w 2340"/>
                  <a:gd name="T51" fmla="*/ 2183 h 2348"/>
                  <a:gd name="T52" fmla="*/ 906 w 2340"/>
                  <a:gd name="T53" fmla="*/ 2161 h 2348"/>
                  <a:gd name="T54" fmla="*/ 775 w 2340"/>
                  <a:gd name="T55" fmla="*/ 2117 h 2348"/>
                  <a:gd name="T56" fmla="*/ 669 w 2340"/>
                  <a:gd name="T57" fmla="*/ 2065 h 2348"/>
                  <a:gd name="T58" fmla="*/ 435 w 2340"/>
                  <a:gd name="T59" fmla="*/ 1886 h 2348"/>
                  <a:gd name="T60" fmla="*/ 486 w 2340"/>
                  <a:gd name="T61" fmla="*/ 1739 h 2348"/>
                  <a:gd name="T62" fmla="*/ 283 w 2340"/>
                  <a:gd name="T63" fmla="*/ 1948 h 2348"/>
                  <a:gd name="T64" fmla="*/ 532 w 2340"/>
                  <a:gd name="T65" fmla="*/ 2162 h 2348"/>
                  <a:gd name="T66" fmla="*/ 660 w 2340"/>
                  <a:gd name="T67" fmla="*/ 2234 h 2348"/>
                  <a:gd name="T68" fmla="*/ 836 w 2340"/>
                  <a:gd name="T69" fmla="*/ 2301 h 2348"/>
                  <a:gd name="T70" fmla="*/ 963 w 2340"/>
                  <a:gd name="T71" fmla="*/ 2331 h 2348"/>
                  <a:gd name="T72" fmla="*/ 1098 w 2340"/>
                  <a:gd name="T73" fmla="*/ 2346 h 2348"/>
                  <a:gd name="T74" fmla="*/ 1343 w 2340"/>
                  <a:gd name="T75" fmla="*/ 2335 h 2348"/>
                  <a:gd name="T76" fmla="*/ 1626 w 2340"/>
                  <a:gd name="T77" fmla="*/ 2254 h 2348"/>
                  <a:gd name="T78" fmla="*/ 1795 w 2340"/>
                  <a:gd name="T79" fmla="*/ 2166 h 2348"/>
                  <a:gd name="T80" fmla="*/ 1949 w 2340"/>
                  <a:gd name="T81" fmla="*/ 2049 h 2348"/>
                  <a:gd name="T82" fmla="*/ 2072 w 2340"/>
                  <a:gd name="T83" fmla="*/ 1921 h 2348"/>
                  <a:gd name="T84" fmla="*/ 2195 w 2340"/>
                  <a:gd name="T85" fmla="*/ 1739 h 2348"/>
                  <a:gd name="T86" fmla="*/ 2267 w 2340"/>
                  <a:gd name="T87" fmla="*/ 1583 h 2348"/>
                  <a:gd name="T88" fmla="*/ 2306 w 2340"/>
                  <a:gd name="T89" fmla="*/ 1457 h 2348"/>
                  <a:gd name="T90" fmla="*/ 2336 w 2340"/>
                  <a:gd name="T91" fmla="*/ 1276 h 2348"/>
                  <a:gd name="T92" fmla="*/ 2334 w 2340"/>
                  <a:gd name="T93" fmla="*/ 1052 h 2348"/>
                  <a:gd name="T94" fmla="*/ 2301 w 2340"/>
                  <a:gd name="T95" fmla="*/ 871 h 2348"/>
                  <a:gd name="T96" fmla="*/ 2231 w 2340"/>
                  <a:gd name="T97" fmla="*/ 680 h 2348"/>
                  <a:gd name="T98" fmla="*/ 2164 w 2340"/>
                  <a:gd name="T99" fmla="*/ 556 h 2348"/>
                  <a:gd name="T100" fmla="*/ 2083 w 2340"/>
                  <a:gd name="T101" fmla="*/ 441 h 2348"/>
                  <a:gd name="T102" fmla="*/ 1990 w 2340"/>
                  <a:gd name="T103" fmla="*/ 337 h 2348"/>
                  <a:gd name="T104" fmla="*/ 1854 w 2340"/>
                  <a:gd name="T105" fmla="*/ 223 h 2348"/>
                  <a:gd name="T106" fmla="*/ 1680 w 2340"/>
                  <a:gd name="T107" fmla="*/ 118 h 2348"/>
                  <a:gd name="T108" fmla="*/ 1583 w 2340"/>
                  <a:gd name="T109" fmla="*/ 76 h 2348"/>
                  <a:gd name="T110" fmla="*/ 1439 w 2340"/>
                  <a:gd name="T111" fmla="*/ 32 h 2348"/>
                  <a:gd name="T112" fmla="*/ 1276 w 2340"/>
                  <a:gd name="T113" fmla="*/ 5 h 2348"/>
                  <a:gd name="T114" fmla="*/ 1168 w 2340"/>
                  <a:gd name="T115" fmla="*/ 0 h 2348"/>
                  <a:gd name="T116" fmla="*/ 1045 w 2340"/>
                  <a:gd name="T117" fmla="*/ 6 h 2348"/>
                  <a:gd name="T118" fmla="*/ 844 w 2340"/>
                  <a:gd name="T119" fmla="*/ 45 h 2348"/>
                  <a:gd name="T120" fmla="*/ 579 w 2340"/>
                  <a:gd name="T121" fmla="*/ 157 h 2348"/>
                  <a:gd name="T122" fmla="*/ 3 w 2340"/>
                  <a:gd name="T123" fmla="*/ 1014 h 23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340" h="2348">
                    <a:moveTo>
                      <a:pt x="153" y="1052"/>
                    </a:moveTo>
                    <a:cubicBezTo>
                      <a:pt x="153" y="1052"/>
                      <a:pt x="154" y="1046"/>
                      <a:pt x="155" y="1035"/>
                    </a:cubicBezTo>
                    <a:cubicBezTo>
                      <a:pt x="157" y="1024"/>
                      <a:pt x="159" y="1007"/>
                      <a:pt x="164" y="985"/>
                    </a:cubicBezTo>
                    <a:cubicBezTo>
                      <a:pt x="172" y="941"/>
                      <a:pt x="186" y="878"/>
                      <a:pt x="217" y="801"/>
                    </a:cubicBezTo>
                    <a:cubicBezTo>
                      <a:pt x="224" y="781"/>
                      <a:pt x="233" y="761"/>
                      <a:pt x="242" y="740"/>
                    </a:cubicBezTo>
                    <a:cubicBezTo>
                      <a:pt x="253" y="720"/>
                      <a:pt x="263" y="698"/>
                      <a:pt x="275" y="677"/>
                    </a:cubicBezTo>
                    <a:cubicBezTo>
                      <a:pt x="300" y="633"/>
                      <a:pt x="329" y="588"/>
                      <a:pt x="365" y="542"/>
                    </a:cubicBezTo>
                    <a:cubicBezTo>
                      <a:pt x="401" y="497"/>
                      <a:pt x="443" y="452"/>
                      <a:pt x="491" y="409"/>
                    </a:cubicBezTo>
                    <a:cubicBezTo>
                      <a:pt x="540" y="366"/>
                      <a:pt x="595" y="326"/>
                      <a:pt x="656" y="290"/>
                    </a:cubicBezTo>
                    <a:cubicBezTo>
                      <a:pt x="672" y="281"/>
                      <a:pt x="688" y="273"/>
                      <a:pt x="704" y="265"/>
                    </a:cubicBezTo>
                    <a:cubicBezTo>
                      <a:pt x="712" y="260"/>
                      <a:pt x="720" y="256"/>
                      <a:pt x="728" y="253"/>
                    </a:cubicBezTo>
                    <a:cubicBezTo>
                      <a:pt x="737" y="249"/>
                      <a:pt x="745" y="245"/>
                      <a:pt x="753" y="241"/>
                    </a:cubicBezTo>
                    <a:cubicBezTo>
                      <a:pt x="762" y="237"/>
                      <a:pt x="770" y="234"/>
                      <a:pt x="779" y="230"/>
                    </a:cubicBezTo>
                    <a:cubicBezTo>
                      <a:pt x="787" y="227"/>
                      <a:pt x="796" y="223"/>
                      <a:pt x="805" y="220"/>
                    </a:cubicBezTo>
                    <a:cubicBezTo>
                      <a:pt x="823" y="213"/>
                      <a:pt x="840" y="207"/>
                      <a:pt x="859" y="201"/>
                    </a:cubicBezTo>
                    <a:cubicBezTo>
                      <a:pt x="868" y="198"/>
                      <a:pt x="877" y="195"/>
                      <a:pt x="886" y="193"/>
                    </a:cubicBezTo>
                    <a:cubicBezTo>
                      <a:pt x="896" y="190"/>
                      <a:pt x="905" y="188"/>
                      <a:pt x="914" y="185"/>
                    </a:cubicBezTo>
                    <a:cubicBezTo>
                      <a:pt x="919" y="184"/>
                      <a:pt x="924" y="183"/>
                      <a:pt x="929" y="182"/>
                    </a:cubicBezTo>
                    <a:cubicBezTo>
                      <a:pt x="933" y="181"/>
                      <a:pt x="938" y="180"/>
                      <a:pt x="943" y="179"/>
                    </a:cubicBezTo>
                    <a:cubicBezTo>
                      <a:pt x="952" y="177"/>
                      <a:pt x="962" y="174"/>
                      <a:pt x="972" y="172"/>
                    </a:cubicBezTo>
                    <a:cubicBezTo>
                      <a:pt x="981" y="170"/>
                      <a:pt x="991" y="169"/>
                      <a:pt x="1001" y="167"/>
                    </a:cubicBezTo>
                    <a:cubicBezTo>
                      <a:pt x="1011" y="166"/>
                      <a:pt x="1021" y="164"/>
                      <a:pt x="1031" y="163"/>
                    </a:cubicBezTo>
                    <a:cubicBezTo>
                      <a:pt x="1041" y="162"/>
                      <a:pt x="1051" y="161"/>
                      <a:pt x="1061" y="159"/>
                    </a:cubicBezTo>
                    <a:cubicBezTo>
                      <a:pt x="1068" y="159"/>
                      <a:pt x="1068" y="159"/>
                      <a:pt x="1068" y="159"/>
                    </a:cubicBezTo>
                    <a:cubicBezTo>
                      <a:pt x="1071" y="158"/>
                      <a:pt x="1073" y="158"/>
                      <a:pt x="1076" y="158"/>
                    </a:cubicBezTo>
                    <a:cubicBezTo>
                      <a:pt x="1081" y="158"/>
                      <a:pt x="1086" y="157"/>
                      <a:pt x="1091" y="157"/>
                    </a:cubicBezTo>
                    <a:cubicBezTo>
                      <a:pt x="1096" y="157"/>
                      <a:pt x="1101" y="156"/>
                      <a:pt x="1106" y="156"/>
                    </a:cubicBezTo>
                    <a:cubicBezTo>
                      <a:pt x="1111" y="156"/>
                      <a:pt x="1116" y="155"/>
                      <a:pt x="1122" y="155"/>
                    </a:cubicBezTo>
                    <a:cubicBezTo>
                      <a:pt x="1132" y="155"/>
                      <a:pt x="1142" y="154"/>
                      <a:pt x="1152" y="154"/>
                    </a:cubicBezTo>
                    <a:cubicBezTo>
                      <a:pt x="1158" y="154"/>
                      <a:pt x="1163" y="154"/>
                      <a:pt x="1168" y="154"/>
                    </a:cubicBezTo>
                    <a:cubicBezTo>
                      <a:pt x="1173" y="154"/>
                      <a:pt x="1178" y="154"/>
                      <a:pt x="1183" y="154"/>
                    </a:cubicBezTo>
                    <a:cubicBezTo>
                      <a:pt x="1194" y="155"/>
                      <a:pt x="1204" y="155"/>
                      <a:pt x="1215" y="155"/>
                    </a:cubicBezTo>
                    <a:cubicBezTo>
                      <a:pt x="1219" y="155"/>
                      <a:pt x="1219" y="155"/>
                      <a:pt x="1219" y="155"/>
                    </a:cubicBezTo>
                    <a:cubicBezTo>
                      <a:pt x="1223" y="156"/>
                      <a:pt x="1223" y="156"/>
                      <a:pt x="1223" y="156"/>
                    </a:cubicBezTo>
                    <a:cubicBezTo>
                      <a:pt x="1230" y="156"/>
                      <a:pt x="1230" y="156"/>
                      <a:pt x="1230" y="156"/>
                    </a:cubicBezTo>
                    <a:cubicBezTo>
                      <a:pt x="1236" y="157"/>
                      <a:pt x="1241" y="157"/>
                      <a:pt x="1246" y="157"/>
                    </a:cubicBezTo>
                    <a:cubicBezTo>
                      <a:pt x="1251" y="158"/>
                      <a:pt x="1257" y="158"/>
                      <a:pt x="1262" y="159"/>
                    </a:cubicBezTo>
                    <a:cubicBezTo>
                      <a:pt x="1270" y="159"/>
                      <a:pt x="1270" y="159"/>
                      <a:pt x="1270" y="159"/>
                    </a:cubicBezTo>
                    <a:cubicBezTo>
                      <a:pt x="1272" y="159"/>
                      <a:pt x="1275" y="160"/>
                      <a:pt x="1278" y="160"/>
                    </a:cubicBezTo>
                    <a:cubicBezTo>
                      <a:pt x="1288" y="161"/>
                      <a:pt x="1299" y="163"/>
                      <a:pt x="1309" y="164"/>
                    </a:cubicBezTo>
                    <a:cubicBezTo>
                      <a:pt x="1314" y="165"/>
                      <a:pt x="1320" y="165"/>
                      <a:pt x="1325" y="166"/>
                    </a:cubicBezTo>
                    <a:cubicBezTo>
                      <a:pt x="1330" y="167"/>
                      <a:pt x="1335" y="168"/>
                      <a:pt x="1341" y="169"/>
                    </a:cubicBezTo>
                    <a:cubicBezTo>
                      <a:pt x="1351" y="171"/>
                      <a:pt x="1362" y="173"/>
                      <a:pt x="1372" y="175"/>
                    </a:cubicBezTo>
                    <a:cubicBezTo>
                      <a:pt x="1383" y="177"/>
                      <a:pt x="1393" y="180"/>
                      <a:pt x="1404" y="182"/>
                    </a:cubicBezTo>
                    <a:cubicBezTo>
                      <a:pt x="1409" y="183"/>
                      <a:pt x="1414" y="184"/>
                      <a:pt x="1419" y="186"/>
                    </a:cubicBezTo>
                    <a:cubicBezTo>
                      <a:pt x="1425" y="187"/>
                      <a:pt x="1430" y="189"/>
                      <a:pt x="1435" y="190"/>
                    </a:cubicBezTo>
                    <a:cubicBezTo>
                      <a:pt x="1446" y="193"/>
                      <a:pt x="1456" y="196"/>
                      <a:pt x="1466" y="199"/>
                    </a:cubicBezTo>
                    <a:cubicBezTo>
                      <a:pt x="1477" y="202"/>
                      <a:pt x="1487" y="206"/>
                      <a:pt x="1498" y="209"/>
                    </a:cubicBezTo>
                    <a:cubicBezTo>
                      <a:pt x="1503" y="211"/>
                      <a:pt x="1508" y="213"/>
                      <a:pt x="1513" y="215"/>
                    </a:cubicBezTo>
                    <a:cubicBezTo>
                      <a:pt x="1516" y="215"/>
                      <a:pt x="1518" y="216"/>
                      <a:pt x="1521" y="217"/>
                    </a:cubicBezTo>
                    <a:cubicBezTo>
                      <a:pt x="1528" y="220"/>
                      <a:pt x="1528" y="220"/>
                      <a:pt x="1528" y="220"/>
                    </a:cubicBezTo>
                    <a:cubicBezTo>
                      <a:pt x="1539" y="224"/>
                      <a:pt x="1549" y="228"/>
                      <a:pt x="1559" y="233"/>
                    </a:cubicBezTo>
                    <a:cubicBezTo>
                      <a:pt x="1563" y="234"/>
                      <a:pt x="1563" y="234"/>
                      <a:pt x="1563" y="234"/>
                    </a:cubicBezTo>
                    <a:cubicBezTo>
                      <a:pt x="1567" y="236"/>
                      <a:pt x="1567" y="236"/>
                      <a:pt x="1567" y="236"/>
                    </a:cubicBezTo>
                    <a:cubicBezTo>
                      <a:pt x="1574" y="239"/>
                      <a:pt x="1574" y="239"/>
                      <a:pt x="1574" y="239"/>
                    </a:cubicBezTo>
                    <a:cubicBezTo>
                      <a:pt x="1590" y="246"/>
                      <a:pt x="1590" y="246"/>
                      <a:pt x="1590" y="246"/>
                    </a:cubicBezTo>
                    <a:cubicBezTo>
                      <a:pt x="1605" y="253"/>
                      <a:pt x="1605" y="253"/>
                      <a:pt x="1605" y="253"/>
                    </a:cubicBezTo>
                    <a:cubicBezTo>
                      <a:pt x="1607" y="254"/>
                      <a:pt x="1610" y="255"/>
                      <a:pt x="1612" y="257"/>
                    </a:cubicBezTo>
                    <a:cubicBezTo>
                      <a:pt x="1620" y="260"/>
                      <a:pt x="1620" y="260"/>
                      <a:pt x="1620" y="260"/>
                    </a:cubicBezTo>
                    <a:cubicBezTo>
                      <a:pt x="1630" y="265"/>
                      <a:pt x="1640" y="270"/>
                      <a:pt x="1649" y="276"/>
                    </a:cubicBezTo>
                    <a:cubicBezTo>
                      <a:pt x="1659" y="281"/>
                      <a:pt x="1669" y="287"/>
                      <a:pt x="1679" y="292"/>
                    </a:cubicBezTo>
                    <a:cubicBezTo>
                      <a:pt x="1693" y="301"/>
                      <a:pt x="1693" y="301"/>
                      <a:pt x="1693" y="301"/>
                    </a:cubicBezTo>
                    <a:cubicBezTo>
                      <a:pt x="1698" y="303"/>
                      <a:pt x="1703" y="307"/>
                      <a:pt x="1708" y="310"/>
                    </a:cubicBezTo>
                    <a:cubicBezTo>
                      <a:pt x="1717" y="316"/>
                      <a:pt x="1727" y="322"/>
                      <a:pt x="1736" y="328"/>
                    </a:cubicBezTo>
                    <a:cubicBezTo>
                      <a:pt x="1745" y="334"/>
                      <a:pt x="1755" y="341"/>
                      <a:pt x="1764" y="348"/>
                    </a:cubicBezTo>
                    <a:cubicBezTo>
                      <a:pt x="1768" y="351"/>
                      <a:pt x="1773" y="354"/>
                      <a:pt x="1778" y="358"/>
                    </a:cubicBezTo>
                    <a:cubicBezTo>
                      <a:pt x="1791" y="368"/>
                      <a:pt x="1791" y="368"/>
                      <a:pt x="1791" y="368"/>
                    </a:cubicBezTo>
                    <a:cubicBezTo>
                      <a:pt x="1804" y="379"/>
                      <a:pt x="1804" y="379"/>
                      <a:pt x="1804" y="379"/>
                    </a:cubicBezTo>
                    <a:cubicBezTo>
                      <a:pt x="1811" y="384"/>
                      <a:pt x="1811" y="384"/>
                      <a:pt x="1811" y="384"/>
                    </a:cubicBezTo>
                    <a:cubicBezTo>
                      <a:pt x="1813" y="386"/>
                      <a:pt x="1816" y="387"/>
                      <a:pt x="1818" y="389"/>
                    </a:cubicBezTo>
                    <a:cubicBezTo>
                      <a:pt x="1835" y="404"/>
                      <a:pt x="1853" y="419"/>
                      <a:pt x="1869" y="435"/>
                    </a:cubicBezTo>
                    <a:cubicBezTo>
                      <a:pt x="1882" y="447"/>
                      <a:pt x="1882" y="447"/>
                      <a:pt x="1882" y="447"/>
                    </a:cubicBezTo>
                    <a:cubicBezTo>
                      <a:pt x="1888" y="453"/>
                      <a:pt x="1888" y="453"/>
                      <a:pt x="1888" y="453"/>
                    </a:cubicBezTo>
                    <a:cubicBezTo>
                      <a:pt x="1894" y="459"/>
                      <a:pt x="1894" y="459"/>
                      <a:pt x="1894" y="459"/>
                    </a:cubicBezTo>
                    <a:cubicBezTo>
                      <a:pt x="1902" y="468"/>
                      <a:pt x="1910" y="476"/>
                      <a:pt x="1918" y="484"/>
                    </a:cubicBezTo>
                    <a:cubicBezTo>
                      <a:pt x="1922" y="489"/>
                      <a:pt x="1925" y="493"/>
                      <a:pt x="1929" y="497"/>
                    </a:cubicBezTo>
                    <a:cubicBezTo>
                      <a:pt x="1940" y="510"/>
                      <a:pt x="1940" y="510"/>
                      <a:pt x="1940" y="510"/>
                    </a:cubicBezTo>
                    <a:cubicBezTo>
                      <a:pt x="1952" y="524"/>
                      <a:pt x="1952" y="524"/>
                      <a:pt x="1952" y="524"/>
                    </a:cubicBezTo>
                    <a:cubicBezTo>
                      <a:pt x="1956" y="528"/>
                      <a:pt x="1959" y="533"/>
                      <a:pt x="1963" y="537"/>
                    </a:cubicBezTo>
                    <a:cubicBezTo>
                      <a:pt x="1970" y="546"/>
                      <a:pt x="1977" y="556"/>
                      <a:pt x="1984" y="565"/>
                    </a:cubicBezTo>
                    <a:cubicBezTo>
                      <a:pt x="1991" y="574"/>
                      <a:pt x="1998" y="584"/>
                      <a:pt x="2004" y="593"/>
                    </a:cubicBezTo>
                    <a:cubicBezTo>
                      <a:pt x="2010" y="600"/>
                      <a:pt x="2010" y="600"/>
                      <a:pt x="2010" y="600"/>
                    </a:cubicBezTo>
                    <a:cubicBezTo>
                      <a:pt x="2012" y="604"/>
                      <a:pt x="2012" y="604"/>
                      <a:pt x="2012" y="604"/>
                    </a:cubicBezTo>
                    <a:cubicBezTo>
                      <a:pt x="2014" y="608"/>
                      <a:pt x="2014" y="608"/>
                      <a:pt x="2014" y="608"/>
                    </a:cubicBezTo>
                    <a:cubicBezTo>
                      <a:pt x="2024" y="622"/>
                      <a:pt x="2024" y="622"/>
                      <a:pt x="2024" y="622"/>
                    </a:cubicBezTo>
                    <a:cubicBezTo>
                      <a:pt x="2033" y="637"/>
                      <a:pt x="2033" y="637"/>
                      <a:pt x="2033" y="637"/>
                    </a:cubicBezTo>
                    <a:cubicBezTo>
                      <a:pt x="2038" y="644"/>
                      <a:pt x="2038" y="644"/>
                      <a:pt x="2038" y="644"/>
                    </a:cubicBezTo>
                    <a:cubicBezTo>
                      <a:pt x="2040" y="647"/>
                      <a:pt x="2041" y="649"/>
                      <a:pt x="2042" y="652"/>
                    </a:cubicBezTo>
                    <a:cubicBezTo>
                      <a:pt x="2048" y="662"/>
                      <a:pt x="2054" y="672"/>
                      <a:pt x="2060" y="682"/>
                    </a:cubicBezTo>
                    <a:cubicBezTo>
                      <a:pt x="2063" y="687"/>
                      <a:pt x="2066" y="693"/>
                      <a:pt x="2068" y="698"/>
                    </a:cubicBezTo>
                    <a:cubicBezTo>
                      <a:pt x="2076" y="714"/>
                      <a:pt x="2076" y="714"/>
                      <a:pt x="2076" y="714"/>
                    </a:cubicBezTo>
                    <a:cubicBezTo>
                      <a:pt x="2084" y="729"/>
                      <a:pt x="2084" y="729"/>
                      <a:pt x="2084" y="729"/>
                    </a:cubicBezTo>
                    <a:cubicBezTo>
                      <a:pt x="2087" y="734"/>
                      <a:pt x="2089" y="740"/>
                      <a:pt x="2092" y="745"/>
                    </a:cubicBezTo>
                    <a:cubicBezTo>
                      <a:pt x="2096" y="756"/>
                      <a:pt x="2101" y="767"/>
                      <a:pt x="2106" y="777"/>
                    </a:cubicBezTo>
                    <a:cubicBezTo>
                      <a:pt x="2110" y="788"/>
                      <a:pt x="2115" y="799"/>
                      <a:pt x="2119" y="810"/>
                    </a:cubicBezTo>
                    <a:cubicBezTo>
                      <a:pt x="2121" y="816"/>
                      <a:pt x="2124" y="821"/>
                      <a:pt x="2125" y="827"/>
                    </a:cubicBezTo>
                    <a:cubicBezTo>
                      <a:pt x="2131" y="843"/>
                      <a:pt x="2131" y="843"/>
                      <a:pt x="2131" y="843"/>
                    </a:cubicBezTo>
                    <a:cubicBezTo>
                      <a:pt x="2137" y="860"/>
                      <a:pt x="2137" y="860"/>
                      <a:pt x="2137" y="860"/>
                    </a:cubicBezTo>
                    <a:cubicBezTo>
                      <a:pt x="2139" y="866"/>
                      <a:pt x="2141" y="871"/>
                      <a:pt x="2142" y="877"/>
                    </a:cubicBezTo>
                    <a:cubicBezTo>
                      <a:pt x="2152" y="911"/>
                      <a:pt x="2152" y="911"/>
                      <a:pt x="2152" y="911"/>
                    </a:cubicBezTo>
                    <a:cubicBezTo>
                      <a:pt x="2154" y="920"/>
                      <a:pt x="2154" y="920"/>
                      <a:pt x="2154" y="920"/>
                    </a:cubicBezTo>
                    <a:cubicBezTo>
                      <a:pt x="2156" y="928"/>
                      <a:pt x="2156" y="928"/>
                      <a:pt x="2156" y="928"/>
                    </a:cubicBezTo>
                    <a:cubicBezTo>
                      <a:pt x="2160" y="945"/>
                      <a:pt x="2160" y="945"/>
                      <a:pt x="2160" y="945"/>
                    </a:cubicBezTo>
                    <a:cubicBezTo>
                      <a:pt x="2163" y="957"/>
                      <a:pt x="2166" y="968"/>
                      <a:pt x="2167" y="980"/>
                    </a:cubicBezTo>
                    <a:cubicBezTo>
                      <a:pt x="2174" y="1015"/>
                      <a:pt x="2174" y="1015"/>
                      <a:pt x="2174" y="1015"/>
                    </a:cubicBezTo>
                    <a:cubicBezTo>
                      <a:pt x="2176" y="1027"/>
                      <a:pt x="2177" y="1038"/>
                      <a:pt x="2178" y="1050"/>
                    </a:cubicBezTo>
                    <a:cubicBezTo>
                      <a:pt x="2181" y="1068"/>
                      <a:pt x="2181" y="1068"/>
                      <a:pt x="2181" y="1068"/>
                    </a:cubicBezTo>
                    <a:cubicBezTo>
                      <a:pt x="2181" y="1074"/>
                      <a:pt x="2182" y="1080"/>
                      <a:pt x="2182" y="1086"/>
                    </a:cubicBezTo>
                    <a:cubicBezTo>
                      <a:pt x="2185" y="1121"/>
                      <a:pt x="2185" y="1121"/>
                      <a:pt x="2185" y="1121"/>
                    </a:cubicBezTo>
                    <a:cubicBezTo>
                      <a:pt x="2186" y="1156"/>
                      <a:pt x="2186" y="1156"/>
                      <a:pt x="2186" y="1156"/>
                    </a:cubicBezTo>
                    <a:cubicBezTo>
                      <a:pt x="2186" y="1174"/>
                      <a:pt x="2186" y="1174"/>
                      <a:pt x="2186" y="1174"/>
                    </a:cubicBezTo>
                    <a:cubicBezTo>
                      <a:pt x="2186" y="1192"/>
                      <a:pt x="2186" y="1192"/>
                      <a:pt x="2186" y="1192"/>
                    </a:cubicBezTo>
                    <a:cubicBezTo>
                      <a:pt x="2185" y="1228"/>
                      <a:pt x="2185" y="1228"/>
                      <a:pt x="2185" y="1228"/>
                    </a:cubicBezTo>
                    <a:cubicBezTo>
                      <a:pt x="2182" y="1263"/>
                      <a:pt x="2182" y="1263"/>
                      <a:pt x="2182" y="1263"/>
                    </a:cubicBezTo>
                    <a:cubicBezTo>
                      <a:pt x="2182" y="1269"/>
                      <a:pt x="2181" y="1275"/>
                      <a:pt x="2181" y="1281"/>
                    </a:cubicBezTo>
                    <a:cubicBezTo>
                      <a:pt x="2178" y="1298"/>
                      <a:pt x="2178" y="1298"/>
                      <a:pt x="2178" y="1298"/>
                    </a:cubicBezTo>
                    <a:cubicBezTo>
                      <a:pt x="2176" y="1316"/>
                      <a:pt x="2176" y="1316"/>
                      <a:pt x="2176" y="1316"/>
                    </a:cubicBezTo>
                    <a:cubicBezTo>
                      <a:pt x="2175" y="1325"/>
                      <a:pt x="2175" y="1325"/>
                      <a:pt x="2175" y="1325"/>
                    </a:cubicBezTo>
                    <a:cubicBezTo>
                      <a:pt x="2175" y="1327"/>
                      <a:pt x="2174" y="1330"/>
                      <a:pt x="2174" y="1333"/>
                    </a:cubicBezTo>
                    <a:cubicBezTo>
                      <a:pt x="2169" y="1357"/>
                      <a:pt x="2166" y="1380"/>
                      <a:pt x="2160" y="1403"/>
                    </a:cubicBezTo>
                    <a:cubicBezTo>
                      <a:pt x="2156" y="1420"/>
                      <a:pt x="2156" y="1420"/>
                      <a:pt x="2156" y="1420"/>
                    </a:cubicBezTo>
                    <a:cubicBezTo>
                      <a:pt x="2154" y="1429"/>
                      <a:pt x="2154" y="1429"/>
                      <a:pt x="2154" y="1429"/>
                    </a:cubicBezTo>
                    <a:cubicBezTo>
                      <a:pt x="2152" y="1437"/>
                      <a:pt x="2152" y="1437"/>
                      <a:pt x="2152" y="1437"/>
                    </a:cubicBezTo>
                    <a:cubicBezTo>
                      <a:pt x="2149" y="1448"/>
                      <a:pt x="2145" y="1460"/>
                      <a:pt x="2142" y="1471"/>
                    </a:cubicBezTo>
                    <a:cubicBezTo>
                      <a:pt x="2141" y="1477"/>
                      <a:pt x="2139" y="1482"/>
                      <a:pt x="2137" y="1488"/>
                    </a:cubicBezTo>
                    <a:cubicBezTo>
                      <a:pt x="2131" y="1505"/>
                      <a:pt x="2131" y="1505"/>
                      <a:pt x="2131" y="1505"/>
                    </a:cubicBezTo>
                    <a:cubicBezTo>
                      <a:pt x="2125" y="1521"/>
                      <a:pt x="2125" y="1521"/>
                      <a:pt x="2125" y="1521"/>
                    </a:cubicBezTo>
                    <a:cubicBezTo>
                      <a:pt x="2125" y="1524"/>
                      <a:pt x="2124" y="1527"/>
                      <a:pt x="2122" y="1529"/>
                    </a:cubicBezTo>
                    <a:cubicBezTo>
                      <a:pt x="2119" y="1538"/>
                      <a:pt x="2119" y="1538"/>
                      <a:pt x="2119" y="1538"/>
                    </a:cubicBezTo>
                    <a:cubicBezTo>
                      <a:pt x="2115" y="1549"/>
                      <a:pt x="2111" y="1559"/>
                      <a:pt x="2106" y="1570"/>
                    </a:cubicBezTo>
                    <a:cubicBezTo>
                      <a:pt x="2101" y="1581"/>
                      <a:pt x="2097" y="1592"/>
                      <a:pt x="2092" y="1602"/>
                    </a:cubicBezTo>
                    <a:cubicBezTo>
                      <a:pt x="2089" y="1608"/>
                      <a:pt x="2087" y="1613"/>
                      <a:pt x="2085" y="1618"/>
                    </a:cubicBezTo>
                    <a:cubicBezTo>
                      <a:pt x="2077" y="1634"/>
                      <a:pt x="2077" y="1634"/>
                      <a:pt x="2077" y="1634"/>
                    </a:cubicBezTo>
                    <a:cubicBezTo>
                      <a:pt x="2069" y="1649"/>
                      <a:pt x="2069" y="1649"/>
                      <a:pt x="2069" y="1649"/>
                    </a:cubicBezTo>
                    <a:cubicBezTo>
                      <a:pt x="2066" y="1655"/>
                      <a:pt x="2063" y="1660"/>
                      <a:pt x="2060" y="1665"/>
                    </a:cubicBezTo>
                    <a:cubicBezTo>
                      <a:pt x="2055" y="1675"/>
                      <a:pt x="2049" y="1685"/>
                      <a:pt x="2043" y="1695"/>
                    </a:cubicBezTo>
                    <a:cubicBezTo>
                      <a:pt x="2039" y="1703"/>
                      <a:pt x="2039" y="1703"/>
                      <a:pt x="2039" y="1703"/>
                    </a:cubicBezTo>
                    <a:cubicBezTo>
                      <a:pt x="2034" y="1710"/>
                      <a:pt x="2034" y="1710"/>
                      <a:pt x="2034" y="1710"/>
                    </a:cubicBezTo>
                    <a:cubicBezTo>
                      <a:pt x="2025" y="1725"/>
                      <a:pt x="2025" y="1725"/>
                      <a:pt x="2025" y="1725"/>
                    </a:cubicBezTo>
                    <a:cubicBezTo>
                      <a:pt x="2012" y="1744"/>
                      <a:pt x="1999" y="1763"/>
                      <a:pt x="1985" y="1782"/>
                    </a:cubicBezTo>
                    <a:cubicBezTo>
                      <a:pt x="1978" y="1791"/>
                      <a:pt x="1971" y="1800"/>
                      <a:pt x="1964" y="1809"/>
                    </a:cubicBezTo>
                    <a:cubicBezTo>
                      <a:pt x="1953" y="1823"/>
                      <a:pt x="1953" y="1823"/>
                      <a:pt x="1953" y="1823"/>
                    </a:cubicBezTo>
                    <a:cubicBezTo>
                      <a:pt x="1942" y="1836"/>
                      <a:pt x="1942" y="1836"/>
                      <a:pt x="1942" y="1836"/>
                    </a:cubicBezTo>
                    <a:cubicBezTo>
                      <a:pt x="1934" y="1844"/>
                      <a:pt x="1927" y="1853"/>
                      <a:pt x="1919" y="1862"/>
                    </a:cubicBezTo>
                    <a:cubicBezTo>
                      <a:pt x="1911" y="1870"/>
                      <a:pt x="1904" y="1878"/>
                      <a:pt x="1896" y="1887"/>
                    </a:cubicBezTo>
                    <a:cubicBezTo>
                      <a:pt x="1888" y="1895"/>
                      <a:pt x="1880" y="1903"/>
                      <a:pt x="1871" y="1911"/>
                    </a:cubicBezTo>
                    <a:cubicBezTo>
                      <a:pt x="1859" y="1922"/>
                      <a:pt x="1859" y="1922"/>
                      <a:pt x="1859" y="1922"/>
                    </a:cubicBezTo>
                    <a:cubicBezTo>
                      <a:pt x="1853" y="1928"/>
                      <a:pt x="1853" y="1928"/>
                      <a:pt x="1853" y="1928"/>
                    </a:cubicBezTo>
                    <a:cubicBezTo>
                      <a:pt x="1851" y="1930"/>
                      <a:pt x="1849" y="1932"/>
                      <a:pt x="1846" y="1934"/>
                    </a:cubicBezTo>
                    <a:cubicBezTo>
                      <a:pt x="1838" y="1941"/>
                      <a:pt x="1829" y="1949"/>
                      <a:pt x="1821" y="1956"/>
                    </a:cubicBezTo>
                    <a:cubicBezTo>
                      <a:pt x="1819" y="1958"/>
                      <a:pt x="1816" y="1960"/>
                      <a:pt x="1814" y="1962"/>
                    </a:cubicBezTo>
                    <a:cubicBezTo>
                      <a:pt x="1808" y="1967"/>
                      <a:pt x="1808" y="1967"/>
                      <a:pt x="1808" y="1967"/>
                    </a:cubicBezTo>
                    <a:cubicBezTo>
                      <a:pt x="1794" y="1977"/>
                      <a:pt x="1794" y="1977"/>
                      <a:pt x="1794" y="1977"/>
                    </a:cubicBezTo>
                    <a:cubicBezTo>
                      <a:pt x="1777" y="1992"/>
                      <a:pt x="1758" y="2004"/>
                      <a:pt x="1740" y="2017"/>
                    </a:cubicBezTo>
                    <a:cubicBezTo>
                      <a:pt x="1736" y="2021"/>
                      <a:pt x="1731" y="2023"/>
                      <a:pt x="1726" y="2027"/>
                    </a:cubicBezTo>
                    <a:cubicBezTo>
                      <a:pt x="1712" y="2036"/>
                      <a:pt x="1712" y="2036"/>
                      <a:pt x="1712" y="2036"/>
                    </a:cubicBezTo>
                    <a:cubicBezTo>
                      <a:pt x="1698" y="2045"/>
                      <a:pt x="1698" y="2045"/>
                      <a:pt x="1698" y="2045"/>
                    </a:cubicBezTo>
                    <a:cubicBezTo>
                      <a:pt x="1693" y="2048"/>
                      <a:pt x="1688" y="2050"/>
                      <a:pt x="1684" y="2053"/>
                    </a:cubicBezTo>
                    <a:cubicBezTo>
                      <a:pt x="1674" y="2059"/>
                      <a:pt x="1664" y="2064"/>
                      <a:pt x="1655" y="2070"/>
                    </a:cubicBezTo>
                    <a:cubicBezTo>
                      <a:pt x="1645" y="2075"/>
                      <a:pt x="1635" y="2080"/>
                      <a:pt x="1625" y="2085"/>
                    </a:cubicBezTo>
                    <a:cubicBezTo>
                      <a:pt x="1621" y="2087"/>
                      <a:pt x="1616" y="2090"/>
                      <a:pt x="1611" y="2092"/>
                    </a:cubicBezTo>
                    <a:cubicBezTo>
                      <a:pt x="1606" y="2095"/>
                      <a:pt x="1601" y="2097"/>
                      <a:pt x="1596" y="2099"/>
                    </a:cubicBezTo>
                    <a:cubicBezTo>
                      <a:pt x="1586" y="2104"/>
                      <a:pt x="1576" y="2108"/>
                      <a:pt x="1566" y="2113"/>
                    </a:cubicBezTo>
                    <a:cubicBezTo>
                      <a:pt x="1526" y="2129"/>
                      <a:pt x="1485" y="2145"/>
                      <a:pt x="1444" y="2156"/>
                    </a:cubicBezTo>
                    <a:cubicBezTo>
                      <a:pt x="1439" y="2157"/>
                      <a:pt x="1434" y="2158"/>
                      <a:pt x="1429" y="2160"/>
                    </a:cubicBezTo>
                    <a:cubicBezTo>
                      <a:pt x="1421" y="2162"/>
                      <a:pt x="1421" y="2162"/>
                      <a:pt x="1421" y="2162"/>
                    </a:cubicBezTo>
                    <a:cubicBezTo>
                      <a:pt x="1413" y="2164"/>
                      <a:pt x="1413" y="2164"/>
                      <a:pt x="1413" y="2164"/>
                    </a:cubicBezTo>
                    <a:cubicBezTo>
                      <a:pt x="1403" y="2166"/>
                      <a:pt x="1392" y="2169"/>
                      <a:pt x="1382" y="2171"/>
                    </a:cubicBezTo>
                    <a:cubicBezTo>
                      <a:pt x="1372" y="2174"/>
                      <a:pt x="1362" y="2175"/>
                      <a:pt x="1351" y="2177"/>
                    </a:cubicBezTo>
                    <a:cubicBezTo>
                      <a:pt x="1341" y="2179"/>
                      <a:pt x="1331" y="2181"/>
                      <a:pt x="1320" y="2183"/>
                    </a:cubicBezTo>
                    <a:cubicBezTo>
                      <a:pt x="1310" y="2184"/>
                      <a:pt x="1300" y="2185"/>
                      <a:pt x="1289" y="2186"/>
                    </a:cubicBezTo>
                    <a:cubicBezTo>
                      <a:pt x="1284" y="2187"/>
                      <a:pt x="1279" y="2188"/>
                      <a:pt x="1274" y="2188"/>
                    </a:cubicBezTo>
                    <a:cubicBezTo>
                      <a:pt x="1269" y="2189"/>
                      <a:pt x="1264" y="2189"/>
                      <a:pt x="1258" y="2190"/>
                    </a:cubicBezTo>
                    <a:cubicBezTo>
                      <a:pt x="1238" y="2191"/>
                      <a:pt x="1218" y="2193"/>
                      <a:pt x="1197" y="2193"/>
                    </a:cubicBezTo>
                    <a:cubicBezTo>
                      <a:pt x="1187" y="2194"/>
                      <a:pt x="1177" y="2194"/>
                      <a:pt x="1167" y="2194"/>
                    </a:cubicBezTo>
                    <a:cubicBezTo>
                      <a:pt x="1157" y="2194"/>
                      <a:pt x="1146" y="2194"/>
                      <a:pt x="1136" y="2194"/>
                    </a:cubicBezTo>
                    <a:cubicBezTo>
                      <a:pt x="1126" y="2194"/>
                      <a:pt x="1116" y="2193"/>
                      <a:pt x="1106" y="2192"/>
                    </a:cubicBezTo>
                    <a:cubicBezTo>
                      <a:pt x="1102" y="2192"/>
                      <a:pt x="1097" y="2192"/>
                      <a:pt x="1092" y="2191"/>
                    </a:cubicBezTo>
                    <a:cubicBezTo>
                      <a:pt x="1084" y="2191"/>
                      <a:pt x="1084" y="2191"/>
                      <a:pt x="1084" y="2191"/>
                    </a:cubicBezTo>
                    <a:cubicBezTo>
                      <a:pt x="1077" y="2190"/>
                      <a:pt x="1077" y="2190"/>
                      <a:pt x="1077" y="2190"/>
                    </a:cubicBezTo>
                    <a:cubicBezTo>
                      <a:pt x="1067" y="2189"/>
                      <a:pt x="1057" y="2188"/>
                      <a:pt x="1047" y="2187"/>
                    </a:cubicBezTo>
                    <a:cubicBezTo>
                      <a:pt x="1038" y="2186"/>
                      <a:pt x="1028" y="2185"/>
                      <a:pt x="1018" y="2183"/>
                    </a:cubicBezTo>
                    <a:cubicBezTo>
                      <a:pt x="1014" y="2183"/>
                      <a:pt x="1009" y="2182"/>
                      <a:pt x="1004" y="2181"/>
                    </a:cubicBezTo>
                    <a:cubicBezTo>
                      <a:pt x="999" y="2181"/>
                      <a:pt x="994" y="2180"/>
                      <a:pt x="990" y="2179"/>
                    </a:cubicBezTo>
                    <a:cubicBezTo>
                      <a:pt x="985" y="2178"/>
                      <a:pt x="980" y="2177"/>
                      <a:pt x="975" y="2176"/>
                    </a:cubicBezTo>
                    <a:cubicBezTo>
                      <a:pt x="971" y="2175"/>
                      <a:pt x="966" y="2175"/>
                      <a:pt x="961" y="2174"/>
                    </a:cubicBezTo>
                    <a:cubicBezTo>
                      <a:pt x="952" y="2172"/>
                      <a:pt x="943" y="2170"/>
                      <a:pt x="933" y="2167"/>
                    </a:cubicBezTo>
                    <a:cubicBezTo>
                      <a:pt x="929" y="2167"/>
                      <a:pt x="924" y="2165"/>
                      <a:pt x="920" y="2164"/>
                    </a:cubicBezTo>
                    <a:cubicBezTo>
                      <a:pt x="915" y="2163"/>
                      <a:pt x="910" y="2162"/>
                      <a:pt x="906" y="2161"/>
                    </a:cubicBezTo>
                    <a:cubicBezTo>
                      <a:pt x="901" y="2159"/>
                      <a:pt x="897" y="2158"/>
                      <a:pt x="892" y="2157"/>
                    </a:cubicBezTo>
                    <a:cubicBezTo>
                      <a:pt x="888" y="2156"/>
                      <a:pt x="883" y="2154"/>
                      <a:pt x="879" y="2153"/>
                    </a:cubicBezTo>
                    <a:cubicBezTo>
                      <a:pt x="870" y="2150"/>
                      <a:pt x="861" y="2148"/>
                      <a:pt x="852" y="2145"/>
                    </a:cubicBezTo>
                    <a:cubicBezTo>
                      <a:pt x="844" y="2142"/>
                      <a:pt x="835" y="2139"/>
                      <a:pt x="826" y="2136"/>
                    </a:cubicBezTo>
                    <a:cubicBezTo>
                      <a:pt x="822" y="2135"/>
                      <a:pt x="818" y="2133"/>
                      <a:pt x="813" y="2132"/>
                    </a:cubicBezTo>
                    <a:cubicBezTo>
                      <a:pt x="809" y="2130"/>
                      <a:pt x="805" y="2128"/>
                      <a:pt x="801" y="2127"/>
                    </a:cubicBezTo>
                    <a:cubicBezTo>
                      <a:pt x="792" y="2123"/>
                      <a:pt x="784" y="2120"/>
                      <a:pt x="775" y="2117"/>
                    </a:cubicBezTo>
                    <a:cubicBezTo>
                      <a:pt x="767" y="2113"/>
                      <a:pt x="759" y="2110"/>
                      <a:pt x="751" y="2106"/>
                    </a:cubicBezTo>
                    <a:cubicBezTo>
                      <a:pt x="743" y="2103"/>
                      <a:pt x="735" y="2099"/>
                      <a:pt x="727" y="2095"/>
                    </a:cubicBezTo>
                    <a:cubicBezTo>
                      <a:pt x="723" y="2093"/>
                      <a:pt x="719" y="2091"/>
                      <a:pt x="715" y="2089"/>
                    </a:cubicBezTo>
                    <a:cubicBezTo>
                      <a:pt x="709" y="2086"/>
                      <a:pt x="709" y="2086"/>
                      <a:pt x="709" y="2086"/>
                    </a:cubicBezTo>
                    <a:cubicBezTo>
                      <a:pt x="703" y="2083"/>
                      <a:pt x="703" y="2083"/>
                      <a:pt x="703" y="2083"/>
                    </a:cubicBezTo>
                    <a:cubicBezTo>
                      <a:pt x="696" y="2079"/>
                      <a:pt x="688" y="2075"/>
                      <a:pt x="680" y="2071"/>
                    </a:cubicBezTo>
                    <a:cubicBezTo>
                      <a:pt x="677" y="2069"/>
                      <a:pt x="673" y="2067"/>
                      <a:pt x="669" y="2065"/>
                    </a:cubicBezTo>
                    <a:cubicBezTo>
                      <a:pt x="665" y="2063"/>
                      <a:pt x="662" y="2061"/>
                      <a:pt x="658" y="2059"/>
                    </a:cubicBezTo>
                    <a:cubicBezTo>
                      <a:pt x="643" y="2051"/>
                      <a:pt x="629" y="2041"/>
                      <a:pt x="615" y="2033"/>
                    </a:cubicBezTo>
                    <a:cubicBezTo>
                      <a:pt x="610" y="2029"/>
                      <a:pt x="610" y="2029"/>
                      <a:pt x="610" y="2029"/>
                    </a:cubicBezTo>
                    <a:cubicBezTo>
                      <a:pt x="605" y="2026"/>
                      <a:pt x="605" y="2026"/>
                      <a:pt x="605" y="2026"/>
                    </a:cubicBezTo>
                    <a:cubicBezTo>
                      <a:pt x="601" y="2024"/>
                      <a:pt x="598" y="2021"/>
                      <a:pt x="594" y="2019"/>
                    </a:cubicBezTo>
                    <a:cubicBezTo>
                      <a:pt x="588" y="2014"/>
                      <a:pt x="581" y="2010"/>
                      <a:pt x="574" y="2005"/>
                    </a:cubicBezTo>
                    <a:cubicBezTo>
                      <a:pt x="522" y="1967"/>
                      <a:pt x="475" y="1927"/>
                      <a:pt x="435" y="1886"/>
                    </a:cubicBezTo>
                    <a:cubicBezTo>
                      <a:pt x="425" y="1875"/>
                      <a:pt x="415" y="1865"/>
                      <a:pt x="406" y="1854"/>
                    </a:cubicBezTo>
                    <a:cubicBezTo>
                      <a:pt x="403" y="1852"/>
                      <a:pt x="401" y="1849"/>
                      <a:pt x="399" y="1846"/>
                    </a:cubicBezTo>
                    <a:cubicBezTo>
                      <a:pt x="398" y="1845"/>
                      <a:pt x="397" y="1844"/>
                      <a:pt x="396" y="1843"/>
                    </a:cubicBezTo>
                    <a:cubicBezTo>
                      <a:pt x="394" y="1841"/>
                      <a:pt x="392" y="1839"/>
                      <a:pt x="391" y="1837"/>
                    </a:cubicBezTo>
                    <a:cubicBezTo>
                      <a:pt x="388" y="1833"/>
                      <a:pt x="385" y="1831"/>
                      <a:pt x="384" y="1829"/>
                    </a:cubicBezTo>
                    <a:cubicBezTo>
                      <a:pt x="382" y="1827"/>
                      <a:pt x="381" y="1826"/>
                      <a:pt x="381" y="1826"/>
                    </a:cubicBezTo>
                    <a:cubicBezTo>
                      <a:pt x="486" y="1739"/>
                      <a:pt x="486" y="1739"/>
                      <a:pt x="486" y="1739"/>
                    </a:cubicBezTo>
                    <a:cubicBezTo>
                      <a:pt x="368" y="1708"/>
                      <a:pt x="247" y="1648"/>
                      <a:pt x="138" y="1558"/>
                    </a:cubicBezTo>
                    <a:cubicBezTo>
                      <a:pt x="114" y="1697"/>
                      <a:pt x="119" y="1853"/>
                      <a:pt x="158" y="2011"/>
                    </a:cubicBezTo>
                    <a:cubicBezTo>
                      <a:pt x="263" y="1924"/>
                      <a:pt x="263" y="1924"/>
                      <a:pt x="263" y="1924"/>
                    </a:cubicBezTo>
                    <a:cubicBezTo>
                      <a:pt x="263" y="1924"/>
                      <a:pt x="264" y="1925"/>
                      <a:pt x="265" y="1928"/>
                    </a:cubicBezTo>
                    <a:cubicBezTo>
                      <a:pt x="267" y="1930"/>
                      <a:pt x="270" y="1933"/>
                      <a:pt x="274" y="1937"/>
                    </a:cubicBezTo>
                    <a:cubicBezTo>
                      <a:pt x="275" y="1939"/>
                      <a:pt x="277" y="1941"/>
                      <a:pt x="280" y="1944"/>
                    </a:cubicBezTo>
                    <a:cubicBezTo>
                      <a:pt x="281" y="1945"/>
                      <a:pt x="282" y="1946"/>
                      <a:pt x="283" y="1948"/>
                    </a:cubicBezTo>
                    <a:cubicBezTo>
                      <a:pt x="286" y="1951"/>
                      <a:pt x="288" y="1954"/>
                      <a:pt x="291" y="1957"/>
                    </a:cubicBezTo>
                    <a:cubicBezTo>
                      <a:pt x="302" y="1969"/>
                      <a:pt x="313" y="1981"/>
                      <a:pt x="325" y="1993"/>
                    </a:cubicBezTo>
                    <a:cubicBezTo>
                      <a:pt x="371" y="2040"/>
                      <a:pt x="424" y="2087"/>
                      <a:pt x="485" y="2131"/>
                    </a:cubicBezTo>
                    <a:cubicBezTo>
                      <a:pt x="492" y="2136"/>
                      <a:pt x="500" y="2141"/>
                      <a:pt x="508" y="2146"/>
                    </a:cubicBezTo>
                    <a:cubicBezTo>
                      <a:pt x="512" y="2149"/>
                      <a:pt x="516" y="2152"/>
                      <a:pt x="520" y="2154"/>
                    </a:cubicBezTo>
                    <a:cubicBezTo>
                      <a:pt x="526" y="2158"/>
                      <a:pt x="526" y="2158"/>
                      <a:pt x="526" y="2158"/>
                    </a:cubicBezTo>
                    <a:cubicBezTo>
                      <a:pt x="532" y="2162"/>
                      <a:pt x="532" y="2162"/>
                      <a:pt x="532" y="2162"/>
                    </a:cubicBezTo>
                    <a:cubicBezTo>
                      <a:pt x="548" y="2172"/>
                      <a:pt x="564" y="2183"/>
                      <a:pt x="581" y="2192"/>
                    </a:cubicBezTo>
                    <a:cubicBezTo>
                      <a:pt x="585" y="2195"/>
                      <a:pt x="590" y="2197"/>
                      <a:pt x="594" y="2200"/>
                    </a:cubicBezTo>
                    <a:cubicBezTo>
                      <a:pt x="598" y="2202"/>
                      <a:pt x="603" y="2205"/>
                      <a:pt x="607" y="2207"/>
                    </a:cubicBezTo>
                    <a:cubicBezTo>
                      <a:pt x="616" y="2211"/>
                      <a:pt x="625" y="2216"/>
                      <a:pt x="633" y="2221"/>
                    </a:cubicBezTo>
                    <a:cubicBezTo>
                      <a:pt x="640" y="2224"/>
                      <a:pt x="640" y="2224"/>
                      <a:pt x="640" y="2224"/>
                    </a:cubicBezTo>
                    <a:cubicBezTo>
                      <a:pt x="647" y="2227"/>
                      <a:pt x="647" y="2227"/>
                      <a:pt x="647" y="2227"/>
                    </a:cubicBezTo>
                    <a:cubicBezTo>
                      <a:pt x="651" y="2230"/>
                      <a:pt x="656" y="2232"/>
                      <a:pt x="660" y="2234"/>
                    </a:cubicBezTo>
                    <a:cubicBezTo>
                      <a:pt x="670" y="2238"/>
                      <a:pt x="679" y="2243"/>
                      <a:pt x="688" y="2247"/>
                    </a:cubicBezTo>
                    <a:cubicBezTo>
                      <a:pt x="698" y="2251"/>
                      <a:pt x="707" y="2255"/>
                      <a:pt x="716" y="2259"/>
                    </a:cubicBezTo>
                    <a:cubicBezTo>
                      <a:pt x="726" y="2263"/>
                      <a:pt x="736" y="2267"/>
                      <a:pt x="745" y="2270"/>
                    </a:cubicBezTo>
                    <a:cubicBezTo>
                      <a:pt x="750" y="2272"/>
                      <a:pt x="755" y="2274"/>
                      <a:pt x="760" y="2276"/>
                    </a:cubicBezTo>
                    <a:cubicBezTo>
                      <a:pt x="765" y="2278"/>
                      <a:pt x="770" y="2280"/>
                      <a:pt x="775" y="2281"/>
                    </a:cubicBezTo>
                    <a:cubicBezTo>
                      <a:pt x="785" y="2285"/>
                      <a:pt x="795" y="2288"/>
                      <a:pt x="805" y="2292"/>
                    </a:cubicBezTo>
                    <a:cubicBezTo>
                      <a:pt x="815" y="2295"/>
                      <a:pt x="825" y="2298"/>
                      <a:pt x="836" y="2301"/>
                    </a:cubicBezTo>
                    <a:cubicBezTo>
                      <a:pt x="841" y="2302"/>
                      <a:pt x="846" y="2304"/>
                      <a:pt x="851" y="2305"/>
                    </a:cubicBezTo>
                    <a:cubicBezTo>
                      <a:pt x="856" y="2307"/>
                      <a:pt x="862" y="2308"/>
                      <a:pt x="867" y="2310"/>
                    </a:cubicBezTo>
                    <a:cubicBezTo>
                      <a:pt x="872" y="2311"/>
                      <a:pt x="877" y="2312"/>
                      <a:pt x="883" y="2314"/>
                    </a:cubicBezTo>
                    <a:cubicBezTo>
                      <a:pt x="888" y="2315"/>
                      <a:pt x="893" y="2316"/>
                      <a:pt x="898" y="2318"/>
                    </a:cubicBezTo>
                    <a:cubicBezTo>
                      <a:pt x="909" y="2320"/>
                      <a:pt x="920" y="2322"/>
                      <a:pt x="931" y="2325"/>
                    </a:cubicBezTo>
                    <a:cubicBezTo>
                      <a:pt x="936" y="2326"/>
                      <a:pt x="941" y="2327"/>
                      <a:pt x="947" y="2328"/>
                    </a:cubicBezTo>
                    <a:cubicBezTo>
                      <a:pt x="952" y="2329"/>
                      <a:pt x="958" y="2330"/>
                      <a:pt x="963" y="2331"/>
                    </a:cubicBezTo>
                    <a:cubicBezTo>
                      <a:pt x="969" y="2332"/>
                      <a:pt x="974" y="2333"/>
                      <a:pt x="980" y="2334"/>
                    </a:cubicBezTo>
                    <a:cubicBezTo>
                      <a:pt x="985" y="2334"/>
                      <a:pt x="991" y="2335"/>
                      <a:pt x="996" y="2336"/>
                    </a:cubicBezTo>
                    <a:cubicBezTo>
                      <a:pt x="1007" y="2337"/>
                      <a:pt x="1018" y="2339"/>
                      <a:pt x="1030" y="2340"/>
                    </a:cubicBezTo>
                    <a:cubicBezTo>
                      <a:pt x="1041" y="2341"/>
                      <a:pt x="1052" y="2343"/>
                      <a:pt x="1063" y="2344"/>
                    </a:cubicBezTo>
                    <a:cubicBezTo>
                      <a:pt x="1072" y="2345"/>
                      <a:pt x="1072" y="2345"/>
                      <a:pt x="1072" y="2345"/>
                    </a:cubicBezTo>
                    <a:cubicBezTo>
                      <a:pt x="1081" y="2345"/>
                      <a:pt x="1081" y="2345"/>
                      <a:pt x="1081" y="2345"/>
                    </a:cubicBezTo>
                    <a:cubicBezTo>
                      <a:pt x="1086" y="2345"/>
                      <a:pt x="1092" y="2346"/>
                      <a:pt x="1098" y="2346"/>
                    </a:cubicBezTo>
                    <a:cubicBezTo>
                      <a:pt x="1109" y="2347"/>
                      <a:pt x="1121" y="2348"/>
                      <a:pt x="1132" y="2348"/>
                    </a:cubicBezTo>
                    <a:cubicBezTo>
                      <a:pt x="1144" y="2348"/>
                      <a:pt x="1155" y="2348"/>
                      <a:pt x="1167" y="2348"/>
                    </a:cubicBezTo>
                    <a:cubicBezTo>
                      <a:pt x="1178" y="2348"/>
                      <a:pt x="1190" y="2348"/>
                      <a:pt x="1202" y="2347"/>
                    </a:cubicBezTo>
                    <a:cubicBezTo>
                      <a:pt x="1225" y="2347"/>
                      <a:pt x="1249" y="2345"/>
                      <a:pt x="1272" y="2343"/>
                    </a:cubicBezTo>
                    <a:cubicBezTo>
                      <a:pt x="1278" y="2343"/>
                      <a:pt x="1284" y="2343"/>
                      <a:pt x="1290" y="2342"/>
                    </a:cubicBezTo>
                    <a:cubicBezTo>
                      <a:pt x="1296" y="2341"/>
                      <a:pt x="1302" y="2340"/>
                      <a:pt x="1308" y="2339"/>
                    </a:cubicBezTo>
                    <a:cubicBezTo>
                      <a:pt x="1320" y="2338"/>
                      <a:pt x="1331" y="2336"/>
                      <a:pt x="1343" y="2335"/>
                    </a:cubicBezTo>
                    <a:cubicBezTo>
                      <a:pt x="1355" y="2333"/>
                      <a:pt x="1367" y="2331"/>
                      <a:pt x="1379" y="2329"/>
                    </a:cubicBezTo>
                    <a:cubicBezTo>
                      <a:pt x="1391" y="2326"/>
                      <a:pt x="1403" y="2325"/>
                      <a:pt x="1415" y="2322"/>
                    </a:cubicBezTo>
                    <a:cubicBezTo>
                      <a:pt x="1427" y="2319"/>
                      <a:pt x="1438" y="2316"/>
                      <a:pt x="1450" y="2313"/>
                    </a:cubicBezTo>
                    <a:cubicBezTo>
                      <a:pt x="1459" y="2311"/>
                      <a:pt x="1459" y="2311"/>
                      <a:pt x="1459" y="2311"/>
                    </a:cubicBezTo>
                    <a:cubicBezTo>
                      <a:pt x="1468" y="2309"/>
                      <a:pt x="1468" y="2309"/>
                      <a:pt x="1468" y="2309"/>
                    </a:cubicBezTo>
                    <a:cubicBezTo>
                      <a:pt x="1474" y="2307"/>
                      <a:pt x="1480" y="2305"/>
                      <a:pt x="1486" y="2304"/>
                    </a:cubicBezTo>
                    <a:cubicBezTo>
                      <a:pt x="1533" y="2291"/>
                      <a:pt x="1580" y="2273"/>
                      <a:pt x="1626" y="2254"/>
                    </a:cubicBezTo>
                    <a:cubicBezTo>
                      <a:pt x="1638" y="2249"/>
                      <a:pt x="1649" y="2244"/>
                      <a:pt x="1661" y="2239"/>
                    </a:cubicBezTo>
                    <a:cubicBezTo>
                      <a:pt x="1667" y="2236"/>
                      <a:pt x="1672" y="2234"/>
                      <a:pt x="1678" y="2231"/>
                    </a:cubicBezTo>
                    <a:cubicBezTo>
                      <a:pt x="1684" y="2228"/>
                      <a:pt x="1689" y="2225"/>
                      <a:pt x="1695" y="2222"/>
                    </a:cubicBezTo>
                    <a:cubicBezTo>
                      <a:pt x="1706" y="2216"/>
                      <a:pt x="1718" y="2211"/>
                      <a:pt x="1729" y="2205"/>
                    </a:cubicBezTo>
                    <a:cubicBezTo>
                      <a:pt x="1740" y="2198"/>
                      <a:pt x="1751" y="2192"/>
                      <a:pt x="1762" y="2186"/>
                    </a:cubicBezTo>
                    <a:cubicBezTo>
                      <a:pt x="1767" y="2182"/>
                      <a:pt x="1773" y="2180"/>
                      <a:pt x="1778" y="2176"/>
                    </a:cubicBezTo>
                    <a:cubicBezTo>
                      <a:pt x="1784" y="2173"/>
                      <a:pt x="1789" y="2169"/>
                      <a:pt x="1795" y="2166"/>
                    </a:cubicBezTo>
                    <a:cubicBezTo>
                      <a:pt x="1800" y="2162"/>
                      <a:pt x="1805" y="2159"/>
                      <a:pt x="1811" y="2155"/>
                    </a:cubicBezTo>
                    <a:cubicBezTo>
                      <a:pt x="1816" y="2152"/>
                      <a:pt x="1822" y="2148"/>
                      <a:pt x="1827" y="2145"/>
                    </a:cubicBezTo>
                    <a:cubicBezTo>
                      <a:pt x="1848" y="2130"/>
                      <a:pt x="1869" y="2115"/>
                      <a:pt x="1889" y="2099"/>
                    </a:cubicBezTo>
                    <a:cubicBezTo>
                      <a:pt x="1905" y="2087"/>
                      <a:pt x="1905" y="2087"/>
                      <a:pt x="1905" y="2087"/>
                    </a:cubicBezTo>
                    <a:cubicBezTo>
                      <a:pt x="1912" y="2081"/>
                      <a:pt x="1912" y="2081"/>
                      <a:pt x="1912" y="2081"/>
                    </a:cubicBezTo>
                    <a:cubicBezTo>
                      <a:pt x="1915" y="2079"/>
                      <a:pt x="1917" y="2076"/>
                      <a:pt x="1920" y="2074"/>
                    </a:cubicBezTo>
                    <a:cubicBezTo>
                      <a:pt x="1930" y="2066"/>
                      <a:pt x="1939" y="2057"/>
                      <a:pt x="1949" y="2049"/>
                    </a:cubicBezTo>
                    <a:cubicBezTo>
                      <a:pt x="1952" y="2046"/>
                      <a:pt x="1954" y="2044"/>
                      <a:pt x="1957" y="2042"/>
                    </a:cubicBezTo>
                    <a:cubicBezTo>
                      <a:pt x="1964" y="2035"/>
                      <a:pt x="1964" y="2035"/>
                      <a:pt x="1964" y="2035"/>
                    </a:cubicBezTo>
                    <a:cubicBezTo>
                      <a:pt x="1978" y="2022"/>
                      <a:pt x="1978" y="2022"/>
                      <a:pt x="1978" y="2022"/>
                    </a:cubicBezTo>
                    <a:cubicBezTo>
                      <a:pt x="1987" y="2013"/>
                      <a:pt x="1997" y="2004"/>
                      <a:pt x="2006" y="1994"/>
                    </a:cubicBezTo>
                    <a:cubicBezTo>
                      <a:pt x="2015" y="1985"/>
                      <a:pt x="2024" y="1975"/>
                      <a:pt x="2033" y="1966"/>
                    </a:cubicBezTo>
                    <a:cubicBezTo>
                      <a:pt x="2042" y="1956"/>
                      <a:pt x="2050" y="1946"/>
                      <a:pt x="2059" y="1936"/>
                    </a:cubicBezTo>
                    <a:cubicBezTo>
                      <a:pt x="2072" y="1921"/>
                      <a:pt x="2072" y="1921"/>
                      <a:pt x="2072" y="1921"/>
                    </a:cubicBezTo>
                    <a:cubicBezTo>
                      <a:pt x="2084" y="1905"/>
                      <a:pt x="2084" y="1905"/>
                      <a:pt x="2084" y="1905"/>
                    </a:cubicBezTo>
                    <a:cubicBezTo>
                      <a:pt x="2093" y="1895"/>
                      <a:pt x="2101" y="1884"/>
                      <a:pt x="2109" y="1874"/>
                    </a:cubicBezTo>
                    <a:cubicBezTo>
                      <a:pt x="2124" y="1852"/>
                      <a:pt x="2140" y="1831"/>
                      <a:pt x="2154" y="1808"/>
                    </a:cubicBezTo>
                    <a:cubicBezTo>
                      <a:pt x="2165" y="1791"/>
                      <a:pt x="2165" y="1791"/>
                      <a:pt x="2165" y="1791"/>
                    </a:cubicBezTo>
                    <a:cubicBezTo>
                      <a:pt x="2170" y="1783"/>
                      <a:pt x="2170" y="1783"/>
                      <a:pt x="2170" y="1783"/>
                    </a:cubicBezTo>
                    <a:cubicBezTo>
                      <a:pt x="2175" y="1774"/>
                      <a:pt x="2175" y="1774"/>
                      <a:pt x="2175" y="1774"/>
                    </a:cubicBezTo>
                    <a:cubicBezTo>
                      <a:pt x="2182" y="1762"/>
                      <a:pt x="2189" y="1751"/>
                      <a:pt x="2195" y="1739"/>
                    </a:cubicBezTo>
                    <a:cubicBezTo>
                      <a:pt x="2199" y="1733"/>
                      <a:pt x="2202" y="1727"/>
                      <a:pt x="2205" y="1721"/>
                    </a:cubicBezTo>
                    <a:cubicBezTo>
                      <a:pt x="2214" y="1703"/>
                      <a:pt x="2214" y="1703"/>
                      <a:pt x="2214" y="1703"/>
                    </a:cubicBezTo>
                    <a:cubicBezTo>
                      <a:pt x="2223" y="1685"/>
                      <a:pt x="2223" y="1685"/>
                      <a:pt x="2223" y="1685"/>
                    </a:cubicBezTo>
                    <a:cubicBezTo>
                      <a:pt x="2226" y="1679"/>
                      <a:pt x="2229" y="1673"/>
                      <a:pt x="2232" y="1667"/>
                    </a:cubicBezTo>
                    <a:cubicBezTo>
                      <a:pt x="2237" y="1655"/>
                      <a:pt x="2243" y="1643"/>
                      <a:pt x="2248" y="1630"/>
                    </a:cubicBezTo>
                    <a:cubicBezTo>
                      <a:pt x="2253" y="1618"/>
                      <a:pt x="2258" y="1605"/>
                      <a:pt x="2263" y="1593"/>
                    </a:cubicBezTo>
                    <a:cubicBezTo>
                      <a:pt x="2267" y="1583"/>
                      <a:pt x="2267" y="1583"/>
                      <a:pt x="2267" y="1583"/>
                    </a:cubicBezTo>
                    <a:cubicBezTo>
                      <a:pt x="2268" y="1580"/>
                      <a:pt x="2269" y="1577"/>
                      <a:pt x="2270" y="1574"/>
                    </a:cubicBezTo>
                    <a:cubicBezTo>
                      <a:pt x="2277" y="1554"/>
                      <a:pt x="2277" y="1554"/>
                      <a:pt x="2277" y="1554"/>
                    </a:cubicBezTo>
                    <a:cubicBezTo>
                      <a:pt x="2283" y="1535"/>
                      <a:pt x="2283" y="1535"/>
                      <a:pt x="2283" y="1535"/>
                    </a:cubicBezTo>
                    <a:cubicBezTo>
                      <a:pt x="2286" y="1529"/>
                      <a:pt x="2288" y="1522"/>
                      <a:pt x="2289" y="1516"/>
                    </a:cubicBezTo>
                    <a:cubicBezTo>
                      <a:pt x="2293" y="1503"/>
                      <a:pt x="2297" y="1490"/>
                      <a:pt x="2301" y="1477"/>
                    </a:cubicBezTo>
                    <a:cubicBezTo>
                      <a:pt x="2303" y="1467"/>
                      <a:pt x="2303" y="1467"/>
                      <a:pt x="2303" y="1467"/>
                    </a:cubicBezTo>
                    <a:cubicBezTo>
                      <a:pt x="2306" y="1457"/>
                      <a:pt x="2306" y="1457"/>
                      <a:pt x="2306" y="1457"/>
                    </a:cubicBezTo>
                    <a:cubicBezTo>
                      <a:pt x="2310" y="1437"/>
                      <a:pt x="2310" y="1437"/>
                      <a:pt x="2310" y="1437"/>
                    </a:cubicBezTo>
                    <a:cubicBezTo>
                      <a:pt x="2317" y="1411"/>
                      <a:pt x="2321" y="1384"/>
                      <a:pt x="2326" y="1357"/>
                    </a:cubicBezTo>
                    <a:cubicBezTo>
                      <a:pt x="2327" y="1354"/>
                      <a:pt x="2327" y="1350"/>
                      <a:pt x="2327" y="1347"/>
                    </a:cubicBezTo>
                    <a:cubicBezTo>
                      <a:pt x="2329" y="1337"/>
                      <a:pt x="2329" y="1337"/>
                      <a:pt x="2329" y="1337"/>
                    </a:cubicBezTo>
                    <a:cubicBezTo>
                      <a:pt x="2331" y="1317"/>
                      <a:pt x="2331" y="1317"/>
                      <a:pt x="2331" y="1317"/>
                    </a:cubicBezTo>
                    <a:cubicBezTo>
                      <a:pt x="2334" y="1296"/>
                      <a:pt x="2334" y="1296"/>
                      <a:pt x="2334" y="1296"/>
                    </a:cubicBezTo>
                    <a:cubicBezTo>
                      <a:pt x="2335" y="1290"/>
                      <a:pt x="2335" y="1283"/>
                      <a:pt x="2336" y="1276"/>
                    </a:cubicBezTo>
                    <a:cubicBezTo>
                      <a:pt x="2339" y="1235"/>
                      <a:pt x="2339" y="1235"/>
                      <a:pt x="2339" y="1235"/>
                    </a:cubicBezTo>
                    <a:cubicBezTo>
                      <a:pt x="2340" y="1195"/>
                      <a:pt x="2340" y="1195"/>
                      <a:pt x="2340" y="1195"/>
                    </a:cubicBezTo>
                    <a:cubicBezTo>
                      <a:pt x="2340" y="1174"/>
                      <a:pt x="2340" y="1174"/>
                      <a:pt x="2340" y="1174"/>
                    </a:cubicBezTo>
                    <a:cubicBezTo>
                      <a:pt x="2340" y="1154"/>
                      <a:pt x="2340" y="1154"/>
                      <a:pt x="2340" y="1154"/>
                    </a:cubicBezTo>
                    <a:cubicBezTo>
                      <a:pt x="2339" y="1113"/>
                      <a:pt x="2339" y="1113"/>
                      <a:pt x="2339" y="1113"/>
                    </a:cubicBezTo>
                    <a:cubicBezTo>
                      <a:pt x="2336" y="1072"/>
                      <a:pt x="2336" y="1072"/>
                      <a:pt x="2336" y="1072"/>
                    </a:cubicBezTo>
                    <a:cubicBezTo>
                      <a:pt x="2335" y="1066"/>
                      <a:pt x="2335" y="1059"/>
                      <a:pt x="2334" y="1052"/>
                    </a:cubicBezTo>
                    <a:cubicBezTo>
                      <a:pt x="2331" y="1032"/>
                      <a:pt x="2331" y="1032"/>
                      <a:pt x="2331" y="1032"/>
                    </a:cubicBezTo>
                    <a:cubicBezTo>
                      <a:pt x="2330" y="1018"/>
                      <a:pt x="2328" y="1005"/>
                      <a:pt x="2326" y="991"/>
                    </a:cubicBezTo>
                    <a:cubicBezTo>
                      <a:pt x="2319" y="951"/>
                      <a:pt x="2319" y="951"/>
                      <a:pt x="2319" y="951"/>
                    </a:cubicBezTo>
                    <a:cubicBezTo>
                      <a:pt x="2317" y="938"/>
                      <a:pt x="2313" y="924"/>
                      <a:pt x="2310" y="911"/>
                    </a:cubicBezTo>
                    <a:cubicBezTo>
                      <a:pt x="2306" y="891"/>
                      <a:pt x="2306" y="891"/>
                      <a:pt x="2306" y="891"/>
                    </a:cubicBezTo>
                    <a:cubicBezTo>
                      <a:pt x="2303" y="881"/>
                      <a:pt x="2303" y="881"/>
                      <a:pt x="2303" y="881"/>
                    </a:cubicBezTo>
                    <a:cubicBezTo>
                      <a:pt x="2301" y="871"/>
                      <a:pt x="2301" y="871"/>
                      <a:pt x="2301" y="871"/>
                    </a:cubicBezTo>
                    <a:cubicBezTo>
                      <a:pt x="2289" y="832"/>
                      <a:pt x="2289" y="832"/>
                      <a:pt x="2289" y="832"/>
                    </a:cubicBezTo>
                    <a:cubicBezTo>
                      <a:pt x="2288" y="826"/>
                      <a:pt x="2285" y="819"/>
                      <a:pt x="2283" y="813"/>
                    </a:cubicBezTo>
                    <a:cubicBezTo>
                      <a:pt x="2277" y="793"/>
                      <a:pt x="2277" y="793"/>
                      <a:pt x="2277" y="793"/>
                    </a:cubicBezTo>
                    <a:cubicBezTo>
                      <a:pt x="2270" y="774"/>
                      <a:pt x="2270" y="774"/>
                      <a:pt x="2270" y="774"/>
                    </a:cubicBezTo>
                    <a:cubicBezTo>
                      <a:pt x="2268" y="768"/>
                      <a:pt x="2265" y="762"/>
                      <a:pt x="2263" y="755"/>
                    </a:cubicBezTo>
                    <a:cubicBezTo>
                      <a:pt x="2258" y="743"/>
                      <a:pt x="2253" y="730"/>
                      <a:pt x="2248" y="717"/>
                    </a:cubicBezTo>
                    <a:cubicBezTo>
                      <a:pt x="2242" y="705"/>
                      <a:pt x="2237" y="693"/>
                      <a:pt x="2231" y="680"/>
                    </a:cubicBezTo>
                    <a:cubicBezTo>
                      <a:pt x="2229" y="674"/>
                      <a:pt x="2226" y="668"/>
                      <a:pt x="2223" y="662"/>
                    </a:cubicBezTo>
                    <a:cubicBezTo>
                      <a:pt x="2214" y="644"/>
                      <a:pt x="2214" y="644"/>
                      <a:pt x="2214" y="644"/>
                    </a:cubicBezTo>
                    <a:cubicBezTo>
                      <a:pt x="2204" y="626"/>
                      <a:pt x="2204" y="626"/>
                      <a:pt x="2204" y="626"/>
                    </a:cubicBezTo>
                    <a:cubicBezTo>
                      <a:pt x="2201" y="620"/>
                      <a:pt x="2198" y="614"/>
                      <a:pt x="2195" y="608"/>
                    </a:cubicBezTo>
                    <a:cubicBezTo>
                      <a:pt x="2188" y="596"/>
                      <a:pt x="2181" y="585"/>
                      <a:pt x="2175" y="573"/>
                    </a:cubicBezTo>
                    <a:cubicBezTo>
                      <a:pt x="2173" y="570"/>
                      <a:pt x="2171" y="567"/>
                      <a:pt x="2170" y="564"/>
                    </a:cubicBezTo>
                    <a:cubicBezTo>
                      <a:pt x="2164" y="556"/>
                      <a:pt x="2164" y="556"/>
                      <a:pt x="2164" y="556"/>
                    </a:cubicBezTo>
                    <a:cubicBezTo>
                      <a:pt x="2153" y="539"/>
                      <a:pt x="2153" y="539"/>
                      <a:pt x="2153" y="539"/>
                    </a:cubicBezTo>
                    <a:cubicBezTo>
                      <a:pt x="2142" y="522"/>
                      <a:pt x="2142" y="522"/>
                      <a:pt x="2142" y="522"/>
                    </a:cubicBezTo>
                    <a:cubicBezTo>
                      <a:pt x="2140" y="518"/>
                      <a:pt x="2140" y="518"/>
                      <a:pt x="2140" y="518"/>
                    </a:cubicBezTo>
                    <a:cubicBezTo>
                      <a:pt x="2137" y="513"/>
                      <a:pt x="2137" y="513"/>
                      <a:pt x="2137" y="513"/>
                    </a:cubicBezTo>
                    <a:cubicBezTo>
                      <a:pt x="2131" y="505"/>
                      <a:pt x="2131" y="505"/>
                      <a:pt x="2131" y="505"/>
                    </a:cubicBezTo>
                    <a:cubicBezTo>
                      <a:pt x="2123" y="494"/>
                      <a:pt x="2115" y="483"/>
                      <a:pt x="2108" y="473"/>
                    </a:cubicBezTo>
                    <a:cubicBezTo>
                      <a:pt x="2100" y="462"/>
                      <a:pt x="2091" y="451"/>
                      <a:pt x="2083" y="441"/>
                    </a:cubicBezTo>
                    <a:cubicBezTo>
                      <a:pt x="2079" y="436"/>
                      <a:pt x="2075" y="430"/>
                      <a:pt x="2071" y="425"/>
                    </a:cubicBezTo>
                    <a:cubicBezTo>
                      <a:pt x="2057" y="410"/>
                      <a:pt x="2057" y="410"/>
                      <a:pt x="2057" y="410"/>
                    </a:cubicBezTo>
                    <a:cubicBezTo>
                      <a:pt x="2044" y="395"/>
                      <a:pt x="2044" y="395"/>
                      <a:pt x="2044" y="395"/>
                    </a:cubicBezTo>
                    <a:cubicBezTo>
                      <a:pt x="2040" y="390"/>
                      <a:pt x="2036" y="385"/>
                      <a:pt x="2031" y="380"/>
                    </a:cubicBezTo>
                    <a:cubicBezTo>
                      <a:pt x="2022" y="371"/>
                      <a:pt x="2013" y="361"/>
                      <a:pt x="2004" y="351"/>
                    </a:cubicBezTo>
                    <a:cubicBezTo>
                      <a:pt x="1997" y="344"/>
                      <a:pt x="1997" y="344"/>
                      <a:pt x="1997" y="344"/>
                    </a:cubicBezTo>
                    <a:cubicBezTo>
                      <a:pt x="1990" y="337"/>
                      <a:pt x="1990" y="337"/>
                      <a:pt x="1990" y="337"/>
                    </a:cubicBezTo>
                    <a:cubicBezTo>
                      <a:pt x="1975" y="324"/>
                      <a:pt x="1975" y="324"/>
                      <a:pt x="1975" y="324"/>
                    </a:cubicBezTo>
                    <a:cubicBezTo>
                      <a:pt x="1956" y="305"/>
                      <a:pt x="1936" y="288"/>
                      <a:pt x="1916" y="271"/>
                    </a:cubicBezTo>
                    <a:cubicBezTo>
                      <a:pt x="1914" y="269"/>
                      <a:pt x="1911" y="267"/>
                      <a:pt x="1909" y="265"/>
                    </a:cubicBezTo>
                    <a:cubicBezTo>
                      <a:pt x="1901" y="259"/>
                      <a:pt x="1901" y="259"/>
                      <a:pt x="1901" y="259"/>
                    </a:cubicBezTo>
                    <a:cubicBezTo>
                      <a:pt x="1886" y="246"/>
                      <a:pt x="1886" y="246"/>
                      <a:pt x="1886" y="246"/>
                    </a:cubicBezTo>
                    <a:cubicBezTo>
                      <a:pt x="1870" y="234"/>
                      <a:pt x="1870" y="234"/>
                      <a:pt x="1870" y="234"/>
                    </a:cubicBezTo>
                    <a:cubicBezTo>
                      <a:pt x="1865" y="230"/>
                      <a:pt x="1859" y="227"/>
                      <a:pt x="1854" y="223"/>
                    </a:cubicBezTo>
                    <a:cubicBezTo>
                      <a:pt x="1844" y="215"/>
                      <a:pt x="1833" y="208"/>
                      <a:pt x="1822" y="200"/>
                    </a:cubicBezTo>
                    <a:cubicBezTo>
                      <a:pt x="1811" y="193"/>
                      <a:pt x="1800" y="186"/>
                      <a:pt x="1789" y="179"/>
                    </a:cubicBezTo>
                    <a:cubicBezTo>
                      <a:pt x="1784" y="176"/>
                      <a:pt x="1779" y="172"/>
                      <a:pt x="1773" y="169"/>
                    </a:cubicBezTo>
                    <a:cubicBezTo>
                      <a:pt x="1756" y="159"/>
                      <a:pt x="1756" y="159"/>
                      <a:pt x="1756" y="159"/>
                    </a:cubicBezTo>
                    <a:cubicBezTo>
                      <a:pt x="1745" y="153"/>
                      <a:pt x="1734" y="146"/>
                      <a:pt x="1723" y="140"/>
                    </a:cubicBezTo>
                    <a:cubicBezTo>
                      <a:pt x="1711" y="134"/>
                      <a:pt x="1700" y="128"/>
                      <a:pt x="1688" y="122"/>
                    </a:cubicBezTo>
                    <a:cubicBezTo>
                      <a:pt x="1680" y="118"/>
                      <a:pt x="1680" y="118"/>
                      <a:pt x="1680" y="118"/>
                    </a:cubicBezTo>
                    <a:cubicBezTo>
                      <a:pt x="1677" y="117"/>
                      <a:pt x="1674" y="115"/>
                      <a:pt x="1671" y="114"/>
                    </a:cubicBezTo>
                    <a:cubicBezTo>
                      <a:pt x="1665" y="111"/>
                      <a:pt x="1659" y="109"/>
                      <a:pt x="1654" y="106"/>
                    </a:cubicBezTo>
                    <a:cubicBezTo>
                      <a:pt x="1648" y="103"/>
                      <a:pt x="1642" y="101"/>
                      <a:pt x="1636" y="98"/>
                    </a:cubicBezTo>
                    <a:cubicBezTo>
                      <a:pt x="1627" y="94"/>
                      <a:pt x="1627" y="94"/>
                      <a:pt x="1627" y="94"/>
                    </a:cubicBezTo>
                    <a:cubicBezTo>
                      <a:pt x="1623" y="92"/>
                      <a:pt x="1623" y="92"/>
                      <a:pt x="1623" y="92"/>
                    </a:cubicBezTo>
                    <a:cubicBezTo>
                      <a:pt x="1619" y="90"/>
                      <a:pt x="1619" y="90"/>
                      <a:pt x="1619" y="90"/>
                    </a:cubicBezTo>
                    <a:cubicBezTo>
                      <a:pt x="1607" y="86"/>
                      <a:pt x="1595" y="81"/>
                      <a:pt x="1583" y="76"/>
                    </a:cubicBezTo>
                    <a:cubicBezTo>
                      <a:pt x="1574" y="73"/>
                      <a:pt x="1574" y="73"/>
                      <a:pt x="1574" y="73"/>
                    </a:cubicBezTo>
                    <a:cubicBezTo>
                      <a:pt x="1571" y="72"/>
                      <a:pt x="1569" y="71"/>
                      <a:pt x="1566" y="70"/>
                    </a:cubicBezTo>
                    <a:cubicBezTo>
                      <a:pt x="1560" y="68"/>
                      <a:pt x="1554" y="66"/>
                      <a:pt x="1548" y="64"/>
                    </a:cubicBezTo>
                    <a:cubicBezTo>
                      <a:pt x="1536" y="60"/>
                      <a:pt x="1524" y="55"/>
                      <a:pt x="1512" y="52"/>
                    </a:cubicBezTo>
                    <a:cubicBezTo>
                      <a:pt x="1500" y="48"/>
                      <a:pt x="1488" y="45"/>
                      <a:pt x="1476" y="41"/>
                    </a:cubicBezTo>
                    <a:cubicBezTo>
                      <a:pt x="1470" y="40"/>
                      <a:pt x="1464" y="38"/>
                      <a:pt x="1458" y="36"/>
                    </a:cubicBezTo>
                    <a:cubicBezTo>
                      <a:pt x="1452" y="35"/>
                      <a:pt x="1445" y="34"/>
                      <a:pt x="1439" y="32"/>
                    </a:cubicBezTo>
                    <a:cubicBezTo>
                      <a:pt x="1427" y="29"/>
                      <a:pt x="1415" y="27"/>
                      <a:pt x="1403" y="24"/>
                    </a:cubicBezTo>
                    <a:cubicBezTo>
                      <a:pt x="1391" y="22"/>
                      <a:pt x="1379" y="19"/>
                      <a:pt x="1367" y="17"/>
                    </a:cubicBezTo>
                    <a:cubicBezTo>
                      <a:pt x="1361" y="16"/>
                      <a:pt x="1355" y="15"/>
                      <a:pt x="1349" y="14"/>
                    </a:cubicBezTo>
                    <a:cubicBezTo>
                      <a:pt x="1343" y="13"/>
                      <a:pt x="1337" y="12"/>
                      <a:pt x="1330" y="12"/>
                    </a:cubicBezTo>
                    <a:cubicBezTo>
                      <a:pt x="1318" y="10"/>
                      <a:pt x="1306" y="8"/>
                      <a:pt x="1294" y="7"/>
                    </a:cubicBezTo>
                    <a:cubicBezTo>
                      <a:pt x="1291" y="7"/>
                      <a:pt x="1288" y="6"/>
                      <a:pt x="1285" y="6"/>
                    </a:cubicBezTo>
                    <a:cubicBezTo>
                      <a:pt x="1276" y="5"/>
                      <a:pt x="1276" y="5"/>
                      <a:pt x="1276" y="5"/>
                    </a:cubicBezTo>
                    <a:cubicBezTo>
                      <a:pt x="1270" y="5"/>
                      <a:pt x="1264" y="4"/>
                      <a:pt x="1258" y="4"/>
                    </a:cubicBezTo>
                    <a:cubicBezTo>
                      <a:pt x="1252" y="3"/>
                      <a:pt x="1246" y="3"/>
                      <a:pt x="1240" y="2"/>
                    </a:cubicBezTo>
                    <a:cubicBezTo>
                      <a:pt x="1231" y="2"/>
                      <a:pt x="1231" y="2"/>
                      <a:pt x="1231" y="2"/>
                    </a:cubicBezTo>
                    <a:cubicBezTo>
                      <a:pt x="1226" y="1"/>
                      <a:pt x="1226" y="1"/>
                      <a:pt x="1226" y="1"/>
                    </a:cubicBezTo>
                    <a:cubicBezTo>
                      <a:pt x="1222" y="1"/>
                      <a:pt x="1222" y="1"/>
                      <a:pt x="1222" y="1"/>
                    </a:cubicBezTo>
                    <a:cubicBezTo>
                      <a:pt x="1210" y="1"/>
                      <a:pt x="1198" y="1"/>
                      <a:pt x="1186" y="0"/>
                    </a:cubicBezTo>
                    <a:cubicBezTo>
                      <a:pt x="1180" y="0"/>
                      <a:pt x="1174" y="0"/>
                      <a:pt x="1168" y="0"/>
                    </a:cubicBezTo>
                    <a:cubicBezTo>
                      <a:pt x="1162" y="0"/>
                      <a:pt x="1156" y="0"/>
                      <a:pt x="1150" y="0"/>
                    </a:cubicBezTo>
                    <a:cubicBezTo>
                      <a:pt x="1139" y="0"/>
                      <a:pt x="1127" y="1"/>
                      <a:pt x="1115" y="1"/>
                    </a:cubicBezTo>
                    <a:cubicBezTo>
                      <a:pt x="1109" y="1"/>
                      <a:pt x="1103" y="2"/>
                      <a:pt x="1097" y="2"/>
                    </a:cubicBezTo>
                    <a:cubicBezTo>
                      <a:pt x="1092" y="2"/>
                      <a:pt x="1086" y="3"/>
                      <a:pt x="1080" y="3"/>
                    </a:cubicBezTo>
                    <a:cubicBezTo>
                      <a:pt x="1074" y="4"/>
                      <a:pt x="1068" y="4"/>
                      <a:pt x="1062" y="4"/>
                    </a:cubicBezTo>
                    <a:cubicBezTo>
                      <a:pt x="1059" y="5"/>
                      <a:pt x="1057" y="5"/>
                      <a:pt x="1054" y="5"/>
                    </a:cubicBezTo>
                    <a:cubicBezTo>
                      <a:pt x="1045" y="6"/>
                      <a:pt x="1045" y="6"/>
                      <a:pt x="1045" y="6"/>
                    </a:cubicBezTo>
                    <a:cubicBezTo>
                      <a:pt x="1033" y="8"/>
                      <a:pt x="1022" y="9"/>
                      <a:pt x="1010" y="10"/>
                    </a:cubicBezTo>
                    <a:cubicBezTo>
                      <a:pt x="999" y="11"/>
                      <a:pt x="988" y="14"/>
                      <a:pt x="976" y="15"/>
                    </a:cubicBezTo>
                    <a:cubicBezTo>
                      <a:pt x="965" y="17"/>
                      <a:pt x="954" y="19"/>
                      <a:pt x="943" y="21"/>
                    </a:cubicBezTo>
                    <a:cubicBezTo>
                      <a:pt x="931" y="24"/>
                      <a:pt x="920" y="26"/>
                      <a:pt x="909" y="28"/>
                    </a:cubicBezTo>
                    <a:cubicBezTo>
                      <a:pt x="904" y="29"/>
                      <a:pt x="898" y="31"/>
                      <a:pt x="893" y="32"/>
                    </a:cubicBezTo>
                    <a:cubicBezTo>
                      <a:pt x="887" y="33"/>
                      <a:pt x="882" y="35"/>
                      <a:pt x="876" y="36"/>
                    </a:cubicBezTo>
                    <a:cubicBezTo>
                      <a:pt x="866" y="39"/>
                      <a:pt x="855" y="42"/>
                      <a:pt x="844" y="45"/>
                    </a:cubicBezTo>
                    <a:cubicBezTo>
                      <a:pt x="833" y="48"/>
                      <a:pt x="823" y="51"/>
                      <a:pt x="812" y="54"/>
                    </a:cubicBezTo>
                    <a:cubicBezTo>
                      <a:pt x="791" y="60"/>
                      <a:pt x="771" y="68"/>
                      <a:pt x="750" y="76"/>
                    </a:cubicBezTo>
                    <a:cubicBezTo>
                      <a:pt x="740" y="79"/>
                      <a:pt x="730" y="84"/>
                      <a:pt x="720" y="88"/>
                    </a:cubicBezTo>
                    <a:cubicBezTo>
                      <a:pt x="710" y="92"/>
                      <a:pt x="701" y="96"/>
                      <a:pt x="691" y="100"/>
                    </a:cubicBezTo>
                    <a:cubicBezTo>
                      <a:pt x="681" y="104"/>
                      <a:pt x="672" y="109"/>
                      <a:pt x="662" y="113"/>
                    </a:cubicBezTo>
                    <a:cubicBezTo>
                      <a:pt x="653" y="118"/>
                      <a:pt x="643" y="122"/>
                      <a:pt x="634" y="127"/>
                    </a:cubicBezTo>
                    <a:cubicBezTo>
                      <a:pt x="615" y="137"/>
                      <a:pt x="597" y="146"/>
                      <a:pt x="579" y="157"/>
                    </a:cubicBezTo>
                    <a:cubicBezTo>
                      <a:pt x="509" y="198"/>
                      <a:pt x="445" y="244"/>
                      <a:pt x="389" y="294"/>
                    </a:cubicBezTo>
                    <a:cubicBezTo>
                      <a:pt x="333" y="343"/>
                      <a:pt x="285" y="395"/>
                      <a:pt x="244" y="447"/>
                    </a:cubicBezTo>
                    <a:cubicBezTo>
                      <a:pt x="203" y="499"/>
                      <a:pt x="169" y="551"/>
                      <a:pt x="141" y="601"/>
                    </a:cubicBezTo>
                    <a:cubicBezTo>
                      <a:pt x="126" y="626"/>
                      <a:pt x="115" y="651"/>
                      <a:pt x="103" y="675"/>
                    </a:cubicBezTo>
                    <a:cubicBezTo>
                      <a:pt x="92" y="699"/>
                      <a:pt x="82" y="722"/>
                      <a:pt x="73" y="744"/>
                    </a:cubicBezTo>
                    <a:cubicBezTo>
                      <a:pt x="38" y="833"/>
                      <a:pt x="21" y="906"/>
                      <a:pt x="12" y="957"/>
                    </a:cubicBezTo>
                    <a:cubicBezTo>
                      <a:pt x="7" y="982"/>
                      <a:pt x="5" y="1001"/>
                      <a:pt x="3" y="1014"/>
                    </a:cubicBezTo>
                    <a:cubicBezTo>
                      <a:pt x="1" y="1027"/>
                      <a:pt x="0" y="1034"/>
                      <a:pt x="0" y="1034"/>
                    </a:cubicBezTo>
                    <a:lnTo>
                      <a:pt x="153" y="1052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  <p:sp>
            <p:nvSpPr>
              <p:cNvPr id="7" name="ïŝlíḍè"/>
              <p:cNvSpPr txBox="1"/>
              <p:nvPr/>
            </p:nvSpPr>
            <p:spPr>
              <a:xfrm>
                <a:off x="438032" y="3465513"/>
                <a:ext cx="2016000" cy="400110"/>
              </a:xfrm>
              <a:prstGeom prst="rect">
                <a:avLst/>
              </a:prstGeom>
              <a:solidFill>
                <a:schemeClr val="accent5"/>
              </a:solidFill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zh-CN" altLang="en-US" sz="1500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8" name="îšḷidê"/>
              <p:cNvSpPr txBox="1"/>
              <p:nvPr/>
            </p:nvSpPr>
            <p:spPr>
              <a:xfrm>
                <a:off x="2309209" y="1580521"/>
                <a:ext cx="2016000" cy="40011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zh-CN" altLang="en-US" sz="1500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9" name="ïśliḓe"/>
              <p:cNvSpPr txBox="1"/>
              <p:nvPr/>
            </p:nvSpPr>
            <p:spPr>
              <a:xfrm>
                <a:off x="2454032" y="5367993"/>
                <a:ext cx="2016000" cy="400110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zh-CN" altLang="en-US" sz="1500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10" name="îSľíďè"/>
              <p:cNvSpPr txBox="1"/>
              <p:nvPr/>
            </p:nvSpPr>
            <p:spPr>
              <a:xfrm>
                <a:off x="4566041" y="3465513"/>
                <a:ext cx="2016000" cy="40011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zh-CN" altLang="en-US" sz="1500" b="1" dirty="0">
                    <a:solidFill>
                      <a:schemeClr val="bg1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11" name="íślîdè"/>
              <p:cNvSpPr txBox="1"/>
              <p:nvPr/>
            </p:nvSpPr>
            <p:spPr>
              <a:xfrm>
                <a:off x="2309209" y="4100758"/>
                <a:ext cx="2184139" cy="523220"/>
              </a:xfrm>
              <a:prstGeom prst="rect">
                <a:avLst/>
              </a:prstGeom>
              <a:noFill/>
            </p:spPr>
            <p:txBody>
              <a:bodyPr wrap="none">
                <a:normAutofit lnSpcReduction="10000"/>
              </a:bodyPr>
              <a:lstStyle/>
              <a:p>
                <a:pPr algn="ctr"/>
                <a:r>
                  <a:rPr lang="zh-CN" altLang="en-US" sz="2100" b="1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关键词</a:t>
                </a:r>
              </a:p>
            </p:txBody>
          </p:sp>
          <p:sp>
            <p:nvSpPr>
              <p:cNvPr id="12" name="ïšľíďè"/>
              <p:cNvSpPr>
                <a:spLocks/>
              </p:cNvSpPr>
              <p:nvPr/>
            </p:nvSpPr>
            <p:spPr bwMode="auto">
              <a:xfrm>
                <a:off x="2965179" y="3187829"/>
                <a:ext cx="926536" cy="896085"/>
              </a:xfrm>
              <a:custGeom>
                <a:avLst/>
                <a:gdLst>
                  <a:gd name="connsiteX0" fmla="*/ 70140 w 338138"/>
                  <a:gd name="connsiteY0" fmla="*/ 285750 h 327025"/>
                  <a:gd name="connsiteX1" fmla="*/ 85221 w 338138"/>
                  <a:gd name="connsiteY1" fmla="*/ 285750 h 327025"/>
                  <a:gd name="connsiteX2" fmla="*/ 92076 w 338138"/>
                  <a:gd name="connsiteY2" fmla="*/ 293544 h 327025"/>
                  <a:gd name="connsiteX3" fmla="*/ 85221 w 338138"/>
                  <a:gd name="connsiteY3" fmla="*/ 300038 h 327025"/>
                  <a:gd name="connsiteX4" fmla="*/ 70140 w 338138"/>
                  <a:gd name="connsiteY4" fmla="*/ 300038 h 327025"/>
                  <a:gd name="connsiteX5" fmla="*/ 61913 w 338138"/>
                  <a:gd name="connsiteY5" fmla="*/ 293544 h 327025"/>
                  <a:gd name="connsiteX6" fmla="*/ 70140 w 338138"/>
                  <a:gd name="connsiteY6" fmla="*/ 285750 h 327025"/>
                  <a:gd name="connsiteX7" fmla="*/ 22225 w 338138"/>
                  <a:gd name="connsiteY7" fmla="*/ 277812 h 327025"/>
                  <a:gd name="connsiteX8" fmla="*/ 22225 w 338138"/>
                  <a:gd name="connsiteY8" fmla="*/ 304800 h 327025"/>
                  <a:gd name="connsiteX9" fmla="*/ 23529 w 338138"/>
                  <a:gd name="connsiteY9" fmla="*/ 304800 h 327025"/>
                  <a:gd name="connsiteX10" fmla="*/ 131763 w 338138"/>
                  <a:gd name="connsiteY10" fmla="*/ 304800 h 327025"/>
                  <a:gd name="connsiteX11" fmla="*/ 131763 w 338138"/>
                  <a:gd name="connsiteY11" fmla="*/ 277812 h 327025"/>
                  <a:gd name="connsiteX12" fmla="*/ 22225 w 338138"/>
                  <a:gd name="connsiteY12" fmla="*/ 277812 h 327025"/>
                  <a:gd name="connsiteX13" fmla="*/ 155575 w 338138"/>
                  <a:gd name="connsiteY13" fmla="*/ 244475 h 327025"/>
                  <a:gd name="connsiteX14" fmla="*/ 155575 w 338138"/>
                  <a:gd name="connsiteY14" fmla="*/ 266700 h 327025"/>
                  <a:gd name="connsiteX15" fmla="*/ 211138 w 338138"/>
                  <a:gd name="connsiteY15" fmla="*/ 266700 h 327025"/>
                  <a:gd name="connsiteX16" fmla="*/ 211138 w 338138"/>
                  <a:gd name="connsiteY16" fmla="*/ 244475 h 327025"/>
                  <a:gd name="connsiteX17" fmla="*/ 22225 w 338138"/>
                  <a:gd name="connsiteY17" fmla="*/ 120650 h 327025"/>
                  <a:gd name="connsiteX18" fmla="*/ 22225 w 338138"/>
                  <a:gd name="connsiteY18" fmla="*/ 263525 h 327025"/>
                  <a:gd name="connsiteX19" fmla="*/ 131763 w 338138"/>
                  <a:gd name="connsiteY19" fmla="*/ 263525 h 327025"/>
                  <a:gd name="connsiteX20" fmla="*/ 131763 w 338138"/>
                  <a:gd name="connsiteY20" fmla="*/ 120650 h 327025"/>
                  <a:gd name="connsiteX21" fmla="*/ 23529 w 338138"/>
                  <a:gd name="connsiteY21" fmla="*/ 120650 h 327025"/>
                  <a:gd name="connsiteX22" fmla="*/ 22225 w 338138"/>
                  <a:gd name="connsiteY22" fmla="*/ 120650 h 327025"/>
                  <a:gd name="connsiteX23" fmla="*/ 62683 w 338138"/>
                  <a:gd name="connsiteY23" fmla="*/ 22225 h 327025"/>
                  <a:gd name="connsiteX24" fmla="*/ 50800 w 338138"/>
                  <a:gd name="connsiteY24" fmla="*/ 32767 h 327025"/>
                  <a:gd name="connsiteX25" fmla="*/ 50800 w 338138"/>
                  <a:gd name="connsiteY25" fmla="*/ 97336 h 327025"/>
                  <a:gd name="connsiteX26" fmla="*/ 132659 w 338138"/>
                  <a:gd name="connsiteY26" fmla="*/ 97336 h 327025"/>
                  <a:gd name="connsiteX27" fmla="*/ 155104 w 338138"/>
                  <a:gd name="connsiteY27" fmla="*/ 119737 h 327025"/>
                  <a:gd name="connsiteX28" fmla="*/ 155104 w 338138"/>
                  <a:gd name="connsiteY28" fmla="*/ 223838 h 327025"/>
                  <a:gd name="connsiteX29" fmla="*/ 305618 w 338138"/>
                  <a:gd name="connsiteY29" fmla="*/ 223838 h 327025"/>
                  <a:gd name="connsiteX30" fmla="*/ 317500 w 338138"/>
                  <a:gd name="connsiteY30" fmla="*/ 213296 h 327025"/>
                  <a:gd name="connsiteX31" fmla="*/ 317500 w 338138"/>
                  <a:gd name="connsiteY31" fmla="*/ 32767 h 327025"/>
                  <a:gd name="connsiteX32" fmla="*/ 305618 w 338138"/>
                  <a:gd name="connsiteY32" fmla="*/ 22225 h 327025"/>
                  <a:gd name="connsiteX33" fmla="*/ 62683 w 338138"/>
                  <a:gd name="connsiteY33" fmla="*/ 22225 h 327025"/>
                  <a:gd name="connsiteX34" fmla="*/ 62080 w 338138"/>
                  <a:gd name="connsiteY34" fmla="*/ 0 h 327025"/>
                  <a:gd name="connsiteX35" fmla="*/ 305117 w 338138"/>
                  <a:gd name="connsiteY35" fmla="*/ 0 h 327025"/>
                  <a:gd name="connsiteX36" fmla="*/ 338138 w 338138"/>
                  <a:gd name="connsiteY36" fmla="*/ 32966 h 327025"/>
                  <a:gd name="connsiteX37" fmla="*/ 338138 w 338138"/>
                  <a:gd name="connsiteY37" fmla="*/ 213621 h 327025"/>
                  <a:gd name="connsiteX38" fmla="*/ 305117 w 338138"/>
                  <a:gd name="connsiteY38" fmla="*/ 245269 h 327025"/>
                  <a:gd name="connsiteX39" fmla="*/ 233791 w 338138"/>
                  <a:gd name="connsiteY39" fmla="*/ 245269 h 327025"/>
                  <a:gd name="connsiteX40" fmla="*/ 233791 w 338138"/>
                  <a:gd name="connsiteY40" fmla="*/ 266367 h 327025"/>
                  <a:gd name="connsiteX41" fmla="*/ 265491 w 338138"/>
                  <a:gd name="connsiteY41" fmla="*/ 266367 h 327025"/>
                  <a:gd name="connsiteX42" fmla="*/ 276058 w 338138"/>
                  <a:gd name="connsiteY42" fmla="*/ 276916 h 327025"/>
                  <a:gd name="connsiteX43" fmla="*/ 265491 w 338138"/>
                  <a:gd name="connsiteY43" fmla="*/ 288784 h 327025"/>
                  <a:gd name="connsiteX44" fmla="*/ 154540 w 338138"/>
                  <a:gd name="connsiteY44" fmla="*/ 288784 h 327025"/>
                  <a:gd name="connsiteX45" fmla="*/ 154540 w 338138"/>
                  <a:gd name="connsiteY45" fmla="*/ 304608 h 327025"/>
                  <a:gd name="connsiteX46" fmla="*/ 132085 w 338138"/>
                  <a:gd name="connsiteY46" fmla="*/ 327025 h 327025"/>
                  <a:gd name="connsiteX47" fmla="*/ 22454 w 338138"/>
                  <a:gd name="connsiteY47" fmla="*/ 327025 h 327025"/>
                  <a:gd name="connsiteX48" fmla="*/ 0 w 338138"/>
                  <a:gd name="connsiteY48" fmla="*/ 304608 h 327025"/>
                  <a:gd name="connsiteX49" fmla="*/ 0 w 338138"/>
                  <a:gd name="connsiteY49" fmla="*/ 119997 h 327025"/>
                  <a:gd name="connsiteX50" fmla="*/ 22454 w 338138"/>
                  <a:gd name="connsiteY50" fmla="*/ 97580 h 327025"/>
                  <a:gd name="connsiteX51" fmla="*/ 29058 w 338138"/>
                  <a:gd name="connsiteY51" fmla="*/ 97580 h 327025"/>
                  <a:gd name="connsiteX52" fmla="*/ 29058 w 338138"/>
                  <a:gd name="connsiteY52" fmla="*/ 32966 h 327025"/>
                  <a:gd name="connsiteX53" fmla="*/ 62080 w 338138"/>
                  <a:gd name="connsiteY53" fmla="*/ 0 h 327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338138" h="327025">
                    <a:moveTo>
                      <a:pt x="70140" y="285750"/>
                    </a:moveTo>
                    <a:cubicBezTo>
                      <a:pt x="70140" y="285750"/>
                      <a:pt x="70140" y="285750"/>
                      <a:pt x="85221" y="285750"/>
                    </a:cubicBezTo>
                    <a:cubicBezTo>
                      <a:pt x="89334" y="285750"/>
                      <a:pt x="92076" y="289647"/>
                      <a:pt x="92076" y="293544"/>
                    </a:cubicBezTo>
                    <a:cubicBezTo>
                      <a:pt x="92076" y="297440"/>
                      <a:pt x="89334" y="300038"/>
                      <a:pt x="85221" y="300038"/>
                    </a:cubicBezTo>
                    <a:cubicBezTo>
                      <a:pt x="85221" y="300038"/>
                      <a:pt x="85221" y="300038"/>
                      <a:pt x="70140" y="300038"/>
                    </a:cubicBezTo>
                    <a:cubicBezTo>
                      <a:pt x="66026" y="300038"/>
                      <a:pt x="61913" y="297440"/>
                      <a:pt x="61913" y="293544"/>
                    </a:cubicBezTo>
                    <a:cubicBezTo>
                      <a:pt x="61913" y="289647"/>
                      <a:pt x="66026" y="285750"/>
                      <a:pt x="70140" y="285750"/>
                    </a:cubicBezTo>
                    <a:close/>
                    <a:moveTo>
                      <a:pt x="22225" y="277812"/>
                    </a:moveTo>
                    <a:cubicBezTo>
                      <a:pt x="22225" y="277812"/>
                      <a:pt x="22225" y="277812"/>
                      <a:pt x="22225" y="304800"/>
                    </a:cubicBezTo>
                    <a:cubicBezTo>
                      <a:pt x="22225" y="304800"/>
                      <a:pt x="23529" y="304800"/>
                      <a:pt x="23529" y="304800"/>
                    </a:cubicBezTo>
                    <a:cubicBezTo>
                      <a:pt x="23529" y="304800"/>
                      <a:pt x="23529" y="304800"/>
                      <a:pt x="131763" y="304800"/>
                    </a:cubicBezTo>
                    <a:cubicBezTo>
                      <a:pt x="131763" y="304800"/>
                      <a:pt x="131763" y="304800"/>
                      <a:pt x="131763" y="277812"/>
                    </a:cubicBezTo>
                    <a:cubicBezTo>
                      <a:pt x="131763" y="277812"/>
                      <a:pt x="131763" y="277812"/>
                      <a:pt x="22225" y="277812"/>
                    </a:cubicBezTo>
                    <a:close/>
                    <a:moveTo>
                      <a:pt x="155575" y="244475"/>
                    </a:moveTo>
                    <a:lnTo>
                      <a:pt x="155575" y="266700"/>
                    </a:lnTo>
                    <a:lnTo>
                      <a:pt x="211138" y="266700"/>
                    </a:lnTo>
                    <a:lnTo>
                      <a:pt x="211138" y="244475"/>
                    </a:lnTo>
                    <a:close/>
                    <a:moveTo>
                      <a:pt x="22225" y="120650"/>
                    </a:moveTo>
                    <a:cubicBezTo>
                      <a:pt x="22225" y="120650"/>
                      <a:pt x="22225" y="120650"/>
                      <a:pt x="22225" y="263525"/>
                    </a:cubicBezTo>
                    <a:cubicBezTo>
                      <a:pt x="22225" y="263525"/>
                      <a:pt x="22225" y="263525"/>
                      <a:pt x="131763" y="263525"/>
                    </a:cubicBezTo>
                    <a:cubicBezTo>
                      <a:pt x="131763" y="263525"/>
                      <a:pt x="131763" y="263525"/>
                      <a:pt x="131763" y="120650"/>
                    </a:cubicBezTo>
                    <a:cubicBezTo>
                      <a:pt x="131763" y="120650"/>
                      <a:pt x="131763" y="120650"/>
                      <a:pt x="23529" y="120650"/>
                    </a:cubicBezTo>
                    <a:cubicBezTo>
                      <a:pt x="23529" y="120650"/>
                      <a:pt x="22225" y="120650"/>
                      <a:pt x="22225" y="120650"/>
                    </a:cubicBezTo>
                    <a:close/>
                    <a:moveTo>
                      <a:pt x="62683" y="22225"/>
                    </a:moveTo>
                    <a:cubicBezTo>
                      <a:pt x="56081" y="22225"/>
                      <a:pt x="50800" y="26178"/>
                      <a:pt x="50800" y="32767"/>
                    </a:cubicBezTo>
                    <a:cubicBezTo>
                      <a:pt x="50800" y="32767"/>
                      <a:pt x="50800" y="32767"/>
                      <a:pt x="50800" y="97336"/>
                    </a:cubicBezTo>
                    <a:cubicBezTo>
                      <a:pt x="50800" y="97336"/>
                      <a:pt x="50800" y="97336"/>
                      <a:pt x="132659" y="97336"/>
                    </a:cubicBezTo>
                    <a:cubicBezTo>
                      <a:pt x="144541" y="97336"/>
                      <a:pt x="155104" y="107878"/>
                      <a:pt x="155104" y="119737"/>
                    </a:cubicBezTo>
                    <a:cubicBezTo>
                      <a:pt x="155104" y="119737"/>
                      <a:pt x="155104" y="119737"/>
                      <a:pt x="155104" y="223838"/>
                    </a:cubicBezTo>
                    <a:cubicBezTo>
                      <a:pt x="155104" y="223838"/>
                      <a:pt x="155104" y="223838"/>
                      <a:pt x="305618" y="223838"/>
                    </a:cubicBezTo>
                    <a:cubicBezTo>
                      <a:pt x="312219" y="223838"/>
                      <a:pt x="317500" y="218567"/>
                      <a:pt x="317500" y="213296"/>
                    </a:cubicBezTo>
                    <a:lnTo>
                      <a:pt x="317500" y="32767"/>
                    </a:lnTo>
                    <a:cubicBezTo>
                      <a:pt x="317500" y="26178"/>
                      <a:pt x="312219" y="22225"/>
                      <a:pt x="305618" y="22225"/>
                    </a:cubicBezTo>
                    <a:cubicBezTo>
                      <a:pt x="305618" y="22225"/>
                      <a:pt x="305618" y="22225"/>
                      <a:pt x="62683" y="22225"/>
                    </a:cubicBezTo>
                    <a:close/>
                    <a:moveTo>
                      <a:pt x="62080" y="0"/>
                    </a:moveTo>
                    <a:cubicBezTo>
                      <a:pt x="62080" y="0"/>
                      <a:pt x="62080" y="0"/>
                      <a:pt x="305117" y="0"/>
                    </a:cubicBezTo>
                    <a:cubicBezTo>
                      <a:pt x="323609" y="0"/>
                      <a:pt x="338138" y="14505"/>
                      <a:pt x="338138" y="32966"/>
                    </a:cubicBezTo>
                    <a:cubicBezTo>
                      <a:pt x="338138" y="32966"/>
                      <a:pt x="338138" y="32966"/>
                      <a:pt x="338138" y="213621"/>
                    </a:cubicBezTo>
                    <a:cubicBezTo>
                      <a:pt x="338138" y="230764"/>
                      <a:pt x="323609" y="245269"/>
                      <a:pt x="305117" y="245269"/>
                    </a:cubicBezTo>
                    <a:cubicBezTo>
                      <a:pt x="305117" y="245269"/>
                      <a:pt x="305117" y="245269"/>
                      <a:pt x="233791" y="245269"/>
                    </a:cubicBezTo>
                    <a:cubicBezTo>
                      <a:pt x="233791" y="245269"/>
                      <a:pt x="233791" y="245269"/>
                      <a:pt x="233791" y="266367"/>
                    </a:cubicBezTo>
                    <a:cubicBezTo>
                      <a:pt x="233791" y="266367"/>
                      <a:pt x="233791" y="266367"/>
                      <a:pt x="265491" y="266367"/>
                    </a:cubicBezTo>
                    <a:cubicBezTo>
                      <a:pt x="270775" y="266367"/>
                      <a:pt x="276058" y="271642"/>
                      <a:pt x="276058" y="276916"/>
                    </a:cubicBezTo>
                    <a:cubicBezTo>
                      <a:pt x="276058" y="283510"/>
                      <a:pt x="270775" y="288784"/>
                      <a:pt x="265491" y="288784"/>
                    </a:cubicBezTo>
                    <a:cubicBezTo>
                      <a:pt x="265491" y="288784"/>
                      <a:pt x="265491" y="288784"/>
                      <a:pt x="154540" y="288784"/>
                    </a:cubicBezTo>
                    <a:cubicBezTo>
                      <a:pt x="154540" y="288784"/>
                      <a:pt x="154540" y="288784"/>
                      <a:pt x="154540" y="304608"/>
                    </a:cubicBezTo>
                    <a:cubicBezTo>
                      <a:pt x="154540" y="316476"/>
                      <a:pt x="143973" y="327025"/>
                      <a:pt x="132085" y="327025"/>
                    </a:cubicBezTo>
                    <a:cubicBezTo>
                      <a:pt x="132085" y="327025"/>
                      <a:pt x="132085" y="327025"/>
                      <a:pt x="22454" y="327025"/>
                    </a:cubicBezTo>
                    <a:cubicBezTo>
                      <a:pt x="10567" y="327025"/>
                      <a:pt x="0" y="316476"/>
                      <a:pt x="0" y="304608"/>
                    </a:cubicBezTo>
                    <a:cubicBezTo>
                      <a:pt x="0" y="304608"/>
                      <a:pt x="0" y="304608"/>
                      <a:pt x="0" y="119997"/>
                    </a:cubicBezTo>
                    <a:cubicBezTo>
                      <a:pt x="0" y="108129"/>
                      <a:pt x="10567" y="97580"/>
                      <a:pt x="22454" y="97580"/>
                    </a:cubicBezTo>
                    <a:cubicBezTo>
                      <a:pt x="22454" y="97580"/>
                      <a:pt x="22454" y="97580"/>
                      <a:pt x="29058" y="97580"/>
                    </a:cubicBezTo>
                    <a:cubicBezTo>
                      <a:pt x="29058" y="97580"/>
                      <a:pt x="29058" y="97580"/>
                      <a:pt x="29058" y="32966"/>
                    </a:cubicBezTo>
                    <a:cubicBezTo>
                      <a:pt x="29058" y="14505"/>
                      <a:pt x="43588" y="0"/>
                      <a:pt x="6208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endParaRPr>
              </a:p>
            </p:txBody>
          </p:sp>
        </p:grpSp>
      </p:grpSp>
      <p:sp>
        <p:nvSpPr>
          <p:cNvPr id="31" name="文本框 30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年度工作概述</a:t>
            </a:r>
          </a:p>
        </p:txBody>
      </p:sp>
    </p:spTree>
    <p:extLst>
      <p:ext uri="{BB962C8B-B14F-4D97-AF65-F5344CB8AC3E}">
        <p14:creationId xmlns:p14="http://schemas.microsoft.com/office/powerpoint/2010/main" val="1798200948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aibenben\Desktop\25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080" y="0"/>
            <a:ext cx="4824920" cy="51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8"/>
          <p:cNvSpPr txBox="1"/>
          <p:nvPr/>
        </p:nvSpPr>
        <p:spPr>
          <a:xfrm>
            <a:off x="933655" y="2480746"/>
            <a:ext cx="3917013" cy="58144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请在此处添加具体内容，文字尽量言简意赅，见到那描述即可，</a:t>
            </a:r>
            <a:endParaRPr lang="en-US" altLang="zh-CN" sz="900" dirty="0">
              <a:solidFill>
                <a:schemeClr val="tx1">
                  <a:lumMod val="95000"/>
                  <a:lumOff val="5000"/>
                </a:schemeClr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  <a:p>
            <a:pPr>
              <a:lnSpc>
                <a:spcPct val="200000"/>
              </a:lnSpc>
            </a:pPr>
            <a:r>
              <a:rPr lang="zh-CN" altLang="en-US" sz="900" dirty="0">
                <a:solidFill>
                  <a:schemeClr val="tx1">
                    <a:lumMod val="95000"/>
                    <a:lumOff val="5000"/>
                  </a:schemeClr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rPr>
              <a:t>不必过于繁琐，注意版面美观度。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992922" y="3266685"/>
            <a:ext cx="1524310" cy="390397"/>
            <a:chOff x="992922" y="3266685"/>
            <a:chExt cx="1524310" cy="390397"/>
          </a:xfrm>
        </p:grpSpPr>
        <p:sp>
          <p:nvSpPr>
            <p:cNvPr id="14" name="椭圆 13"/>
            <p:cNvSpPr/>
            <p:nvPr/>
          </p:nvSpPr>
          <p:spPr>
            <a:xfrm>
              <a:off x="992922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1559878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2126835" y="3266685"/>
              <a:ext cx="390397" cy="390397"/>
            </a:xfrm>
            <a:prstGeom prst="ellipse">
              <a:avLst/>
            </a:prstGeom>
            <a:noFill/>
            <a:ln w="28575">
              <a:solidFill>
                <a:schemeClr val="accent2">
                  <a:alpha val="9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椭圆 10"/>
            <p:cNvSpPr/>
            <p:nvPr/>
          </p:nvSpPr>
          <p:spPr>
            <a:xfrm>
              <a:off x="1095911" y="3368027"/>
              <a:ext cx="184418" cy="184139"/>
            </a:xfrm>
            <a:custGeom>
              <a:avLst/>
              <a:gdLst>
                <a:gd name="connsiteX0" fmla="*/ 405056 w 607639"/>
                <a:gd name="connsiteY0" fmla="*/ 353896 h 606722"/>
                <a:gd name="connsiteX1" fmla="*/ 387165 w 607639"/>
                <a:gd name="connsiteY1" fmla="*/ 361361 h 606722"/>
                <a:gd name="connsiteX2" fmla="*/ 336519 w 607639"/>
                <a:gd name="connsiteY2" fmla="*/ 411837 h 606722"/>
                <a:gd name="connsiteX3" fmla="*/ 331090 w 607639"/>
                <a:gd name="connsiteY3" fmla="*/ 420102 h 606722"/>
                <a:gd name="connsiteX4" fmla="*/ 331090 w 607639"/>
                <a:gd name="connsiteY4" fmla="*/ 439386 h 606722"/>
                <a:gd name="connsiteX5" fmla="*/ 336519 w 607639"/>
                <a:gd name="connsiteY5" fmla="*/ 447651 h 606722"/>
                <a:gd name="connsiteX6" fmla="*/ 387165 w 607639"/>
                <a:gd name="connsiteY6" fmla="*/ 498216 h 606722"/>
                <a:gd name="connsiteX7" fmla="*/ 405056 w 607639"/>
                <a:gd name="connsiteY7" fmla="*/ 505592 h 606722"/>
                <a:gd name="connsiteX8" fmla="*/ 422946 w 607639"/>
                <a:gd name="connsiteY8" fmla="*/ 498216 h 606722"/>
                <a:gd name="connsiteX9" fmla="*/ 422946 w 607639"/>
                <a:gd name="connsiteY9" fmla="*/ 462403 h 606722"/>
                <a:gd name="connsiteX10" fmla="*/ 415559 w 607639"/>
                <a:gd name="connsiteY10" fmla="*/ 455027 h 606722"/>
                <a:gd name="connsiteX11" fmla="*/ 506347 w 607639"/>
                <a:gd name="connsiteY11" fmla="*/ 455027 h 606722"/>
                <a:gd name="connsiteX12" fmla="*/ 531626 w 607639"/>
                <a:gd name="connsiteY12" fmla="*/ 429788 h 606722"/>
                <a:gd name="connsiteX13" fmla="*/ 506347 w 607639"/>
                <a:gd name="connsiteY13" fmla="*/ 404461 h 606722"/>
                <a:gd name="connsiteX14" fmla="*/ 415559 w 607639"/>
                <a:gd name="connsiteY14" fmla="*/ 404461 h 606722"/>
                <a:gd name="connsiteX15" fmla="*/ 422946 w 607639"/>
                <a:gd name="connsiteY15" fmla="*/ 397085 h 606722"/>
                <a:gd name="connsiteX16" fmla="*/ 422946 w 607639"/>
                <a:gd name="connsiteY16" fmla="*/ 361361 h 606722"/>
                <a:gd name="connsiteX17" fmla="*/ 405056 w 607639"/>
                <a:gd name="connsiteY17" fmla="*/ 353896 h 606722"/>
                <a:gd name="connsiteX18" fmla="*/ 430423 w 607639"/>
                <a:gd name="connsiteY18" fmla="*/ 252766 h 606722"/>
                <a:gd name="connsiteX19" fmla="*/ 607639 w 607639"/>
                <a:gd name="connsiteY19" fmla="*/ 429788 h 606722"/>
                <a:gd name="connsiteX20" fmla="*/ 430423 w 607639"/>
                <a:gd name="connsiteY20" fmla="*/ 606722 h 606722"/>
                <a:gd name="connsiteX21" fmla="*/ 253118 w 607639"/>
                <a:gd name="connsiteY21" fmla="*/ 429788 h 606722"/>
                <a:gd name="connsiteX22" fmla="*/ 430423 w 607639"/>
                <a:gd name="connsiteY22" fmla="*/ 252766 h 606722"/>
                <a:gd name="connsiteX23" fmla="*/ 87492 w 607639"/>
                <a:gd name="connsiteY23" fmla="*/ 0 h 606722"/>
                <a:gd name="connsiteX24" fmla="*/ 227853 w 607639"/>
                <a:gd name="connsiteY24" fmla="*/ 0 h 606722"/>
                <a:gd name="connsiteX25" fmla="*/ 379786 w 607639"/>
                <a:gd name="connsiteY25" fmla="*/ 0 h 606722"/>
                <a:gd name="connsiteX26" fmla="*/ 520058 w 607639"/>
                <a:gd name="connsiteY26" fmla="*/ 0 h 606722"/>
                <a:gd name="connsiteX27" fmla="*/ 607639 w 607639"/>
                <a:gd name="connsiteY27" fmla="*/ 87360 h 606722"/>
                <a:gd name="connsiteX28" fmla="*/ 607639 w 607639"/>
                <a:gd name="connsiteY28" fmla="*/ 176942 h 606722"/>
                <a:gd name="connsiteX29" fmla="*/ 582273 w 607639"/>
                <a:gd name="connsiteY29" fmla="*/ 202270 h 606722"/>
                <a:gd name="connsiteX30" fmla="*/ 556995 w 607639"/>
                <a:gd name="connsiteY30" fmla="*/ 176942 h 606722"/>
                <a:gd name="connsiteX31" fmla="*/ 556995 w 607639"/>
                <a:gd name="connsiteY31" fmla="*/ 87360 h 606722"/>
                <a:gd name="connsiteX32" fmla="*/ 520058 w 607639"/>
                <a:gd name="connsiteY32" fmla="*/ 50568 h 606722"/>
                <a:gd name="connsiteX33" fmla="*/ 405063 w 607639"/>
                <a:gd name="connsiteY33" fmla="*/ 50568 h 606722"/>
                <a:gd name="connsiteX34" fmla="*/ 405063 w 607639"/>
                <a:gd name="connsiteY34" fmla="*/ 176942 h 606722"/>
                <a:gd name="connsiteX35" fmla="*/ 391712 w 607639"/>
                <a:gd name="connsiteY35" fmla="*/ 199249 h 606722"/>
                <a:gd name="connsiteX36" fmla="*/ 379786 w 607639"/>
                <a:gd name="connsiteY36" fmla="*/ 202270 h 606722"/>
                <a:gd name="connsiteX37" fmla="*/ 365723 w 607639"/>
                <a:gd name="connsiteY37" fmla="*/ 198004 h 606722"/>
                <a:gd name="connsiteX38" fmla="*/ 303775 w 607639"/>
                <a:gd name="connsiteY38" fmla="*/ 156768 h 606722"/>
                <a:gd name="connsiteX39" fmla="*/ 241916 w 607639"/>
                <a:gd name="connsiteY39" fmla="*/ 198004 h 606722"/>
                <a:gd name="connsiteX40" fmla="*/ 215927 w 607639"/>
                <a:gd name="connsiteY40" fmla="*/ 199249 h 606722"/>
                <a:gd name="connsiteX41" fmla="*/ 202576 w 607639"/>
                <a:gd name="connsiteY41" fmla="*/ 176942 h 606722"/>
                <a:gd name="connsiteX42" fmla="*/ 202576 w 607639"/>
                <a:gd name="connsiteY42" fmla="*/ 50568 h 606722"/>
                <a:gd name="connsiteX43" fmla="*/ 87492 w 607639"/>
                <a:gd name="connsiteY43" fmla="*/ 50568 h 606722"/>
                <a:gd name="connsiteX44" fmla="*/ 50644 w 607639"/>
                <a:gd name="connsiteY44" fmla="*/ 87360 h 606722"/>
                <a:gd name="connsiteX45" fmla="*/ 50644 w 607639"/>
                <a:gd name="connsiteY45" fmla="*/ 519273 h 606722"/>
                <a:gd name="connsiteX46" fmla="*/ 87492 w 607639"/>
                <a:gd name="connsiteY46" fmla="*/ 556154 h 606722"/>
                <a:gd name="connsiteX47" fmla="*/ 202576 w 607639"/>
                <a:gd name="connsiteY47" fmla="*/ 556154 h 606722"/>
                <a:gd name="connsiteX48" fmla="*/ 227853 w 607639"/>
                <a:gd name="connsiteY48" fmla="*/ 581394 h 606722"/>
                <a:gd name="connsiteX49" fmla="*/ 202576 w 607639"/>
                <a:gd name="connsiteY49" fmla="*/ 606722 h 606722"/>
                <a:gd name="connsiteX50" fmla="*/ 87492 w 607639"/>
                <a:gd name="connsiteY50" fmla="*/ 606722 h 606722"/>
                <a:gd name="connsiteX51" fmla="*/ 0 w 607639"/>
                <a:gd name="connsiteY51" fmla="*/ 519273 h 606722"/>
                <a:gd name="connsiteX52" fmla="*/ 0 w 607639"/>
                <a:gd name="connsiteY52" fmla="*/ 87360 h 606722"/>
                <a:gd name="connsiteX53" fmla="*/ 87492 w 607639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639" h="606722">
                  <a:moveTo>
                    <a:pt x="405056" y="353896"/>
                  </a:moveTo>
                  <a:cubicBezTo>
                    <a:pt x="398580" y="353896"/>
                    <a:pt x="392105" y="356385"/>
                    <a:pt x="387165" y="361361"/>
                  </a:cubicBezTo>
                  <a:lnTo>
                    <a:pt x="336519" y="411837"/>
                  </a:lnTo>
                  <a:cubicBezTo>
                    <a:pt x="334205" y="414237"/>
                    <a:pt x="332336" y="416992"/>
                    <a:pt x="331090" y="420102"/>
                  </a:cubicBezTo>
                  <a:cubicBezTo>
                    <a:pt x="328508" y="426234"/>
                    <a:pt x="328508" y="433254"/>
                    <a:pt x="331090" y="439386"/>
                  </a:cubicBezTo>
                  <a:cubicBezTo>
                    <a:pt x="332336" y="442496"/>
                    <a:pt x="334205" y="445251"/>
                    <a:pt x="336519" y="447651"/>
                  </a:cubicBezTo>
                  <a:lnTo>
                    <a:pt x="387165" y="498216"/>
                  </a:lnTo>
                  <a:cubicBezTo>
                    <a:pt x="392060" y="503103"/>
                    <a:pt x="398558" y="505592"/>
                    <a:pt x="405056" y="505592"/>
                  </a:cubicBezTo>
                  <a:cubicBezTo>
                    <a:pt x="411553" y="505592"/>
                    <a:pt x="418051" y="503103"/>
                    <a:pt x="422946" y="498216"/>
                  </a:cubicBezTo>
                  <a:cubicBezTo>
                    <a:pt x="432826" y="488263"/>
                    <a:pt x="432826" y="472356"/>
                    <a:pt x="422946" y="462403"/>
                  </a:cubicBezTo>
                  <a:lnTo>
                    <a:pt x="415559" y="455027"/>
                  </a:lnTo>
                  <a:lnTo>
                    <a:pt x="506347" y="455027"/>
                  </a:lnTo>
                  <a:cubicBezTo>
                    <a:pt x="520322" y="455027"/>
                    <a:pt x="531626" y="443741"/>
                    <a:pt x="531626" y="429788"/>
                  </a:cubicBezTo>
                  <a:cubicBezTo>
                    <a:pt x="531626" y="415836"/>
                    <a:pt x="520322" y="404461"/>
                    <a:pt x="506347" y="404461"/>
                  </a:cubicBezTo>
                  <a:lnTo>
                    <a:pt x="415559" y="404461"/>
                  </a:lnTo>
                  <a:lnTo>
                    <a:pt x="422946" y="397085"/>
                  </a:lnTo>
                  <a:cubicBezTo>
                    <a:pt x="432826" y="387221"/>
                    <a:pt x="432826" y="371225"/>
                    <a:pt x="422946" y="361361"/>
                  </a:cubicBezTo>
                  <a:cubicBezTo>
                    <a:pt x="418006" y="356385"/>
                    <a:pt x="411531" y="353896"/>
                    <a:pt x="405056" y="353896"/>
                  </a:cubicBezTo>
                  <a:close/>
                  <a:moveTo>
                    <a:pt x="430423" y="252766"/>
                  </a:moveTo>
                  <a:cubicBezTo>
                    <a:pt x="528065" y="252766"/>
                    <a:pt x="607639" y="332213"/>
                    <a:pt x="607639" y="429788"/>
                  </a:cubicBezTo>
                  <a:cubicBezTo>
                    <a:pt x="607639" y="527364"/>
                    <a:pt x="528065" y="606722"/>
                    <a:pt x="430423" y="606722"/>
                  </a:cubicBezTo>
                  <a:cubicBezTo>
                    <a:pt x="332692" y="606722"/>
                    <a:pt x="253118" y="527275"/>
                    <a:pt x="253118" y="429788"/>
                  </a:cubicBezTo>
                  <a:cubicBezTo>
                    <a:pt x="253118" y="332213"/>
                    <a:pt x="332692" y="252766"/>
                    <a:pt x="430423" y="252766"/>
                  </a:cubicBezTo>
                  <a:close/>
                  <a:moveTo>
                    <a:pt x="87492" y="0"/>
                  </a:moveTo>
                  <a:lnTo>
                    <a:pt x="227853" y="0"/>
                  </a:lnTo>
                  <a:lnTo>
                    <a:pt x="379786" y="0"/>
                  </a:lnTo>
                  <a:lnTo>
                    <a:pt x="520058" y="0"/>
                  </a:lnTo>
                  <a:cubicBezTo>
                    <a:pt x="568299" y="0"/>
                    <a:pt x="607639" y="39192"/>
                    <a:pt x="607639" y="87360"/>
                  </a:cubicBezTo>
                  <a:lnTo>
                    <a:pt x="607639" y="176942"/>
                  </a:lnTo>
                  <a:cubicBezTo>
                    <a:pt x="607639" y="190895"/>
                    <a:pt x="596335" y="202270"/>
                    <a:pt x="582273" y="202270"/>
                  </a:cubicBezTo>
                  <a:cubicBezTo>
                    <a:pt x="568299" y="202270"/>
                    <a:pt x="556995" y="190895"/>
                    <a:pt x="556995" y="176942"/>
                  </a:cubicBezTo>
                  <a:lnTo>
                    <a:pt x="556995" y="87360"/>
                  </a:lnTo>
                  <a:cubicBezTo>
                    <a:pt x="556995" y="67098"/>
                    <a:pt x="540440" y="50568"/>
                    <a:pt x="520058" y="50568"/>
                  </a:cubicBezTo>
                  <a:lnTo>
                    <a:pt x="405063" y="50568"/>
                  </a:lnTo>
                  <a:lnTo>
                    <a:pt x="405063" y="176942"/>
                  </a:lnTo>
                  <a:cubicBezTo>
                    <a:pt x="405063" y="186274"/>
                    <a:pt x="399901" y="194805"/>
                    <a:pt x="391712" y="199249"/>
                  </a:cubicBezTo>
                  <a:cubicBezTo>
                    <a:pt x="387974" y="201204"/>
                    <a:pt x="383880" y="202270"/>
                    <a:pt x="379786" y="202270"/>
                  </a:cubicBezTo>
                  <a:cubicBezTo>
                    <a:pt x="374801" y="202270"/>
                    <a:pt x="369906" y="200848"/>
                    <a:pt x="365723" y="198004"/>
                  </a:cubicBezTo>
                  <a:lnTo>
                    <a:pt x="303775" y="156768"/>
                  </a:lnTo>
                  <a:lnTo>
                    <a:pt x="241916" y="198004"/>
                  </a:lnTo>
                  <a:cubicBezTo>
                    <a:pt x="234173" y="203159"/>
                    <a:pt x="224115" y="203603"/>
                    <a:pt x="215927" y="199249"/>
                  </a:cubicBezTo>
                  <a:cubicBezTo>
                    <a:pt x="207649" y="194805"/>
                    <a:pt x="202576" y="186274"/>
                    <a:pt x="202576" y="176942"/>
                  </a:cubicBezTo>
                  <a:lnTo>
                    <a:pt x="202576" y="50568"/>
                  </a:lnTo>
                  <a:lnTo>
                    <a:pt x="87492" y="50568"/>
                  </a:lnTo>
                  <a:cubicBezTo>
                    <a:pt x="67199" y="50568"/>
                    <a:pt x="50644" y="67098"/>
                    <a:pt x="50644" y="87360"/>
                  </a:cubicBezTo>
                  <a:lnTo>
                    <a:pt x="50644" y="519273"/>
                  </a:lnTo>
                  <a:cubicBezTo>
                    <a:pt x="50644" y="539624"/>
                    <a:pt x="67199" y="556154"/>
                    <a:pt x="87492" y="556154"/>
                  </a:cubicBezTo>
                  <a:lnTo>
                    <a:pt x="202576" y="556154"/>
                  </a:lnTo>
                  <a:cubicBezTo>
                    <a:pt x="216550" y="556154"/>
                    <a:pt x="227853" y="567441"/>
                    <a:pt x="227853" y="581394"/>
                  </a:cubicBezTo>
                  <a:cubicBezTo>
                    <a:pt x="227853" y="595347"/>
                    <a:pt x="216550" y="606722"/>
                    <a:pt x="202576" y="606722"/>
                  </a:cubicBezTo>
                  <a:lnTo>
                    <a:pt x="87492" y="606722"/>
                  </a:lnTo>
                  <a:cubicBezTo>
                    <a:pt x="39251" y="606722"/>
                    <a:pt x="0" y="567441"/>
                    <a:pt x="0" y="519273"/>
                  </a:cubicBezTo>
                  <a:lnTo>
                    <a:pt x="0" y="87360"/>
                  </a:lnTo>
                  <a:cubicBezTo>
                    <a:pt x="0" y="39192"/>
                    <a:pt x="39251" y="0"/>
                    <a:pt x="87492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椭圆 11"/>
            <p:cNvSpPr/>
            <p:nvPr/>
          </p:nvSpPr>
          <p:spPr>
            <a:xfrm>
              <a:off x="1662868" y="3368027"/>
              <a:ext cx="184418" cy="184139"/>
            </a:xfrm>
            <a:custGeom>
              <a:avLst/>
              <a:gdLst>
                <a:gd name="connsiteX0" fmla="*/ 430418 w 607639"/>
                <a:gd name="connsiteY0" fmla="*/ 328623 h 606722"/>
                <a:gd name="connsiteX1" fmla="*/ 455702 w 607639"/>
                <a:gd name="connsiteY1" fmla="*/ 353864 h 606722"/>
                <a:gd name="connsiteX2" fmla="*/ 455702 w 607639"/>
                <a:gd name="connsiteY2" fmla="*/ 404435 h 606722"/>
                <a:gd name="connsiteX3" fmla="*/ 506357 w 607639"/>
                <a:gd name="connsiteY3" fmla="*/ 404435 h 606722"/>
                <a:gd name="connsiteX4" fmla="*/ 531640 w 607639"/>
                <a:gd name="connsiteY4" fmla="*/ 429765 h 606722"/>
                <a:gd name="connsiteX5" fmla="*/ 506357 w 607639"/>
                <a:gd name="connsiteY5" fmla="*/ 455006 h 606722"/>
                <a:gd name="connsiteX6" fmla="*/ 430418 w 607639"/>
                <a:gd name="connsiteY6" fmla="*/ 455006 h 606722"/>
                <a:gd name="connsiteX7" fmla="*/ 405046 w 607639"/>
                <a:gd name="connsiteY7" fmla="*/ 429765 h 606722"/>
                <a:gd name="connsiteX8" fmla="*/ 405046 w 607639"/>
                <a:gd name="connsiteY8" fmla="*/ 353864 h 606722"/>
                <a:gd name="connsiteX9" fmla="*/ 430418 w 607639"/>
                <a:gd name="connsiteY9" fmla="*/ 328623 h 606722"/>
                <a:gd name="connsiteX10" fmla="*/ 430423 w 607639"/>
                <a:gd name="connsiteY10" fmla="*/ 303331 h 606722"/>
                <a:gd name="connsiteX11" fmla="*/ 303764 w 607639"/>
                <a:gd name="connsiteY11" fmla="*/ 429789 h 606722"/>
                <a:gd name="connsiteX12" fmla="*/ 430423 w 607639"/>
                <a:gd name="connsiteY12" fmla="*/ 556157 h 606722"/>
                <a:gd name="connsiteX13" fmla="*/ 556993 w 607639"/>
                <a:gd name="connsiteY13" fmla="*/ 429789 h 606722"/>
                <a:gd name="connsiteX14" fmla="*/ 430423 w 607639"/>
                <a:gd name="connsiteY14" fmla="*/ 303331 h 606722"/>
                <a:gd name="connsiteX15" fmla="*/ 430423 w 607639"/>
                <a:gd name="connsiteY15" fmla="*/ 252766 h 606722"/>
                <a:gd name="connsiteX16" fmla="*/ 607639 w 607639"/>
                <a:gd name="connsiteY16" fmla="*/ 429789 h 606722"/>
                <a:gd name="connsiteX17" fmla="*/ 430423 w 607639"/>
                <a:gd name="connsiteY17" fmla="*/ 606722 h 606722"/>
                <a:gd name="connsiteX18" fmla="*/ 253118 w 607639"/>
                <a:gd name="connsiteY18" fmla="*/ 429789 h 606722"/>
                <a:gd name="connsiteX19" fmla="*/ 430423 w 607639"/>
                <a:gd name="connsiteY19" fmla="*/ 252766 h 606722"/>
                <a:gd name="connsiteX20" fmla="*/ 253131 w 607639"/>
                <a:gd name="connsiteY20" fmla="*/ 50567 h 606722"/>
                <a:gd name="connsiteX21" fmla="*/ 253131 w 607639"/>
                <a:gd name="connsiteY21" fmla="*/ 129751 h 606722"/>
                <a:gd name="connsiteX22" fmla="*/ 289801 w 607639"/>
                <a:gd name="connsiteY22" fmla="*/ 105401 h 606722"/>
                <a:gd name="connsiteX23" fmla="*/ 317838 w 607639"/>
                <a:gd name="connsiteY23" fmla="*/ 105401 h 606722"/>
                <a:gd name="connsiteX24" fmla="*/ 354419 w 607639"/>
                <a:gd name="connsiteY24" fmla="*/ 129751 h 606722"/>
                <a:gd name="connsiteX25" fmla="*/ 354419 w 607639"/>
                <a:gd name="connsiteY25" fmla="*/ 50567 h 606722"/>
                <a:gd name="connsiteX26" fmla="*/ 87492 w 607639"/>
                <a:gd name="connsiteY26" fmla="*/ 0 h 606722"/>
                <a:gd name="connsiteX27" fmla="*/ 227853 w 607639"/>
                <a:gd name="connsiteY27" fmla="*/ 0 h 606722"/>
                <a:gd name="connsiteX28" fmla="*/ 379786 w 607639"/>
                <a:gd name="connsiteY28" fmla="*/ 0 h 606722"/>
                <a:gd name="connsiteX29" fmla="*/ 520058 w 607639"/>
                <a:gd name="connsiteY29" fmla="*/ 0 h 606722"/>
                <a:gd name="connsiteX30" fmla="*/ 607639 w 607639"/>
                <a:gd name="connsiteY30" fmla="*/ 87360 h 606722"/>
                <a:gd name="connsiteX31" fmla="*/ 607639 w 607639"/>
                <a:gd name="connsiteY31" fmla="*/ 176942 h 606722"/>
                <a:gd name="connsiteX32" fmla="*/ 582273 w 607639"/>
                <a:gd name="connsiteY32" fmla="*/ 202270 h 606722"/>
                <a:gd name="connsiteX33" fmla="*/ 556995 w 607639"/>
                <a:gd name="connsiteY33" fmla="*/ 176942 h 606722"/>
                <a:gd name="connsiteX34" fmla="*/ 556995 w 607639"/>
                <a:gd name="connsiteY34" fmla="*/ 87360 h 606722"/>
                <a:gd name="connsiteX35" fmla="*/ 520058 w 607639"/>
                <a:gd name="connsiteY35" fmla="*/ 50567 h 606722"/>
                <a:gd name="connsiteX36" fmla="*/ 405063 w 607639"/>
                <a:gd name="connsiteY36" fmla="*/ 50567 h 606722"/>
                <a:gd name="connsiteX37" fmla="*/ 405063 w 607639"/>
                <a:gd name="connsiteY37" fmla="*/ 176942 h 606722"/>
                <a:gd name="connsiteX38" fmla="*/ 365723 w 607639"/>
                <a:gd name="connsiteY38" fmla="*/ 198004 h 606722"/>
                <a:gd name="connsiteX39" fmla="*/ 303775 w 607639"/>
                <a:gd name="connsiteY39" fmla="*/ 156768 h 606722"/>
                <a:gd name="connsiteX40" fmla="*/ 241916 w 607639"/>
                <a:gd name="connsiteY40" fmla="*/ 198004 h 606722"/>
                <a:gd name="connsiteX41" fmla="*/ 202576 w 607639"/>
                <a:gd name="connsiteY41" fmla="*/ 176942 h 606722"/>
                <a:gd name="connsiteX42" fmla="*/ 202576 w 607639"/>
                <a:gd name="connsiteY42" fmla="*/ 50567 h 606722"/>
                <a:gd name="connsiteX43" fmla="*/ 87492 w 607639"/>
                <a:gd name="connsiteY43" fmla="*/ 50567 h 606722"/>
                <a:gd name="connsiteX44" fmla="*/ 50644 w 607639"/>
                <a:gd name="connsiteY44" fmla="*/ 87360 h 606722"/>
                <a:gd name="connsiteX45" fmla="*/ 50644 w 607639"/>
                <a:gd name="connsiteY45" fmla="*/ 519273 h 606722"/>
                <a:gd name="connsiteX46" fmla="*/ 87492 w 607639"/>
                <a:gd name="connsiteY46" fmla="*/ 556155 h 606722"/>
                <a:gd name="connsiteX47" fmla="*/ 227853 w 607639"/>
                <a:gd name="connsiteY47" fmla="*/ 556155 h 606722"/>
                <a:gd name="connsiteX48" fmla="*/ 253131 w 607639"/>
                <a:gd name="connsiteY48" fmla="*/ 581394 h 606722"/>
                <a:gd name="connsiteX49" fmla="*/ 227853 w 607639"/>
                <a:gd name="connsiteY49" fmla="*/ 606722 h 606722"/>
                <a:gd name="connsiteX50" fmla="*/ 87492 w 607639"/>
                <a:gd name="connsiteY50" fmla="*/ 606722 h 606722"/>
                <a:gd name="connsiteX51" fmla="*/ 0 w 607639"/>
                <a:gd name="connsiteY51" fmla="*/ 519273 h 606722"/>
                <a:gd name="connsiteX52" fmla="*/ 0 w 607639"/>
                <a:gd name="connsiteY52" fmla="*/ 87360 h 606722"/>
                <a:gd name="connsiteX53" fmla="*/ 87492 w 607639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607639" h="606722">
                  <a:moveTo>
                    <a:pt x="430418" y="328623"/>
                  </a:moveTo>
                  <a:cubicBezTo>
                    <a:pt x="444395" y="328623"/>
                    <a:pt x="455702" y="339911"/>
                    <a:pt x="455702" y="353864"/>
                  </a:cubicBezTo>
                  <a:lnTo>
                    <a:pt x="455702" y="404435"/>
                  </a:lnTo>
                  <a:lnTo>
                    <a:pt x="506357" y="404435"/>
                  </a:lnTo>
                  <a:cubicBezTo>
                    <a:pt x="520334" y="404435"/>
                    <a:pt x="531640" y="415723"/>
                    <a:pt x="531640" y="429765"/>
                  </a:cubicBezTo>
                  <a:cubicBezTo>
                    <a:pt x="531640" y="443719"/>
                    <a:pt x="520334" y="455006"/>
                    <a:pt x="506357" y="455006"/>
                  </a:cubicBezTo>
                  <a:lnTo>
                    <a:pt x="430418" y="455006"/>
                  </a:lnTo>
                  <a:cubicBezTo>
                    <a:pt x="416352" y="455006"/>
                    <a:pt x="405046" y="443719"/>
                    <a:pt x="405046" y="429765"/>
                  </a:cubicBezTo>
                  <a:lnTo>
                    <a:pt x="405046" y="353864"/>
                  </a:lnTo>
                  <a:cubicBezTo>
                    <a:pt x="405046" y="339911"/>
                    <a:pt x="416352" y="328623"/>
                    <a:pt x="430418" y="328623"/>
                  </a:cubicBezTo>
                  <a:close/>
                  <a:moveTo>
                    <a:pt x="430423" y="303331"/>
                  </a:moveTo>
                  <a:cubicBezTo>
                    <a:pt x="360462" y="303331"/>
                    <a:pt x="303764" y="359939"/>
                    <a:pt x="303764" y="429789"/>
                  </a:cubicBezTo>
                  <a:cubicBezTo>
                    <a:pt x="303764" y="499549"/>
                    <a:pt x="360462" y="556157"/>
                    <a:pt x="430423" y="556157"/>
                  </a:cubicBezTo>
                  <a:cubicBezTo>
                    <a:pt x="500295" y="556157"/>
                    <a:pt x="556993" y="499549"/>
                    <a:pt x="556993" y="429789"/>
                  </a:cubicBezTo>
                  <a:cubicBezTo>
                    <a:pt x="556993" y="359939"/>
                    <a:pt x="500295" y="303331"/>
                    <a:pt x="430423" y="303331"/>
                  </a:cubicBezTo>
                  <a:close/>
                  <a:moveTo>
                    <a:pt x="430423" y="252766"/>
                  </a:moveTo>
                  <a:cubicBezTo>
                    <a:pt x="528244" y="252766"/>
                    <a:pt x="607639" y="332035"/>
                    <a:pt x="607639" y="429789"/>
                  </a:cubicBezTo>
                  <a:cubicBezTo>
                    <a:pt x="607639" y="527453"/>
                    <a:pt x="528244" y="606722"/>
                    <a:pt x="430423" y="606722"/>
                  </a:cubicBezTo>
                  <a:cubicBezTo>
                    <a:pt x="332514" y="606722"/>
                    <a:pt x="253118" y="527453"/>
                    <a:pt x="253118" y="429789"/>
                  </a:cubicBezTo>
                  <a:cubicBezTo>
                    <a:pt x="253118" y="332035"/>
                    <a:pt x="332514" y="252766"/>
                    <a:pt x="430423" y="252766"/>
                  </a:cubicBezTo>
                  <a:close/>
                  <a:moveTo>
                    <a:pt x="253131" y="50567"/>
                  </a:moveTo>
                  <a:lnTo>
                    <a:pt x="253131" y="129751"/>
                  </a:lnTo>
                  <a:lnTo>
                    <a:pt x="289801" y="105401"/>
                  </a:lnTo>
                  <a:cubicBezTo>
                    <a:pt x="298257" y="99713"/>
                    <a:pt x="309382" y="99713"/>
                    <a:pt x="317838" y="105401"/>
                  </a:cubicBezTo>
                  <a:lnTo>
                    <a:pt x="354419" y="129751"/>
                  </a:lnTo>
                  <a:lnTo>
                    <a:pt x="354419" y="50567"/>
                  </a:lnTo>
                  <a:close/>
                  <a:moveTo>
                    <a:pt x="87492" y="0"/>
                  </a:moveTo>
                  <a:lnTo>
                    <a:pt x="227853" y="0"/>
                  </a:lnTo>
                  <a:lnTo>
                    <a:pt x="379786" y="0"/>
                  </a:lnTo>
                  <a:lnTo>
                    <a:pt x="520058" y="0"/>
                  </a:lnTo>
                  <a:cubicBezTo>
                    <a:pt x="568388" y="0"/>
                    <a:pt x="607639" y="39103"/>
                    <a:pt x="607639" y="87360"/>
                  </a:cubicBezTo>
                  <a:lnTo>
                    <a:pt x="607639" y="176942"/>
                  </a:lnTo>
                  <a:cubicBezTo>
                    <a:pt x="607639" y="190895"/>
                    <a:pt x="596246" y="202270"/>
                    <a:pt x="582273" y="202270"/>
                  </a:cubicBezTo>
                  <a:cubicBezTo>
                    <a:pt x="568299" y="202270"/>
                    <a:pt x="556995" y="190895"/>
                    <a:pt x="556995" y="176942"/>
                  </a:cubicBezTo>
                  <a:lnTo>
                    <a:pt x="556995" y="87360"/>
                  </a:lnTo>
                  <a:cubicBezTo>
                    <a:pt x="556995" y="67008"/>
                    <a:pt x="540440" y="50567"/>
                    <a:pt x="520058" y="50567"/>
                  </a:cubicBezTo>
                  <a:lnTo>
                    <a:pt x="405063" y="50567"/>
                  </a:lnTo>
                  <a:lnTo>
                    <a:pt x="405063" y="176942"/>
                  </a:lnTo>
                  <a:cubicBezTo>
                    <a:pt x="405063" y="197116"/>
                    <a:pt x="382545" y="209202"/>
                    <a:pt x="365723" y="198004"/>
                  </a:cubicBezTo>
                  <a:lnTo>
                    <a:pt x="303775" y="156768"/>
                  </a:lnTo>
                  <a:lnTo>
                    <a:pt x="241916" y="198004"/>
                  </a:lnTo>
                  <a:cubicBezTo>
                    <a:pt x="225094" y="209202"/>
                    <a:pt x="202576" y="197116"/>
                    <a:pt x="202576" y="176942"/>
                  </a:cubicBezTo>
                  <a:lnTo>
                    <a:pt x="202576" y="50567"/>
                  </a:lnTo>
                  <a:lnTo>
                    <a:pt x="87492" y="50567"/>
                  </a:lnTo>
                  <a:cubicBezTo>
                    <a:pt x="67110" y="50567"/>
                    <a:pt x="50644" y="67008"/>
                    <a:pt x="50644" y="87360"/>
                  </a:cubicBezTo>
                  <a:lnTo>
                    <a:pt x="50644" y="519273"/>
                  </a:lnTo>
                  <a:cubicBezTo>
                    <a:pt x="50644" y="539625"/>
                    <a:pt x="67110" y="556155"/>
                    <a:pt x="87492" y="556155"/>
                  </a:cubicBezTo>
                  <a:lnTo>
                    <a:pt x="227853" y="556155"/>
                  </a:lnTo>
                  <a:cubicBezTo>
                    <a:pt x="241827" y="556155"/>
                    <a:pt x="253131" y="567441"/>
                    <a:pt x="253131" y="581394"/>
                  </a:cubicBezTo>
                  <a:cubicBezTo>
                    <a:pt x="253131" y="595347"/>
                    <a:pt x="241827" y="606722"/>
                    <a:pt x="227853" y="606722"/>
                  </a:cubicBezTo>
                  <a:lnTo>
                    <a:pt x="87492" y="606722"/>
                  </a:lnTo>
                  <a:cubicBezTo>
                    <a:pt x="39162" y="606722"/>
                    <a:pt x="0" y="567530"/>
                    <a:pt x="0" y="519273"/>
                  </a:cubicBezTo>
                  <a:lnTo>
                    <a:pt x="0" y="87360"/>
                  </a:lnTo>
                  <a:cubicBezTo>
                    <a:pt x="0" y="39103"/>
                    <a:pt x="39162" y="0"/>
                    <a:pt x="87492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9" name="椭圆 12"/>
            <p:cNvSpPr/>
            <p:nvPr/>
          </p:nvSpPr>
          <p:spPr>
            <a:xfrm>
              <a:off x="2234833" y="3367888"/>
              <a:ext cx="174401" cy="184418"/>
            </a:xfrm>
            <a:custGeom>
              <a:avLst/>
              <a:gdLst>
                <a:gd name="connsiteX0" fmla="*/ 199230 w 573767"/>
                <a:gd name="connsiteY0" fmla="*/ 487749 h 606722"/>
                <a:gd name="connsiteX1" fmla="*/ 374485 w 573767"/>
                <a:gd name="connsiteY1" fmla="*/ 487749 h 606722"/>
                <a:gd name="connsiteX2" fmla="*/ 396648 w 573767"/>
                <a:gd name="connsiteY2" fmla="*/ 509962 h 606722"/>
                <a:gd name="connsiteX3" fmla="*/ 396648 w 573767"/>
                <a:gd name="connsiteY3" fmla="*/ 584509 h 606722"/>
                <a:gd name="connsiteX4" fmla="*/ 374485 w 573767"/>
                <a:gd name="connsiteY4" fmla="*/ 606722 h 606722"/>
                <a:gd name="connsiteX5" fmla="*/ 199230 w 573767"/>
                <a:gd name="connsiteY5" fmla="*/ 606722 h 606722"/>
                <a:gd name="connsiteX6" fmla="*/ 176978 w 573767"/>
                <a:gd name="connsiteY6" fmla="*/ 584509 h 606722"/>
                <a:gd name="connsiteX7" fmla="*/ 176978 w 573767"/>
                <a:gd name="connsiteY7" fmla="*/ 509962 h 606722"/>
                <a:gd name="connsiteX8" fmla="*/ 199230 w 573767"/>
                <a:gd name="connsiteY8" fmla="*/ 487749 h 606722"/>
                <a:gd name="connsiteX9" fmla="*/ 327878 w 573767"/>
                <a:gd name="connsiteY9" fmla="*/ 141020 h 606722"/>
                <a:gd name="connsiteX10" fmla="*/ 307308 w 573767"/>
                <a:gd name="connsiteY10" fmla="*/ 152418 h 606722"/>
                <a:gd name="connsiteX11" fmla="*/ 269306 w 573767"/>
                <a:gd name="connsiteY11" fmla="*/ 221207 h 606722"/>
                <a:gd name="connsiteX12" fmla="*/ 234864 w 573767"/>
                <a:gd name="connsiteY12" fmla="*/ 186724 h 606722"/>
                <a:gd name="connsiteX13" fmla="*/ 200511 w 573767"/>
                <a:gd name="connsiteY13" fmla="*/ 190279 h 606722"/>
                <a:gd name="connsiteX14" fmla="*/ 145778 w 573767"/>
                <a:gd name="connsiteY14" fmla="*/ 273909 h 606722"/>
                <a:gd name="connsiteX15" fmla="*/ 152275 w 573767"/>
                <a:gd name="connsiteY15" fmla="*/ 304659 h 606722"/>
                <a:gd name="connsiteX16" fmla="*/ 183068 w 573767"/>
                <a:gd name="connsiteY16" fmla="*/ 298171 h 606722"/>
                <a:gd name="connsiteX17" fmla="*/ 222761 w 573767"/>
                <a:gd name="connsiteY17" fmla="*/ 237471 h 606722"/>
                <a:gd name="connsiteX18" fmla="*/ 258805 w 573767"/>
                <a:gd name="connsiteY18" fmla="*/ 273464 h 606722"/>
                <a:gd name="connsiteX19" fmla="*/ 294048 w 573767"/>
                <a:gd name="connsiteY19" fmla="*/ 268487 h 606722"/>
                <a:gd name="connsiteX20" fmla="*/ 324040 w 573767"/>
                <a:gd name="connsiteY20" fmla="*/ 214008 h 606722"/>
                <a:gd name="connsiteX21" fmla="*/ 358482 w 573767"/>
                <a:gd name="connsiteY21" fmla="*/ 295416 h 606722"/>
                <a:gd name="connsiteX22" fmla="*/ 398709 w 573767"/>
                <a:gd name="connsiteY22" fmla="*/ 296927 h 606722"/>
                <a:gd name="connsiteX23" fmla="*/ 429057 w 573767"/>
                <a:gd name="connsiteY23" fmla="*/ 237559 h 606722"/>
                <a:gd name="connsiteX24" fmla="*/ 419445 w 573767"/>
                <a:gd name="connsiteY24" fmla="*/ 207698 h 606722"/>
                <a:gd name="connsiteX25" fmla="*/ 389542 w 573767"/>
                <a:gd name="connsiteY25" fmla="*/ 217385 h 606722"/>
                <a:gd name="connsiteX26" fmla="*/ 380820 w 573767"/>
                <a:gd name="connsiteY26" fmla="*/ 234271 h 606722"/>
                <a:gd name="connsiteX27" fmla="*/ 347179 w 573767"/>
                <a:gd name="connsiteY27" fmla="*/ 154551 h 606722"/>
                <a:gd name="connsiteX28" fmla="*/ 327878 w 573767"/>
                <a:gd name="connsiteY28" fmla="*/ 141020 h 606722"/>
                <a:gd name="connsiteX29" fmla="*/ 22249 w 573767"/>
                <a:gd name="connsiteY29" fmla="*/ 0 h 606722"/>
                <a:gd name="connsiteX30" fmla="*/ 551518 w 573767"/>
                <a:gd name="connsiteY30" fmla="*/ 0 h 606722"/>
                <a:gd name="connsiteX31" fmla="*/ 573767 w 573767"/>
                <a:gd name="connsiteY31" fmla="*/ 22219 h 606722"/>
                <a:gd name="connsiteX32" fmla="*/ 573767 w 573767"/>
                <a:gd name="connsiteY32" fmla="*/ 87008 h 606722"/>
                <a:gd name="connsiteX33" fmla="*/ 551518 w 573767"/>
                <a:gd name="connsiteY33" fmla="*/ 109226 h 606722"/>
                <a:gd name="connsiteX34" fmla="*/ 536744 w 573767"/>
                <a:gd name="connsiteY34" fmla="*/ 109226 h 606722"/>
                <a:gd name="connsiteX35" fmla="*/ 536744 w 573767"/>
                <a:gd name="connsiteY35" fmla="*/ 340742 h 606722"/>
                <a:gd name="connsiteX36" fmla="*/ 551518 w 573767"/>
                <a:gd name="connsiteY36" fmla="*/ 340742 h 606722"/>
                <a:gd name="connsiteX37" fmla="*/ 573767 w 573767"/>
                <a:gd name="connsiteY37" fmla="*/ 362960 h 606722"/>
                <a:gd name="connsiteX38" fmla="*/ 573767 w 573767"/>
                <a:gd name="connsiteY38" fmla="*/ 427749 h 606722"/>
                <a:gd name="connsiteX39" fmla="*/ 551518 w 573767"/>
                <a:gd name="connsiteY39" fmla="*/ 449967 h 606722"/>
                <a:gd name="connsiteX40" fmla="*/ 309088 w 573767"/>
                <a:gd name="connsiteY40" fmla="*/ 449967 h 606722"/>
                <a:gd name="connsiteX41" fmla="*/ 309088 w 573767"/>
                <a:gd name="connsiteY41" fmla="*/ 465520 h 606722"/>
                <a:gd name="connsiteX42" fmla="*/ 264679 w 573767"/>
                <a:gd name="connsiteY42" fmla="*/ 465520 h 606722"/>
                <a:gd name="connsiteX43" fmla="*/ 264679 w 573767"/>
                <a:gd name="connsiteY43" fmla="*/ 449967 h 606722"/>
                <a:gd name="connsiteX44" fmla="*/ 22249 w 573767"/>
                <a:gd name="connsiteY44" fmla="*/ 449967 h 606722"/>
                <a:gd name="connsiteX45" fmla="*/ 0 w 573767"/>
                <a:gd name="connsiteY45" fmla="*/ 427749 h 606722"/>
                <a:gd name="connsiteX46" fmla="*/ 0 w 573767"/>
                <a:gd name="connsiteY46" fmla="*/ 362960 h 606722"/>
                <a:gd name="connsiteX47" fmla="*/ 22249 w 573767"/>
                <a:gd name="connsiteY47" fmla="*/ 340742 h 606722"/>
                <a:gd name="connsiteX48" fmla="*/ 37023 w 573767"/>
                <a:gd name="connsiteY48" fmla="*/ 340742 h 606722"/>
                <a:gd name="connsiteX49" fmla="*/ 37023 w 573767"/>
                <a:gd name="connsiteY49" fmla="*/ 109226 h 606722"/>
                <a:gd name="connsiteX50" fmla="*/ 22249 w 573767"/>
                <a:gd name="connsiteY50" fmla="*/ 109226 h 606722"/>
                <a:gd name="connsiteX51" fmla="*/ 0 w 573767"/>
                <a:gd name="connsiteY51" fmla="*/ 87008 h 606722"/>
                <a:gd name="connsiteX52" fmla="*/ 0 w 573767"/>
                <a:gd name="connsiteY52" fmla="*/ 22219 h 606722"/>
                <a:gd name="connsiteX53" fmla="*/ 22249 w 573767"/>
                <a:gd name="connsiteY53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573767" h="606722">
                  <a:moveTo>
                    <a:pt x="199230" y="487749"/>
                  </a:moveTo>
                  <a:lnTo>
                    <a:pt x="374485" y="487749"/>
                  </a:lnTo>
                  <a:cubicBezTo>
                    <a:pt x="386768" y="487749"/>
                    <a:pt x="396648" y="497701"/>
                    <a:pt x="396648" y="509962"/>
                  </a:cubicBezTo>
                  <a:lnTo>
                    <a:pt x="396648" y="584509"/>
                  </a:lnTo>
                  <a:cubicBezTo>
                    <a:pt x="396648" y="596771"/>
                    <a:pt x="386768" y="606722"/>
                    <a:pt x="374485" y="606722"/>
                  </a:cubicBezTo>
                  <a:lnTo>
                    <a:pt x="199230" y="606722"/>
                  </a:lnTo>
                  <a:cubicBezTo>
                    <a:pt x="186947" y="606722"/>
                    <a:pt x="176978" y="596771"/>
                    <a:pt x="176978" y="584509"/>
                  </a:cubicBezTo>
                  <a:lnTo>
                    <a:pt x="176978" y="509962"/>
                  </a:lnTo>
                  <a:cubicBezTo>
                    <a:pt x="176978" y="497701"/>
                    <a:pt x="186947" y="487749"/>
                    <a:pt x="199230" y="487749"/>
                  </a:cubicBezTo>
                  <a:close/>
                  <a:moveTo>
                    <a:pt x="327878" y="141020"/>
                  </a:moveTo>
                  <a:cubicBezTo>
                    <a:pt x="319924" y="140598"/>
                    <a:pt x="311758" y="144331"/>
                    <a:pt x="307308" y="152418"/>
                  </a:cubicBezTo>
                  <a:lnTo>
                    <a:pt x="269306" y="221207"/>
                  </a:lnTo>
                  <a:lnTo>
                    <a:pt x="234864" y="186724"/>
                  </a:lnTo>
                  <a:cubicBezTo>
                    <a:pt x="224808" y="176770"/>
                    <a:pt x="208165" y="178547"/>
                    <a:pt x="200511" y="190279"/>
                  </a:cubicBezTo>
                  <a:lnTo>
                    <a:pt x="145778" y="273909"/>
                  </a:lnTo>
                  <a:cubicBezTo>
                    <a:pt x="139103" y="284218"/>
                    <a:pt x="142040" y="297993"/>
                    <a:pt x="152275" y="304659"/>
                  </a:cubicBezTo>
                  <a:cubicBezTo>
                    <a:pt x="162598" y="311325"/>
                    <a:pt x="176304" y="308481"/>
                    <a:pt x="183068" y="298171"/>
                  </a:cubicBezTo>
                  <a:lnTo>
                    <a:pt x="222761" y="237471"/>
                  </a:lnTo>
                  <a:lnTo>
                    <a:pt x="258805" y="273464"/>
                  </a:lnTo>
                  <a:cubicBezTo>
                    <a:pt x="269306" y="283951"/>
                    <a:pt x="286839" y="281374"/>
                    <a:pt x="294048" y="268487"/>
                  </a:cubicBezTo>
                  <a:lnTo>
                    <a:pt x="324040" y="214008"/>
                  </a:lnTo>
                  <a:lnTo>
                    <a:pt x="358482" y="295416"/>
                  </a:lnTo>
                  <a:cubicBezTo>
                    <a:pt x="365780" y="312835"/>
                    <a:pt x="390165" y="313724"/>
                    <a:pt x="398709" y="296927"/>
                  </a:cubicBezTo>
                  <a:lnTo>
                    <a:pt x="429057" y="237559"/>
                  </a:lnTo>
                  <a:cubicBezTo>
                    <a:pt x="434664" y="226628"/>
                    <a:pt x="430303" y="213297"/>
                    <a:pt x="419445" y="207698"/>
                  </a:cubicBezTo>
                  <a:cubicBezTo>
                    <a:pt x="408499" y="202099"/>
                    <a:pt x="395060" y="206454"/>
                    <a:pt x="389542" y="217385"/>
                  </a:cubicBezTo>
                  <a:lnTo>
                    <a:pt x="380820" y="234271"/>
                  </a:lnTo>
                  <a:lnTo>
                    <a:pt x="347179" y="154551"/>
                  </a:lnTo>
                  <a:cubicBezTo>
                    <a:pt x="343575" y="146020"/>
                    <a:pt x="335832" y="141443"/>
                    <a:pt x="327878" y="141020"/>
                  </a:cubicBezTo>
                  <a:close/>
                  <a:moveTo>
                    <a:pt x="22249" y="0"/>
                  </a:moveTo>
                  <a:lnTo>
                    <a:pt x="551518" y="0"/>
                  </a:lnTo>
                  <a:cubicBezTo>
                    <a:pt x="563799" y="0"/>
                    <a:pt x="573767" y="9954"/>
                    <a:pt x="573767" y="22219"/>
                  </a:cubicBezTo>
                  <a:lnTo>
                    <a:pt x="573767" y="87008"/>
                  </a:lnTo>
                  <a:cubicBezTo>
                    <a:pt x="573767" y="99272"/>
                    <a:pt x="563799" y="109226"/>
                    <a:pt x="551518" y="109226"/>
                  </a:cubicBezTo>
                  <a:lnTo>
                    <a:pt x="536744" y="109226"/>
                  </a:lnTo>
                  <a:lnTo>
                    <a:pt x="536744" y="340742"/>
                  </a:lnTo>
                  <a:lnTo>
                    <a:pt x="551518" y="340742"/>
                  </a:lnTo>
                  <a:cubicBezTo>
                    <a:pt x="563799" y="340742"/>
                    <a:pt x="573767" y="350696"/>
                    <a:pt x="573767" y="362960"/>
                  </a:cubicBezTo>
                  <a:lnTo>
                    <a:pt x="573767" y="427749"/>
                  </a:lnTo>
                  <a:cubicBezTo>
                    <a:pt x="573767" y="440014"/>
                    <a:pt x="563799" y="449967"/>
                    <a:pt x="551518" y="449967"/>
                  </a:cubicBezTo>
                  <a:lnTo>
                    <a:pt x="309088" y="449967"/>
                  </a:lnTo>
                  <a:lnTo>
                    <a:pt x="309088" y="465520"/>
                  </a:lnTo>
                  <a:lnTo>
                    <a:pt x="264679" y="465520"/>
                  </a:lnTo>
                  <a:lnTo>
                    <a:pt x="264679" y="449967"/>
                  </a:lnTo>
                  <a:lnTo>
                    <a:pt x="22249" y="449967"/>
                  </a:lnTo>
                  <a:cubicBezTo>
                    <a:pt x="9968" y="449967"/>
                    <a:pt x="0" y="440014"/>
                    <a:pt x="0" y="427749"/>
                  </a:cubicBezTo>
                  <a:lnTo>
                    <a:pt x="0" y="362960"/>
                  </a:lnTo>
                  <a:cubicBezTo>
                    <a:pt x="0" y="350696"/>
                    <a:pt x="9968" y="340742"/>
                    <a:pt x="22249" y="340742"/>
                  </a:cubicBezTo>
                  <a:lnTo>
                    <a:pt x="37023" y="340742"/>
                  </a:lnTo>
                  <a:lnTo>
                    <a:pt x="37023" y="109226"/>
                  </a:lnTo>
                  <a:lnTo>
                    <a:pt x="22249" y="109226"/>
                  </a:lnTo>
                  <a:cubicBezTo>
                    <a:pt x="9968" y="109226"/>
                    <a:pt x="0" y="99272"/>
                    <a:pt x="0" y="87008"/>
                  </a:cubicBezTo>
                  <a:lnTo>
                    <a:pt x="0" y="22219"/>
                  </a:lnTo>
                  <a:cubicBezTo>
                    <a:pt x="0" y="9954"/>
                    <a:pt x="9968" y="0"/>
                    <a:pt x="22249" y="0"/>
                  </a:cubicBezTo>
                  <a:close/>
                </a:path>
              </a:pathLst>
            </a:custGeom>
            <a:solidFill>
              <a:schemeClr val="accent3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srgbClr val="BD374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896382" y="1428211"/>
            <a:ext cx="3290608" cy="1071584"/>
            <a:chOff x="896382" y="1428211"/>
            <a:chExt cx="3290608" cy="1071584"/>
          </a:xfrm>
        </p:grpSpPr>
        <p:sp>
          <p:nvSpPr>
            <p:cNvPr id="12" name="文本框 17"/>
            <p:cNvSpPr txBox="1"/>
            <p:nvPr/>
          </p:nvSpPr>
          <p:spPr>
            <a:xfrm>
              <a:off x="896382" y="1876547"/>
              <a:ext cx="3290608" cy="6232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3600" b="1" spc="3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cs typeface="+mn-ea"/>
                  <a:sym typeface="字魂58号-创中黑" panose="00000500000000000000" pitchFamily="2" charset="-122"/>
                </a:rPr>
                <a:t>工作完成情况</a:t>
              </a:r>
            </a:p>
          </p:txBody>
        </p:sp>
        <p:sp>
          <p:nvSpPr>
            <p:cNvPr id="20" name="文本框 20">
              <a:extLst>
                <a:ext uri="{FF2B5EF4-FFF2-40B4-BE49-F238E27FC236}">
                  <a16:creationId xmlns:a16="http://schemas.microsoft.com/office/drawing/2014/main" id="{26B08667-0DDE-440C-AC68-6CC31A653156}"/>
                </a:ext>
              </a:extLst>
            </p:cNvPr>
            <p:cNvSpPr txBox="1"/>
            <p:nvPr/>
          </p:nvSpPr>
          <p:spPr>
            <a:xfrm>
              <a:off x="906006" y="1428211"/>
              <a:ext cx="2838450" cy="48474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en-US" altLang="zh-CN" sz="2700" b="1" dirty="0">
                  <a:solidFill>
                    <a:schemeClr val="accent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PART TWO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9113350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49f5b753-9795-4707-8d69-80c02d7e9b8b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162557" y="1004618"/>
            <a:ext cx="6818886" cy="3810448"/>
            <a:chOff x="1660415" y="1056154"/>
            <a:chExt cx="9091848" cy="5080597"/>
          </a:xfrm>
        </p:grpSpPr>
        <p:sp>
          <p:nvSpPr>
            <p:cNvPr id="4" name="iṩ1îḑê"/>
            <p:cNvSpPr/>
            <p:nvPr/>
          </p:nvSpPr>
          <p:spPr>
            <a:xfrm>
              <a:off x="4436414" y="1978212"/>
              <a:ext cx="3251821" cy="3251820"/>
            </a:xfrm>
            <a:prstGeom prst="ellipse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" name="ïślíḓè"/>
            <p:cNvSpPr/>
            <p:nvPr/>
          </p:nvSpPr>
          <p:spPr>
            <a:xfrm rot="5400000">
              <a:off x="4587504" y="2207787"/>
              <a:ext cx="2968720" cy="2797787"/>
            </a:xfrm>
            <a:prstGeom prst="hexagon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" name="işļîďé"/>
            <p:cNvSpPr/>
            <p:nvPr/>
          </p:nvSpPr>
          <p:spPr>
            <a:xfrm>
              <a:off x="5661692" y="1812401"/>
              <a:ext cx="820344" cy="820344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7" name="ïşḻiḑê"/>
            <p:cNvSpPr>
              <a:spLocks/>
            </p:cNvSpPr>
            <p:nvPr/>
          </p:nvSpPr>
          <p:spPr bwMode="auto">
            <a:xfrm>
              <a:off x="5907112" y="2056503"/>
              <a:ext cx="329505" cy="332140"/>
            </a:xfrm>
            <a:custGeom>
              <a:avLst/>
              <a:gdLst/>
              <a:ahLst/>
              <a:cxnLst>
                <a:cxn ang="0">
                  <a:pos x="58" y="33"/>
                </a:cxn>
                <a:cxn ang="0">
                  <a:pos x="57" y="34"/>
                </a:cxn>
                <a:cxn ang="0">
                  <a:pos x="50" y="35"/>
                </a:cxn>
                <a:cxn ang="0">
                  <a:pos x="49" y="39"/>
                </a:cxn>
                <a:cxn ang="0">
                  <a:pos x="53" y="44"/>
                </a:cxn>
                <a:cxn ang="0">
                  <a:pos x="53" y="45"/>
                </a:cxn>
                <a:cxn ang="0">
                  <a:pos x="53" y="46"/>
                </a:cxn>
                <a:cxn ang="0">
                  <a:pos x="45" y="53"/>
                </a:cxn>
                <a:cxn ang="0">
                  <a:pos x="44" y="52"/>
                </a:cxn>
                <a:cxn ang="0">
                  <a:pos x="39" y="48"/>
                </a:cxn>
                <a:cxn ang="0">
                  <a:pos x="36" y="50"/>
                </a:cxn>
                <a:cxn ang="0">
                  <a:pos x="34" y="57"/>
                </a:cxn>
                <a:cxn ang="0">
                  <a:pos x="33" y="58"/>
                </a:cxn>
                <a:cxn ang="0">
                  <a:pos x="25" y="58"/>
                </a:cxn>
                <a:cxn ang="0">
                  <a:pos x="23" y="57"/>
                </a:cxn>
                <a:cxn ang="0">
                  <a:pos x="22" y="50"/>
                </a:cxn>
                <a:cxn ang="0">
                  <a:pos x="19" y="48"/>
                </a:cxn>
                <a:cxn ang="0">
                  <a:pos x="14" y="52"/>
                </a:cxn>
                <a:cxn ang="0">
                  <a:pos x="13" y="53"/>
                </a:cxn>
                <a:cxn ang="0">
                  <a:pos x="12" y="52"/>
                </a:cxn>
                <a:cxn ang="0">
                  <a:pos x="5" y="46"/>
                </a:cxn>
                <a:cxn ang="0">
                  <a:pos x="5" y="45"/>
                </a:cxn>
                <a:cxn ang="0">
                  <a:pos x="5" y="44"/>
                </a:cxn>
                <a:cxn ang="0">
                  <a:pos x="9" y="39"/>
                </a:cxn>
                <a:cxn ang="0">
                  <a:pos x="8" y="35"/>
                </a:cxn>
                <a:cxn ang="0">
                  <a:pos x="1" y="34"/>
                </a:cxn>
                <a:cxn ang="0">
                  <a:pos x="0" y="33"/>
                </a:cxn>
                <a:cxn ang="0">
                  <a:pos x="0" y="24"/>
                </a:cxn>
                <a:cxn ang="0">
                  <a:pos x="1" y="23"/>
                </a:cxn>
                <a:cxn ang="0">
                  <a:pos x="8" y="22"/>
                </a:cxn>
                <a:cxn ang="0">
                  <a:pos x="9" y="18"/>
                </a:cxn>
                <a:cxn ang="0">
                  <a:pos x="5" y="13"/>
                </a:cxn>
                <a:cxn ang="0">
                  <a:pos x="5" y="12"/>
                </a:cxn>
                <a:cxn ang="0">
                  <a:pos x="5" y="11"/>
                </a:cxn>
                <a:cxn ang="0">
                  <a:pos x="13" y="5"/>
                </a:cxn>
                <a:cxn ang="0">
                  <a:pos x="14" y="5"/>
                </a:cxn>
                <a:cxn ang="0">
                  <a:pos x="19" y="9"/>
                </a:cxn>
                <a:cxn ang="0">
                  <a:pos x="22" y="8"/>
                </a:cxn>
                <a:cxn ang="0">
                  <a:pos x="23" y="1"/>
                </a:cxn>
                <a:cxn ang="0">
                  <a:pos x="25" y="0"/>
                </a:cxn>
                <a:cxn ang="0">
                  <a:pos x="33" y="0"/>
                </a:cxn>
                <a:cxn ang="0">
                  <a:pos x="34" y="1"/>
                </a:cxn>
                <a:cxn ang="0">
                  <a:pos x="36" y="8"/>
                </a:cxn>
                <a:cxn ang="0">
                  <a:pos x="39" y="9"/>
                </a:cxn>
                <a:cxn ang="0">
                  <a:pos x="44" y="5"/>
                </a:cxn>
                <a:cxn ang="0">
                  <a:pos x="45" y="5"/>
                </a:cxn>
                <a:cxn ang="0">
                  <a:pos x="46" y="5"/>
                </a:cxn>
                <a:cxn ang="0">
                  <a:pos x="52" y="12"/>
                </a:cxn>
                <a:cxn ang="0">
                  <a:pos x="53" y="12"/>
                </a:cxn>
                <a:cxn ang="0">
                  <a:pos x="52" y="13"/>
                </a:cxn>
                <a:cxn ang="0">
                  <a:pos x="48" y="18"/>
                </a:cxn>
                <a:cxn ang="0">
                  <a:pos x="50" y="22"/>
                </a:cxn>
                <a:cxn ang="0">
                  <a:pos x="57" y="23"/>
                </a:cxn>
                <a:cxn ang="0">
                  <a:pos x="58" y="25"/>
                </a:cxn>
                <a:cxn ang="0">
                  <a:pos x="58" y="33"/>
                </a:cxn>
                <a:cxn ang="0">
                  <a:pos x="29" y="19"/>
                </a:cxn>
                <a:cxn ang="0">
                  <a:pos x="19" y="29"/>
                </a:cxn>
                <a:cxn ang="0">
                  <a:pos x="29" y="38"/>
                </a:cxn>
                <a:cxn ang="0">
                  <a:pos x="39" y="29"/>
                </a:cxn>
                <a:cxn ang="0">
                  <a:pos x="29" y="19"/>
                </a:cxn>
              </a:cxnLst>
              <a:rect l="0" t="0" r="r" b="b"/>
              <a:pathLst>
                <a:path w="58" h="58">
                  <a:moveTo>
                    <a:pt x="58" y="33"/>
                  </a:moveTo>
                  <a:cubicBezTo>
                    <a:pt x="58" y="34"/>
                    <a:pt x="58" y="34"/>
                    <a:pt x="57" y="34"/>
                  </a:cubicBezTo>
                  <a:cubicBezTo>
                    <a:pt x="50" y="35"/>
                    <a:pt x="50" y="35"/>
                    <a:pt x="50" y="35"/>
                  </a:cubicBezTo>
                  <a:cubicBezTo>
                    <a:pt x="50" y="37"/>
                    <a:pt x="49" y="38"/>
                    <a:pt x="49" y="39"/>
                  </a:cubicBezTo>
                  <a:cubicBezTo>
                    <a:pt x="50" y="41"/>
                    <a:pt x="51" y="42"/>
                    <a:pt x="53" y="44"/>
                  </a:cubicBezTo>
                  <a:cubicBezTo>
                    <a:pt x="53" y="44"/>
                    <a:pt x="53" y="45"/>
                    <a:pt x="53" y="45"/>
                  </a:cubicBezTo>
                  <a:cubicBezTo>
                    <a:pt x="53" y="45"/>
                    <a:pt x="53" y="46"/>
                    <a:pt x="53" y="46"/>
                  </a:cubicBezTo>
                  <a:cubicBezTo>
                    <a:pt x="52" y="47"/>
                    <a:pt x="47" y="53"/>
                    <a:pt x="45" y="53"/>
                  </a:cubicBezTo>
                  <a:cubicBezTo>
                    <a:pt x="45" y="53"/>
                    <a:pt x="45" y="53"/>
                    <a:pt x="44" y="52"/>
                  </a:cubicBezTo>
                  <a:cubicBezTo>
                    <a:pt x="39" y="48"/>
                    <a:pt x="39" y="48"/>
                    <a:pt x="39" y="48"/>
                  </a:cubicBezTo>
                  <a:cubicBezTo>
                    <a:pt x="38" y="49"/>
                    <a:pt x="37" y="49"/>
                    <a:pt x="36" y="50"/>
                  </a:cubicBezTo>
                  <a:cubicBezTo>
                    <a:pt x="35" y="52"/>
                    <a:pt x="35" y="55"/>
                    <a:pt x="34" y="57"/>
                  </a:cubicBezTo>
                  <a:cubicBezTo>
                    <a:pt x="34" y="57"/>
                    <a:pt x="34" y="58"/>
                    <a:pt x="33" y="58"/>
                  </a:cubicBezTo>
                  <a:cubicBezTo>
                    <a:pt x="25" y="58"/>
                    <a:pt x="25" y="58"/>
                    <a:pt x="25" y="58"/>
                  </a:cubicBezTo>
                  <a:cubicBezTo>
                    <a:pt x="24" y="58"/>
                    <a:pt x="23" y="57"/>
                    <a:pt x="23" y="57"/>
                  </a:cubicBezTo>
                  <a:cubicBezTo>
                    <a:pt x="22" y="50"/>
                    <a:pt x="22" y="50"/>
                    <a:pt x="22" y="50"/>
                  </a:cubicBezTo>
                  <a:cubicBezTo>
                    <a:pt x="21" y="49"/>
                    <a:pt x="20" y="49"/>
                    <a:pt x="19" y="48"/>
                  </a:cubicBezTo>
                  <a:cubicBezTo>
                    <a:pt x="14" y="52"/>
                    <a:pt x="14" y="52"/>
                    <a:pt x="14" y="52"/>
                  </a:cubicBezTo>
                  <a:cubicBezTo>
                    <a:pt x="13" y="53"/>
                    <a:pt x="13" y="53"/>
                    <a:pt x="13" y="53"/>
                  </a:cubicBezTo>
                  <a:cubicBezTo>
                    <a:pt x="12" y="53"/>
                    <a:pt x="12" y="53"/>
                    <a:pt x="12" y="52"/>
                  </a:cubicBezTo>
                  <a:cubicBezTo>
                    <a:pt x="10" y="50"/>
                    <a:pt x="7" y="48"/>
                    <a:pt x="5" y="46"/>
                  </a:cubicBezTo>
                  <a:cubicBezTo>
                    <a:pt x="5" y="46"/>
                    <a:pt x="5" y="45"/>
                    <a:pt x="5" y="45"/>
                  </a:cubicBezTo>
                  <a:cubicBezTo>
                    <a:pt x="5" y="45"/>
                    <a:pt x="5" y="44"/>
                    <a:pt x="5" y="44"/>
                  </a:cubicBezTo>
                  <a:cubicBezTo>
                    <a:pt x="7" y="42"/>
                    <a:pt x="8" y="41"/>
                    <a:pt x="9" y="39"/>
                  </a:cubicBezTo>
                  <a:cubicBezTo>
                    <a:pt x="9" y="38"/>
                    <a:pt x="8" y="37"/>
                    <a:pt x="8" y="35"/>
                  </a:cubicBezTo>
                  <a:cubicBezTo>
                    <a:pt x="1" y="34"/>
                    <a:pt x="1" y="34"/>
                    <a:pt x="1" y="34"/>
                  </a:cubicBezTo>
                  <a:cubicBezTo>
                    <a:pt x="0" y="34"/>
                    <a:pt x="0" y="33"/>
                    <a:pt x="0" y="33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0" y="23"/>
                    <a:pt x="1" y="23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1"/>
                    <a:pt x="9" y="20"/>
                    <a:pt x="9" y="18"/>
                  </a:cubicBezTo>
                  <a:cubicBezTo>
                    <a:pt x="8" y="17"/>
                    <a:pt x="7" y="15"/>
                    <a:pt x="5" y="13"/>
                  </a:cubicBezTo>
                  <a:cubicBezTo>
                    <a:pt x="5" y="13"/>
                    <a:pt x="5" y="13"/>
                    <a:pt x="5" y="12"/>
                  </a:cubicBezTo>
                  <a:cubicBezTo>
                    <a:pt x="5" y="12"/>
                    <a:pt x="5" y="12"/>
                    <a:pt x="5" y="11"/>
                  </a:cubicBezTo>
                  <a:cubicBezTo>
                    <a:pt x="6" y="10"/>
                    <a:pt x="11" y="5"/>
                    <a:pt x="13" y="5"/>
                  </a:cubicBezTo>
                  <a:cubicBezTo>
                    <a:pt x="13" y="5"/>
                    <a:pt x="13" y="5"/>
                    <a:pt x="14" y="5"/>
                  </a:cubicBezTo>
                  <a:cubicBezTo>
                    <a:pt x="19" y="9"/>
                    <a:pt x="19" y="9"/>
                    <a:pt x="19" y="9"/>
                  </a:cubicBezTo>
                  <a:cubicBezTo>
                    <a:pt x="20" y="9"/>
                    <a:pt x="21" y="8"/>
                    <a:pt x="22" y="8"/>
                  </a:cubicBezTo>
                  <a:cubicBezTo>
                    <a:pt x="22" y="5"/>
                    <a:pt x="23" y="3"/>
                    <a:pt x="23" y="1"/>
                  </a:cubicBezTo>
                  <a:cubicBezTo>
                    <a:pt x="23" y="0"/>
                    <a:pt x="24" y="0"/>
                    <a:pt x="25" y="0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34" y="0"/>
                    <a:pt x="34" y="0"/>
                    <a:pt x="34" y="1"/>
                  </a:cubicBezTo>
                  <a:cubicBezTo>
                    <a:pt x="36" y="8"/>
                    <a:pt x="36" y="8"/>
                    <a:pt x="36" y="8"/>
                  </a:cubicBezTo>
                  <a:cubicBezTo>
                    <a:pt x="37" y="8"/>
                    <a:pt x="38" y="9"/>
                    <a:pt x="39" y="9"/>
                  </a:cubicBezTo>
                  <a:cubicBezTo>
                    <a:pt x="44" y="5"/>
                    <a:pt x="44" y="5"/>
                    <a:pt x="44" y="5"/>
                  </a:cubicBezTo>
                  <a:cubicBezTo>
                    <a:pt x="45" y="5"/>
                    <a:pt x="45" y="5"/>
                    <a:pt x="45" y="5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8" y="7"/>
                    <a:pt x="51" y="9"/>
                    <a:pt x="52" y="12"/>
                  </a:cubicBezTo>
                  <a:cubicBezTo>
                    <a:pt x="53" y="12"/>
                    <a:pt x="53" y="12"/>
                    <a:pt x="53" y="12"/>
                  </a:cubicBezTo>
                  <a:cubicBezTo>
                    <a:pt x="53" y="13"/>
                    <a:pt x="53" y="13"/>
                    <a:pt x="52" y="13"/>
                  </a:cubicBezTo>
                  <a:cubicBezTo>
                    <a:pt x="51" y="15"/>
                    <a:pt x="50" y="17"/>
                    <a:pt x="48" y="18"/>
                  </a:cubicBezTo>
                  <a:cubicBezTo>
                    <a:pt x="49" y="20"/>
                    <a:pt x="50" y="21"/>
                    <a:pt x="50" y="22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8" y="23"/>
                    <a:pt x="58" y="24"/>
                    <a:pt x="58" y="25"/>
                  </a:cubicBezTo>
                  <a:lnTo>
                    <a:pt x="58" y="33"/>
                  </a:lnTo>
                  <a:close/>
                  <a:moveTo>
                    <a:pt x="29" y="19"/>
                  </a:moveTo>
                  <a:cubicBezTo>
                    <a:pt x="24" y="19"/>
                    <a:pt x="19" y="23"/>
                    <a:pt x="19" y="29"/>
                  </a:cubicBezTo>
                  <a:cubicBezTo>
                    <a:pt x="19" y="34"/>
                    <a:pt x="24" y="38"/>
                    <a:pt x="29" y="38"/>
                  </a:cubicBezTo>
                  <a:cubicBezTo>
                    <a:pt x="34" y="38"/>
                    <a:pt x="39" y="34"/>
                    <a:pt x="39" y="29"/>
                  </a:cubicBezTo>
                  <a:cubicBezTo>
                    <a:pt x="39" y="23"/>
                    <a:pt x="34" y="19"/>
                    <a:pt x="29" y="1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8" name="îSľîde"/>
            <p:cNvSpPr/>
            <p:nvPr/>
          </p:nvSpPr>
          <p:spPr>
            <a:xfrm>
              <a:off x="4233524" y="2388643"/>
              <a:ext cx="820344" cy="820344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9" name="ïS1íḋe"/>
            <p:cNvSpPr>
              <a:spLocks/>
            </p:cNvSpPr>
            <p:nvPr/>
          </p:nvSpPr>
          <p:spPr bwMode="auto">
            <a:xfrm>
              <a:off x="4436606" y="2635491"/>
              <a:ext cx="421135" cy="326649"/>
            </a:xfrm>
            <a:custGeom>
              <a:avLst/>
              <a:gdLst/>
              <a:ahLst/>
              <a:cxnLst>
                <a:cxn ang="0">
                  <a:pos x="29" y="41"/>
                </a:cxn>
                <a:cxn ang="0">
                  <a:pos x="22" y="40"/>
                </a:cxn>
                <a:cxn ang="0">
                  <a:pos x="11" y="45"/>
                </a:cxn>
                <a:cxn ang="0">
                  <a:pos x="7" y="46"/>
                </a:cxn>
                <a:cxn ang="0">
                  <a:pos x="7" y="46"/>
                </a:cxn>
                <a:cxn ang="0">
                  <a:pos x="6" y="45"/>
                </a:cxn>
                <a:cxn ang="0">
                  <a:pos x="6" y="43"/>
                </a:cxn>
                <a:cxn ang="0">
                  <a:pos x="11" y="36"/>
                </a:cxn>
                <a:cxn ang="0">
                  <a:pos x="0" y="20"/>
                </a:cxn>
                <a:cxn ang="0">
                  <a:pos x="29" y="0"/>
                </a:cxn>
                <a:cxn ang="0">
                  <a:pos x="57" y="20"/>
                </a:cxn>
                <a:cxn ang="0">
                  <a:pos x="29" y="41"/>
                </a:cxn>
                <a:cxn ang="0">
                  <a:pos x="62" y="47"/>
                </a:cxn>
                <a:cxn ang="0">
                  <a:pos x="66" y="53"/>
                </a:cxn>
                <a:cxn ang="0">
                  <a:pos x="67" y="55"/>
                </a:cxn>
                <a:cxn ang="0">
                  <a:pos x="66" y="56"/>
                </a:cxn>
                <a:cxn ang="0">
                  <a:pos x="62" y="55"/>
                </a:cxn>
                <a:cxn ang="0">
                  <a:pos x="51" y="50"/>
                </a:cxn>
                <a:cxn ang="0">
                  <a:pos x="44" y="51"/>
                </a:cxn>
                <a:cxn ang="0">
                  <a:pos x="25" y="46"/>
                </a:cxn>
                <a:cxn ang="0">
                  <a:pos x="29" y="46"/>
                </a:cxn>
                <a:cxn ang="0">
                  <a:pos x="52" y="39"/>
                </a:cxn>
                <a:cxn ang="0">
                  <a:pos x="62" y="20"/>
                </a:cxn>
                <a:cxn ang="0">
                  <a:pos x="61" y="14"/>
                </a:cxn>
                <a:cxn ang="0">
                  <a:pos x="72" y="30"/>
                </a:cxn>
                <a:cxn ang="0">
                  <a:pos x="62" y="47"/>
                </a:cxn>
              </a:cxnLst>
              <a:rect l="0" t="0" r="r" b="b"/>
              <a:pathLst>
                <a:path w="72" h="56">
                  <a:moveTo>
                    <a:pt x="29" y="41"/>
                  </a:moveTo>
                  <a:cubicBezTo>
                    <a:pt x="26" y="41"/>
                    <a:pt x="24" y="40"/>
                    <a:pt x="22" y="40"/>
                  </a:cubicBezTo>
                  <a:cubicBezTo>
                    <a:pt x="18" y="42"/>
                    <a:pt x="15" y="44"/>
                    <a:pt x="11" y="45"/>
                  </a:cubicBezTo>
                  <a:cubicBezTo>
                    <a:pt x="9" y="45"/>
                    <a:pt x="8" y="46"/>
                    <a:pt x="7" y="46"/>
                  </a:cubicBezTo>
                  <a:cubicBezTo>
                    <a:pt x="7" y="46"/>
                    <a:pt x="7" y="46"/>
                    <a:pt x="7" y="46"/>
                  </a:cubicBezTo>
                  <a:cubicBezTo>
                    <a:pt x="6" y="46"/>
                    <a:pt x="6" y="45"/>
                    <a:pt x="6" y="45"/>
                  </a:cubicBezTo>
                  <a:cubicBezTo>
                    <a:pt x="5" y="44"/>
                    <a:pt x="6" y="43"/>
                    <a:pt x="6" y="43"/>
                  </a:cubicBezTo>
                  <a:cubicBezTo>
                    <a:pt x="8" y="41"/>
                    <a:pt x="10" y="40"/>
                    <a:pt x="11" y="36"/>
                  </a:cubicBezTo>
                  <a:cubicBezTo>
                    <a:pt x="5" y="32"/>
                    <a:pt x="0" y="27"/>
                    <a:pt x="0" y="20"/>
                  </a:cubicBezTo>
                  <a:cubicBezTo>
                    <a:pt x="0" y="9"/>
                    <a:pt x="13" y="0"/>
                    <a:pt x="29" y="0"/>
                  </a:cubicBezTo>
                  <a:cubicBezTo>
                    <a:pt x="44" y="0"/>
                    <a:pt x="57" y="9"/>
                    <a:pt x="57" y="20"/>
                  </a:cubicBezTo>
                  <a:cubicBezTo>
                    <a:pt x="57" y="32"/>
                    <a:pt x="44" y="41"/>
                    <a:pt x="29" y="41"/>
                  </a:cubicBezTo>
                  <a:close/>
                  <a:moveTo>
                    <a:pt x="62" y="47"/>
                  </a:moveTo>
                  <a:cubicBezTo>
                    <a:pt x="63" y="50"/>
                    <a:pt x="65" y="51"/>
                    <a:pt x="66" y="53"/>
                  </a:cubicBezTo>
                  <a:cubicBezTo>
                    <a:pt x="67" y="54"/>
                    <a:pt x="67" y="54"/>
                    <a:pt x="67" y="55"/>
                  </a:cubicBezTo>
                  <a:cubicBezTo>
                    <a:pt x="67" y="56"/>
                    <a:pt x="67" y="56"/>
                    <a:pt x="66" y="56"/>
                  </a:cubicBezTo>
                  <a:cubicBezTo>
                    <a:pt x="65" y="56"/>
                    <a:pt x="63" y="56"/>
                    <a:pt x="62" y="55"/>
                  </a:cubicBezTo>
                  <a:cubicBezTo>
                    <a:pt x="58" y="54"/>
                    <a:pt x="55" y="53"/>
                    <a:pt x="51" y="50"/>
                  </a:cubicBezTo>
                  <a:cubicBezTo>
                    <a:pt x="49" y="51"/>
                    <a:pt x="47" y="51"/>
                    <a:pt x="44" y="51"/>
                  </a:cubicBezTo>
                  <a:cubicBezTo>
                    <a:pt x="37" y="51"/>
                    <a:pt x="30" y="49"/>
                    <a:pt x="25" y="46"/>
                  </a:cubicBezTo>
                  <a:cubicBezTo>
                    <a:pt x="26" y="46"/>
                    <a:pt x="28" y="46"/>
                    <a:pt x="29" y="46"/>
                  </a:cubicBezTo>
                  <a:cubicBezTo>
                    <a:pt x="37" y="46"/>
                    <a:pt x="46" y="43"/>
                    <a:pt x="52" y="39"/>
                  </a:cubicBezTo>
                  <a:cubicBezTo>
                    <a:pt x="58" y="34"/>
                    <a:pt x="62" y="27"/>
                    <a:pt x="62" y="20"/>
                  </a:cubicBezTo>
                  <a:cubicBezTo>
                    <a:pt x="62" y="18"/>
                    <a:pt x="62" y="16"/>
                    <a:pt x="61" y="14"/>
                  </a:cubicBezTo>
                  <a:cubicBezTo>
                    <a:pt x="68" y="18"/>
                    <a:pt x="72" y="24"/>
                    <a:pt x="72" y="30"/>
                  </a:cubicBezTo>
                  <a:cubicBezTo>
                    <a:pt x="72" y="37"/>
                    <a:pt x="68" y="43"/>
                    <a:pt x="62" y="47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0" name="išľiďé"/>
            <p:cNvSpPr/>
            <p:nvPr/>
          </p:nvSpPr>
          <p:spPr>
            <a:xfrm>
              <a:off x="4233524" y="4045677"/>
              <a:ext cx="820344" cy="820344"/>
            </a:xfrm>
            <a:prstGeom prst="ellipse">
              <a:avLst/>
            </a:prstGeom>
            <a:solidFill>
              <a:schemeClr val="accent6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1" name="îṩḷîdè"/>
            <p:cNvSpPr>
              <a:spLocks/>
            </p:cNvSpPr>
            <p:nvPr/>
          </p:nvSpPr>
          <p:spPr bwMode="auto">
            <a:xfrm>
              <a:off x="4461429" y="4313205"/>
              <a:ext cx="364535" cy="285288"/>
            </a:xfrm>
            <a:custGeom>
              <a:avLst/>
              <a:gdLst/>
              <a:ahLst/>
              <a:cxnLst>
                <a:cxn ang="0">
                  <a:pos x="64" y="48"/>
                </a:cxn>
                <a:cxn ang="0">
                  <a:pos x="61" y="50"/>
                </a:cxn>
                <a:cxn ang="0">
                  <a:pos x="2" y="50"/>
                </a:cxn>
                <a:cxn ang="0">
                  <a:pos x="0" y="48"/>
                </a:cxn>
                <a:cxn ang="0">
                  <a:pos x="0" y="43"/>
                </a:cxn>
                <a:cxn ang="0">
                  <a:pos x="2" y="41"/>
                </a:cxn>
                <a:cxn ang="0">
                  <a:pos x="61" y="41"/>
                </a:cxn>
                <a:cxn ang="0">
                  <a:pos x="64" y="43"/>
                </a:cxn>
                <a:cxn ang="0">
                  <a:pos x="64" y="48"/>
                </a:cxn>
                <a:cxn ang="0">
                  <a:pos x="59" y="20"/>
                </a:cxn>
                <a:cxn ang="0">
                  <a:pos x="57" y="23"/>
                </a:cxn>
                <a:cxn ang="0">
                  <a:pos x="7" y="23"/>
                </a:cxn>
                <a:cxn ang="0">
                  <a:pos x="4" y="20"/>
                </a:cxn>
                <a:cxn ang="0">
                  <a:pos x="4" y="16"/>
                </a:cxn>
                <a:cxn ang="0">
                  <a:pos x="7" y="13"/>
                </a:cxn>
                <a:cxn ang="0">
                  <a:pos x="57" y="13"/>
                </a:cxn>
                <a:cxn ang="0">
                  <a:pos x="59" y="16"/>
                </a:cxn>
                <a:cxn ang="0">
                  <a:pos x="59" y="20"/>
                </a:cxn>
                <a:cxn ang="0">
                  <a:pos x="50" y="34"/>
                </a:cxn>
                <a:cxn ang="0">
                  <a:pos x="48" y="36"/>
                </a:cxn>
                <a:cxn ang="0">
                  <a:pos x="16" y="36"/>
                </a:cxn>
                <a:cxn ang="0">
                  <a:pos x="13" y="34"/>
                </a:cxn>
                <a:cxn ang="0">
                  <a:pos x="13" y="29"/>
                </a:cxn>
                <a:cxn ang="0">
                  <a:pos x="16" y="27"/>
                </a:cxn>
                <a:cxn ang="0">
                  <a:pos x="48" y="27"/>
                </a:cxn>
                <a:cxn ang="0">
                  <a:pos x="50" y="29"/>
                </a:cxn>
                <a:cxn ang="0">
                  <a:pos x="50" y="34"/>
                </a:cxn>
                <a:cxn ang="0">
                  <a:pos x="45" y="7"/>
                </a:cxn>
                <a:cxn ang="0">
                  <a:pos x="43" y="9"/>
                </a:cxn>
                <a:cxn ang="0">
                  <a:pos x="20" y="9"/>
                </a:cxn>
                <a:cxn ang="0">
                  <a:pos x="18" y="7"/>
                </a:cxn>
                <a:cxn ang="0">
                  <a:pos x="18" y="2"/>
                </a:cxn>
                <a:cxn ang="0">
                  <a:pos x="20" y="0"/>
                </a:cxn>
                <a:cxn ang="0">
                  <a:pos x="43" y="0"/>
                </a:cxn>
                <a:cxn ang="0">
                  <a:pos x="45" y="2"/>
                </a:cxn>
                <a:cxn ang="0">
                  <a:pos x="45" y="7"/>
                </a:cxn>
              </a:cxnLst>
              <a:rect l="0" t="0" r="r" b="b"/>
              <a:pathLst>
                <a:path w="64" h="50">
                  <a:moveTo>
                    <a:pt x="64" y="48"/>
                  </a:moveTo>
                  <a:cubicBezTo>
                    <a:pt x="64" y="49"/>
                    <a:pt x="63" y="50"/>
                    <a:pt x="61" y="50"/>
                  </a:cubicBezTo>
                  <a:cubicBezTo>
                    <a:pt x="2" y="50"/>
                    <a:pt x="2" y="50"/>
                    <a:pt x="2" y="50"/>
                  </a:cubicBezTo>
                  <a:cubicBezTo>
                    <a:pt x="1" y="50"/>
                    <a:pt x="0" y="49"/>
                    <a:pt x="0" y="48"/>
                  </a:cubicBezTo>
                  <a:cubicBezTo>
                    <a:pt x="0" y="43"/>
                    <a:pt x="0" y="43"/>
                    <a:pt x="0" y="43"/>
                  </a:cubicBezTo>
                  <a:cubicBezTo>
                    <a:pt x="0" y="42"/>
                    <a:pt x="1" y="41"/>
                    <a:pt x="2" y="41"/>
                  </a:cubicBezTo>
                  <a:cubicBezTo>
                    <a:pt x="61" y="41"/>
                    <a:pt x="61" y="41"/>
                    <a:pt x="61" y="41"/>
                  </a:cubicBezTo>
                  <a:cubicBezTo>
                    <a:pt x="63" y="41"/>
                    <a:pt x="64" y="42"/>
                    <a:pt x="64" y="43"/>
                  </a:cubicBezTo>
                  <a:lnTo>
                    <a:pt x="64" y="48"/>
                  </a:lnTo>
                  <a:close/>
                  <a:moveTo>
                    <a:pt x="59" y="20"/>
                  </a:moveTo>
                  <a:cubicBezTo>
                    <a:pt x="59" y="22"/>
                    <a:pt x="58" y="23"/>
                    <a:pt x="57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5" y="23"/>
                    <a:pt x="4" y="22"/>
                    <a:pt x="4" y="2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4" y="14"/>
                    <a:pt x="5" y="13"/>
                    <a:pt x="7" y="13"/>
                  </a:cubicBezTo>
                  <a:cubicBezTo>
                    <a:pt x="57" y="13"/>
                    <a:pt x="57" y="13"/>
                    <a:pt x="57" y="13"/>
                  </a:cubicBezTo>
                  <a:cubicBezTo>
                    <a:pt x="58" y="13"/>
                    <a:pt x="59" y="14"/>
                    <a:pt x="59" y="16"/>
                  </a:cubicBezTo>
                  <a:lnTo>
                    <a:pt x="59" y="20"/>
                  </a:lnTo>
                  <a:close/>
                  <a:moveTo>
                    <a:pt x="50" y="34"/>
                  </a:moveTo>
                  <a:cubicBezTo>
                    <a:pt x="50" y="35"/>
                    <a:pt x="49" y="36"/>
                    <a:pt x="48" y="36"/>
                  </a:cubicBezTo>
                  <a:cubicBezTo>
                    <a:pt x="16" y="36"/>
                    <a:pt x="16" y="36"/>
                    <a:pt x="16" y="36"/>
                  </a:cubicBezTo>
                  <a:cubicBezTo>
                    <a:pt x="15" y="36"/>
                    <a:pt x="13" y="35"/>
                    <a:pt x="13" y="34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28"/>
                    <a:pt x="15" y="27"/>
                    <a:pt x="16" y="27"/>
                  </a:cubicBezTo>
                  <a:cubicBezTo>
                    <a:pt x="48" y="27"/>
                    <a:pt x="48" y="27"/>
                    <a:pt x="48" y="27"/>
                  </a:cubicBezTo>
                  <a:cubicBezTo>
                    <a:pt x="49" y="27"/>
                    <a:pt x="50" y="28"/>
                    <a:pt x="50" y="29"/>
                  </a:cubicBezTo>
                  <a:lnTo>
                    <a:pt x="50" y="34"/>
                  </a:lnTo>
                  <a:close/>
                  <a:moveTo>
                    <a:pt x="45" y="7"/>
                  </a:moveTo>
                  <a:cubicBezTo>
                    <a:pt x="45" y="8"/>
                    <a:pt x="44" y="9"/>
                    <a:pt x="43" y="9"/>
                  </a:cubicBezTo>
                  <a:cubicBezTo>
                    <a:pt x="20" y="9"/>
                    <a:pt x="20" y="9"/>
                    <a:pt x="20" y="9"/>
                  </a:cubicBezTo>
                  <a:cubicBezTo>
                    <a:pt x="19" y="9"/>
                    <a:pt x="18" y="8"/>
                    <a:pt x="18" y="7"/>
                  </a:cubicBezTo>
                  <a:cubicBezTo>
                    <a:pt x="18" y="2"/>
                    <a:pt x="18" y="2"/>
                    <a:pt x="18" y="2"/>
                  </a:cubicBezTo>
                  <a:cubicBezTo>
                    <a:pt x="18" y="1"/>
                    <a:pt x="19" y="0"/>
                    <a:pt x="20" y="0"/>
                  </a:cubicBezTo>
                  <a:cubicBezTo>
                    <a:pt x="43" y="0"/>
                    <a:pt x="43" y="0"/>
                    <a:pt x="43" y="0"/>
                  </a:cubicBezTo>
                  <a:cubicBezTo>
                    <a:pt x="44" y="0"/>
                    <a:pt x="45" y="1"/>
                    <a:pt x="45" y="2"/>
                  </a:cubicBezTo>
                  <a:lnTo>
                    <a:pt x="45" y="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2" name="isḷídé"/>
            <p:cNvSpPr/>
            <p:nvPr/>
          </p:nvSpPr>
          <p:spPr>
            <a:xfrm>
              <a:off x="7070780" y="2388643"/>
              <a:ext cx="820344" cy="820344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3" name="îsḷíďé"/>
            <p:cNvSpPr>
              <a:spLocks/>
            </p:cNvSpPr>
            <p:nvPr/>
          </p:nvSpPr>
          <p:spPr bwMode="auto">
            <a:xfrm>
              <a:off x="7339383" y="2673311"/>
              <a:ext cx="283139" cy="251009"/>
            </a:xfrm>
            <a:custGeom>
              <a:avLst/>
              <a:gdLst/>
              <a:ahLst/>
              <a:cxnLst>
                <a:cxn ang="0">
                  <a:pos x="7" y="9"/>
                </a:cxn>
                <a:cxn ang="0">
                  <a:pos x="7" y="57"/>
                </a:cxn>
                <a:cxn ang="0">
                  <a:pos x="6" y="58"/>
                </a:cxn>
                <a:cxn ang="0">
                  <a:pos x="4" y="58"/>
                </a:cxn>
                <a:cxn ang="0">
                  <a:pos x="2" y="57"/>
                </a:cxn>
                <a:cxn ang="0">
                  <a:pos x="2" y="9"/>
                </a:cxn>
                <a:cxn ang="0">
                  <a:pos x="0" y="4"/>
                </a:cxn>
                <a:cxn ang="0">
                  <a:pos x="5" y="0"/>
                </a:cxn>
                <a:cxn ang="0">
                  <a:pos x="10" y="4"/>
                </a:cxn>
                <a:cxn ang="0">
                  <a:pos x="7" y="9"/>
                </a:cxn>
                <a:cxn ang="0">
                  <a:pos x="65" y="36"/>
                </a:cxn>
                <a:cxn ang="0">
                  <a:pos x="63" y="38"/>
                </a:cxn>
                <a:cxn ang="0">
                  <a:pos x="49" y="43"/>
                </a:cxn>
                <a:cxn ang="0">
                  <a:pos x="31" y="37"/>
                </a:cxn>
                <a:cxn ang="0">
                  <a:pos x="13" y="43"/>
                </a:cxn>
                <a:cxn ang="0">
                  <a:pos x="12" y="43"/>
                </a:cxn>
                <a:cxn ang="0">
                  <a:pos x="10" y="41"/>
                </a:cxn>
                <a:cxn ang="0">
                  <a:pos x="10" y="13"/>
                </a:cxn>
                <a:cxn ang="0">
                  <a:pos x="11" y="11"/>
                </a:cxn>
                <a:cxn ang="0">
                  <a:pos x="14" y="9"/>
                </a:cxn>
                <a:cxn ang="0">
                  <a:pos x="30" y="4"/>
                </a:cxn>
                <a:cxn ang="0">
                  <a:pos x="46" y="9"/>
                </a:cxn>
                <a:cxn ang="0">
                  <a:pos x="49" y="10"/>
                </a:cxn>
                <a:cxn ang="0">
                  <a:pos x="63" y="4"/>
                </a:cxn>
                <a:cxn ang="0">
                  <a:pos x="65" y="7"/>
                </a:cxn>
                <a:cxn ang="0">
                  <a:pos x="65" y="36"/>
                </a:cxn>
              </a:cxnLst>
              <a:rect l="0" t="0" r="r" b="b"/>
              <a:pathLst>
                <a:path w="65" h="58">
                  <a:moveTo>
                    <a:pt x="7" y="9"/>
                  </a:moveTo>
                  <a:cubicBezTo>
                    <a:pt x="7" y="57"/>
                    <a:pt x="7" y="57"/>
                    <a:pt x="7" y="57"/>
                  </a:cubicBezTo>
                  <a:cubicBezTo>
                    <a:pt x="7" y="57"/>
                    <a:pt x="7" y="58"/>
                    <a:pt x="6" y="58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2" y="57"/>
                    <a:pt x="2" y="57"/>
                  </a:cubicBezTo>
                  <a:cubicBezTo>
                    <a:pt x="2" y="9"/>
                    <a:pt x="2" y="9"/>
                    <a:pt x="2" y="9"/>
                  </a:cubicBezTo>
                  <a:cubicBezTo>
                    <a:pt x="1" y="8"/>
                    <a:pt x="0" y="6"/>
                    <a:pt x="0" y="4"/>
                  </a:cubicBezTo>
                  <a:cubicBezTo>
                    <a:pt x="0" y="2"/>
                    <a:pt x="2" y="0"/>
                    <a:pt x="5" y="0"/>
                  </a:cubicBezTo>
                  <a:cubicBezTo>
                    <a:pt x="7" y="0"/>
                    <a:pt x="10" y="2"/>
                    <a:pt x="10" y="4"/>
                  </a:cubicBezTo>
                  <a:cubicBezTo>
                    <a:pt x="10" y="6"/>
                    <a:pt x="9" y="8"/>
                    <a:pt x="7" y="9"/>
                  </a:cubicBezTo>
                  <a:close/>
                  <a:moveTo>
                    <a:pt x="65" y="36"/>
                  </a:moveTo>
                  <a:cubicBezTo>
                    <a:pt x="65" y="37"/>
                    <a:pt x="65" y="38"/>
                    <a:pt x="63" y="38"/>
                  </a:cubicBezTo>
                  <a:cubicBezTo>
                    <a:pt x="59" y="41"/>
                    <a:pt x="54" y="43"/>
                    <a:pt x="49" y="43"/>
                  </a:cubicBezTo>
                  <a:cubicBezTo>
                    <a:pt x="43" y="43"/>
                    <a:pt x="39" y="37"/>
                    <a:pt x="31" y="37"/>
                  </a:cubicBezTo>
                  <a:cubicBezTo>
                    <a:pt x="25" y="37"/>
                    <a:pt x="19" y="40"/>
                    <a:pt x="13" y="43"/>
                  </a:cubicBezTo>
                  <a:cubicBezTo>
                    <a:pt x="13" y="43"/>
                    <a:pt x="12" y="43"/>
                    <a:pt x="12" y="43"/>
                  </a:cubicBezTo>
                  <a:cubicBezTo>
                    <a:pt x="11" y="43"/>
                    <a:pt x="10" y="42"/>
                    <a:pt x="10" y="41"/>
                  </a:cubicBezTo>
                  <a:cubicBezTo>
                    <a:pt x="10" y="13"/>
                    <a:pt x="10" y="13"/>
                    <a:pt x="10" y="13"/>
                  </a:cubicBezTo>
                  <a:cubicBezTo>
                    <a:pt x="10" y="12"/>
                    <a:pt x="10" y="11"/>
                    <a:pt x="11" y="11"/>
                  </a:cubicBezTo>
                  <a:cubicBezTo>
                    <a:pt x="12" y="10"/>
                    <a:pt x="13" y="9"/>
                    <a:pt x="14" y="9"/>
                  </a:cubicBezTo>
                  <a:cubicBezTo>
                    <a:pt x="19" y="7"/>
                    <a:pt x="24" y="4"/>
                    <a:pt x="30" y="4"/>
                  </a:cubicBezTo>
                  <a:cubicBezTo>
                    <a:pt x="36" y="4"/>
                    <a:pt x="40" y="6"/>
                    <a:pt x="46" y="9"/>
                  </a:cubicBezTo>
                  <a:cubicBezTo>
                    <a:pt x="47" y="9"/>
                    <a:pt x="48" y="10"/>
                    <a:pt x="49" y="10"/>
                  </a:cubicBezTo>
                  <a:cubicBezTo>
                    <a:pt x="55" y="10"/>
                    <a:pt x="61" y="4"/>
                    <a:pt x="63" y="4"/>
                  </a:cubicBezTo>
                  <a:cubicBezTo>
                    <a:pt x="64" y="4"/>
                    <a:pt x="65" y="6"/>
                    <a:pt x="65" y="7"/>
                  </a:cubicBezTo>
                  <a:lnTo>
                    <a:pt x="65" y="36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4" name="í$liḑé"/>
            <p:cNvSpPr/>
            <p:nvPr/>
          </p:nvSpPr>
          <p:spPr>
            <a:xfrm>
              <a:off x="7070780" y="4045677"/>
              <a:ext cx="820344" cy="820344"/>
            </a:xfrm>
            <a:prstGeom prst="ellipse">
              <a:avLst/>
            </a:prstGeom>
            <a:solidFill>
              <a:schemeClr val="accent4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5" name="íŝḷíḍe"/>
            <p:cNvSpPr>
              <a:spLocks/>
            </p:cNvSpPr>
            <p:nvPr/>
          </p:nvSpPr>
          <p:spPr bwMode="auto">
            <a:xfrm>
              <a:off x="7320726" y="4285499"/>
              <a:ext cx="320455" cy="325311"/>
            </a:xfrm>
            <a:custGeom>
              <a:avLst/>
              <a:gdLst/>
              <a:ahLst/>
              <a:cxnLst>
                <a:cxn ang="0">
                  <a:pos x="61" y="49"/>
                </a:cxn>
                <a:cxn ang="0">
                  <a:pos x="49" y="62"/>
                </a:cxn>
                <a:cxn ang="0">
                  <a:pos x="36" y="49"/>
                </a:cxn>
                <a:cxn ang="0">
                  <a:pos x="36" y="48"/>
                </a:cxn>
                <a:cxn ang="0">
                  <a:pos x="21" y="41"/>
                </a:cxn>
                <a:cxn ang="0">
                  <a:pos x="13" y="44"/>
                </a:cxn>
                <a:cxn ang="0">
                  <a:pos x="0" y="31"/>
                </a:cxn>
                <a:cxn ang="0">
                  <a:pos x="13" y="18"/>
                </a:cxn>
                <a:cxn ang="0">
                  <a:pos x="21" y="22"/>
                </a:cxn>
                <a:cxn ang="0">
                  <a:pos x="36" y="15"/>
                </a:cxn>
                <a:cxn ang="0">
                  <a:pos x="36" y="13"/>
                </a:cxn>
                <a:cxn ang="0">
                  <a:pos x="49" y="0"/>
                </a:cxn>
                <a:cxn ang="0">
                  <a:pos x="61" y="13"/>
                </a:cxn>
                <a:cxn ang="0">
                  <a:pos x="49" y="26"/>
                </a:cxn>
                <a:cxn ang="0">
                  <a:pos x="40" y="23"/>
                </a:cxn>
                <a:cxn ang="0">
                  <a:pos x="25" y="30"/>
                </a:cxn>
                <a:cxn ang="0">
                  <a:pos x="25" y="31"/>
                </a:cxn>
                <a:cxn ang="0">
                  <a:pos x="25" y="33"/>
                </a:cxn>
                <a:cxn ang="0">
                  <a:pos x="40" y="40"/>
                </a:cxn>
                <a:cxn ang="0">
                  <a:pos x="49" y="36"/>
                </a:cxn>
                <a:cxn ang="0">
                  <a:pos x="61" y="49"/>
                </a:cxn>
              </a:cxnLst>
              <a:rect l="0" t="0" r="r" b="b"/>
              <a:pathLst>
                <a:path w="61" h="62">
                  <a:moveTo>
                    <a:pt x="61" y="49"/>
                  </a:moveTo>
                  <a:cubicBezTo>
                    <a:pt x="61" y="56"/>
                    <a:pt x="56" y="62"/>
                    <a:pt x="49" y="62"/>
                  </a:cubicBezTo>
                  <a:cubicBezTo>
                    <a:pt x="41" y="62"/>
                    <a:pt x="36" y="56"/>
                    <a:pt x="36" y="49"/>
                  </a:cubicBezTo>
                  <a:cubicBezTo>
                    <a:pt x="36" y="49"/>
                    <a:pt x="36" y="48"/>
                    <a:pt x="36" y="48"/>
                  </a:cubicBezTo>
                  <a:cubicBezTo>
                    <a:pt x="21" y="41"/>
                    <a:pt x="21" y="41"/>
                    <a:pt x="21" y="41"/>
                  </a:cubicBezTo>
                  <a:cubicBezTo>
                    <a:pt x="19" y="43"/>
                    <a:pt x="16" y="44"/>
                    <a:pt x="13" y="44"/>
                  </a:cubicBezTo>
                  <a:cubicBezTo>
                    <a:pt x="6" y="44"/>
                    <a:pt x="0" y="38"/>
                    <a:pt x="0" y="31"/>
                  </a:cubicBezTo>
                  <a:cubicBezTo>
                    <a:pt x="0" y="24"/>
                    <a:pt x="6" y="18"/>
                    <a:pt x="13" y="18"/>
                  </a:cubicBezTo>
                  <a:cubicBezTo>
                    <a:pt x="16" y="18"/>
                    <a:pt x="19" y="20"/>
                    <a:pt x="21" y="22"/>
                  </a:cubicBezTo>
                  <a:cubicBezTo>
                    <a:pt x="36" y="15"/>
                    <a:pt x="36" y="15"/>
                    <a:pt x="36" y="15"/>
                  </a:cubicBezTo>
                  <a:cubicBezTo>
                    <a:pt x="36" y="14"/>
                    <a:pt x="36" y="14"/>
                    <a:pt x="36" y="13"/>
                  </a:cubicBezTo>
                  <a:cubicBezTo>
                    <a:pt x="36" y="6"/>
                    <a:pt x="41" y="0"/>
                    <a:pt x="49" y="0"/>
                  </a:cubicBezTo>
                  <a:cubicBezTo>
                    <a:pt x="56" y="0"/>
                    <a:pt x="61" y="6"/>
                    <a:pt x="61" y="13"/>
                  </a:cubicBezTo>
                  <a:cubicBezTo>
                    <a:pt x="61" y="20"/>
                    <a:pt x="56" y="26"/>
                    <a:pt x="49" y="26"/>
                  </a:cubicBezTo>
                  <a:cubicBezTo>
                    <a:pt x="45" y="26"/>
                    <a:pt x="42" y="25"/>
                    <a:pt x="40" y="23"/>
                  </a:cubicBezTo>
                  <a:cubicBezTo>
                    <a:pt x="25" y="30"/>
                    <a:pt x="25" y="30"/>
                    <a:pt x="25" y="30"/>
                  </a:cubicBezTo>
                  <a:cubicBezTo>
                    <a:pt x="25" y="30"/>
                    <a:pt x="25" y="31"/>
                    <a:pt x="25" y="31"/>
                  </a:cubicBezTo>
                  <a:cubicBezTo>
                    <a:pt x="25" y="32"/>
                    <a:pt x="25" y="32"/>
                    <a:pt x="25" y="33"/>
                  </a:cubicBezTo>
                  <a:cubicBezTo>
                    <a:pt x="40" y="40"/>
                    <a:pt x="40" y="40"/>
                    <a:pt x="40" y="40"/>
                  </a:cubicBezTo>
                  <a:cubicBezTo>
                    <a:pt x="42" y="38"/>
                    <a:pt x="45" y="36"/>
                    <a:pt x="49" y="36"/>
                  </a:cubicBezTo>
                  <a:cubicBezTo>
                    <a:pt x="56" y="36"/>
                    <a:pt x="61" y="42"/>
                    <a:pt x="61" y="49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6" name="iṧ1íḑe"/>
            <p:cNvSpPr/>
            <p:nvPr/>
          </p:nvSpPr>
          <p:spPr>
            <a:xfrm>
              <a:off x="5661692" y="4575499"/>
              <a:ext cx="820344" cy="820344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7" name="iS1iḍê"/>
            <p:cNvSpPr>
              <a:spLocks/>
            </p:cNvSpPr>
            <p:nvPr/>
          </p:nvSpPr>
          <p:spPr bwMode="auto">
            <a:xfrm>
              <a:off x="5888509" y="4802316"/>
              <a:ext cx="366711" cy="366711"/>
            </a:xfrm>
            <a:custGeom>
              <a:avLst/>
              <a:gdLst/>
              <a:ahLst/>
              <a:cxnLst>
                <a:cxn ang="0">
                  <a:pos x="0" y="192"/>
                </a:cxn>
                <a:cxn ang="0">
                  <a:pos x="255" y="135"/>
                </a:cxn>
                <a:cxn ang="0">
                  <a:pos x="277" y="122"/>
                </a:cxn>
                <a:cxn ang="0">
                  <a:pos x="303" y="116"/>
                </a:cxn>
                <a:cxn ang="0">
                  <a:pos x="296" y="105"/>
                </a:cxn>
                <a:cxn ang="0">
                  <a:pos x="278" y="89"/>
                </a:cxn>
                <a:cxn ang="0">
                  <a:pos x="265" y="90"/>
                </a:cxn>
                <a:cxn ang="0">
                  <a:pos x="256" y="82"/>
                </a:cxn>
                <a:cxn ang="0">
                  <a:pos x="231" y="73"/>
                </a:cxn>
                <a:cxn ang="0">
                  <a:pos x="234" y="98"/>
                </a:cxn>
                <a:cxn ang="0">
                  <a:pos x="224" y="118"/>
                </a:cxn>
                <a:cxn ang="0">
                  <a:pos x="205" y="103"/>
                </a:cxn>
                <a:cxn ang="0">
                  <a:pos x="175" y="89"/>
                </a:cxn>
                <a:cxn ang="0">
                  <a:pos x="183" y="68"/>
                </a:cxn>
                <a:cxn ang="0">
                  <a:pos x="212" y="58"/>
                </a:cxn>
                <a:cxn ang="0">
                  <a:pos x="207" y="47"/>
                </a:cxn>
                <a:cxn ang="0">
                  <a:pos x="188" y="50"/>
                </a:cxn>
                <a:cxn ang="0">
                  <a:pos x="168" y="37"/>
                </a:cxn>
                <a:cxn ang="0">
                  <a:pos x="171" y="52"/>
                </a:cxn>
                <a:cxn ang="0">
                  <a:pos x="157" y="52"/>
                </a:cxn>
                <a:cxn ang="0">
                  <a:pos x="141" y="40"/>
                </a:cxn>
                <a:cxn ang="0">
                  <a:pos x="126" y="47"/>
                </a:cxn>
                <a:cxn ang="0">
                  <a:pos x="143" y="51"/>
                </a:cxn>
                <a:cxn ang="0">
                  <a:pos x="131" y="58"/>
                </a:cxn>
                <a:cxn ang="0">
                  <a:pos x="56" y="107"/>
                </a:cxn>
                <a:cxn ang="0">
                  <a:pos x="65" y="118"/>
                </a:cxn>
                <a:cxn ang="0">
                  <a:pos x="79" y="135"/>
                </a:cxn>
                <a:cxn ang="0">
                  <a:pos x="74" y="158"/>
                </a:cxn>
                <a:cxn ang="0">
                  <a:pos x="88" y="185"/>
                </a:cxn>
                <a:cxn ang="0">
                  <a:pos x="108" y="214"/>
                </a:cxn>
                <a:cxn ang="0">
                  <a:pos x="118" y="227"/>
                </a:cxn>
                <a:cxn ang="0">
                  <a:pos x="105" y="197"/>
                </a:cxn>
                <a:cxn ang="0">
                  <a:pos x="125" y="225"/>
                </a:cxn>
                <a:cxn ang="0">
                  <a:pos x="150" y="255"/>
                </a:cxn>
                <a:cxn ang="0">
                  <a:pos x="184" y="269"/>
                </a:cxn>
                <a:cxn ang="0">
                  <a:pos x="213" y="290"/>
                </a:cxn>
                <a:cxn ang="0">
                  <a:pos x="224" y="288"/>
                </a:cxn>
                <a:cxn ang="0">
                  <a:pos x="212" y="268"/>
                </a:cxn>
                <a:cxn ang="0">
                  <a:pos x="197" y="262"/>
                </a:cxn>
                <a:cxn ang="0">
                  <a:pos x="194" y="239"/>
                </a:cxn>
                <a:cxn ang="0">
                  <a:pos x="171" y="250"/>
                </a:cxn>
                <a:cxn ang="0">
                  <a:pos x="168" y="210"/>
                </a:cxn>
                <a:cxn ang="0">
                  <a:pos x="184" y="206"/>
                </a:cxn>
                <a:cxn ang="0">
                  <a:pos x="196" y="202"/>
                </a:cxn>
                <a:cxn ang="0">
                  <a:pos x="214" y="211"/>
                </a:cxn>
                <a:cxn ang="0">
                  <a:pos x="221" y="205"/>
                </a:cxn>
                <a:cxn ang="0">
                  <a:pos x="234" y="179"/>
                </a:cxn>
                <a:cxn ang="0">
                  <a:pos x="233" y="171"/>
                </a:cxn>
                <a:cxn ang="0">
                  <a:pos x="252" y="157"/>
                </a:cxn>
                <a:cxn ang="0">
                  <a:pos x="266" y="143"/>
                </a:cxn>
                <a:cxn ang="0">
                  <a:pos x="273" y="131"/>
                </a:cxn>
                <a:cxn ang="0">
                  <a:pos x="255" y="135"/>
                </a:cxn>
                <a:cxn ang="0">
                  <a:pos x="295" y="298"/>
                </a:cxn>
                <a:cxn ang="0">
                  <a:pos x="272" y="288"/>
                </a:cxn>
                <a:cxn ang="0">
                  <a:pos x="251" y="288"/>
                </a:cxn>
                <a:cxn ang="0">
                  <a:pos x="236" y="286"/>
                </a:cxn>
                <a:cxn ang="0">
                  <a:pos x="230" y="307"/>
                </a:cxn>
                <a:cxn ang="0">
                  <a:pos x="223" y="335"/>
                </a:cxn>
                <a:cxn ang="0">
                  <a:pos x="308" y="302"/>
                </a:cxn>
              </a:cxnLst>
              <a:rect l="0" t="0" r="r" b="b"/>
              <a:pathLst>
                <a:path w="384" h="384">
                  <a:moveTo>
                    <a:pt x="384" y="192"/>
                  </a:moveTo>
                  <a:cubicBezTo>
                    <a:pt x="384" y="298"/>
                    <a:pt x="298" y="384"/>
                    <a:pt x="192" y="384"/>
                  </a:cubicBezTo>
                  <a:cubicBezTo>
                    <a:pt x="86" y="384"/>
                    <a:pt x="0" y="298"/>
                    <a:pt x="0" y="192"/>
                  </a:cubicBezTo>
                  <a:cubicBezTo>
                    <a:pt x="0" y="86"/>
                    <a:pt x="86" y="0"/>
                    <a:pt x="192" y="0"/>
                  </a:cubicBezTo>
                  <a:cubicBezTo>
                    <a:pt x="298" y="0"/>
                    <a:pt x="384" y="86"/>
                    <a:pt x="384" y="192"/>
                  </a:cubicBezTo>
                  <a:close/>
                  <a:moveTo>
                    <a:pt x="255" y="135"/>
                  </a:moveTo>
                  <a:cubicBezTo>
                    <a:pt x="256" y="135"/>
                    <a:pt x="257" y="130"/>
                    <a:pt x="258" y="129"/>
                  </a:cubicBezTo>
                  <a:cubicBezTo>
                    <a:pt x="260" y="127"/>
                    <a:pt x="262" y="126"/>
                    <a:pt x="264" y="125"/>
                  </a:cubicBezTo>
                  <a:cubicBezTo>
                    <a:pt x="268" y="124"/>
                    <a:pt x="272" y="123"/>
                    <a:pt x="277" y="122"/>
                  </a:cubicBezTo>
                  <a:cubicBezTo>
                    <a:pt x="281" y="121"/>
                    <a:pt x="286" y="121"/>
                    <a:pt x="289" y="125"/>
                  </a:cubicBezTo>
                  <a:cubicBezTo>
                    <a:pt x="289" y="124"/>
                    <a:pt x="295" y="119"/>
                    <a:pt x="295" y="119"/>
                  </a:cubicBezTo>
                  <a:cubicBezTo>
                    <a:pt x="298" y="118"/>
                    <a:pt x="301" y="118"/>
                    <a:pt x="303" y="116"/>
                  </a:cubicBezTo>
                  <a:cubicBezTo>
                    <a:pt x="303" y="115"/>
                    <a:pt x="303" y="110"/>
                    <a:pt x="303" y="110"/>
                  </a:cubicBezTo>
                  <a:cubicBezTo>
                    <a:pt x="299" y="111"/>
                    <a:pt x="298" y="107"/>
                    <a:pt x="297" y="103"/>
                  </a:cubicBezTo>
                  <a:cubicBezTo>
                    <a:pt x="297" y="104"/>
                    <a:pt x="297" y="104"/>
                    <a:pt x="296" y="105"/>
                  </a:cubicBezTo>
                  <a:cubicBezTo>
                    <a:pt x="296" y="102"/>
                    <a:pt x="291" y="104"/>
                    <a:pt x="290" y="104"/>
                  </a:cubicBezTo>
                  <a:cubicBezTo>
                    <a:pt x="284" y="102"/>
                    <a:pt x="285" y="98"/>
                    <a:pt x="283" y="94"/>
                  </a:cubicBezTo>
                  <a:cubicBezTo>
                    <a:pt x="282" y="92"/>
                    <a:pt x="279" y="91"/>
                    <a:pt x="278" y="89"/>
                  </a:cubicBezTo>
                  <a:cubicBezTo>
                    <a:pt x="277" y="87"/>
                    <a:pt x="277" y="84"/>
                    <a:pt x="274" y="84"/>
                  </a:cubicBezTo>
                  <a:cubicBezTo>
                    <a:pt x="273" y="84"/>
                    <a:pt x="270" y="89"/>
                    <a:pt x="270" y="89"/>
                  </a:cubicBezTo>
                  <a:cubicBezTo>
                    <a:pt x="267" y="88"/>
                    <a:pt x="266" y="89"/>
                    <a:pt x="265" y="90"/>
                  </a:cubicBezTo>
                  <a:cubicBezTo>
                    <a:pt x="263" y="91"/>
                    <a:pt x="262" y="91"/>
                    <a:pt x="260" y="92"/>
                  </a:cubicBezTo>
                  <a:cubicBezTo>
                    <a:pt x="265" y="90"/>
                    <a:pt x="258" y="88"/>
                    <a:pt x="256" y="88"/>
                  </a:cubicBezTo>
                  <a:cubicBezTo>
                    <a:pt x="260" y="87"/>
                    <a:pt x="258" y="83"/>
                    <a:pt x="256" y="82"/>
                  </a:cubicBezTo>
                  <a:cubicBezTo>
                    <a:pt x="256" y="82"/>
                    <a:pt x="257" y="82"/>
                    <a:pt x="257" y="82"/>
                  </a:cubicBezTo>
                  <a:cubicBezTo>
                    <a:pt x="257" y="79"/>
                    <a:pt x="250" y="77"/>
                    <a:pt x="247" y="76"/>
                  </a:cubicBezTo>
                  <a:cubicBezTo>
                    <a:pt x="245" y="74"/>
                    <a:pt x="233" y="72"/>
                    <a:pt x="231" y="73"/>
                  </a:cubicBezTo>
                  <a:cubicBezTo>
                    <a:pt x="228" y="75"/>
                    <a:pt x="231" y="80"/>
                    <a:pt x="231" y="83"/>
                  </a:cubicBezTo>
                  <a:cubicBezTo>
                    <a:pt x="232" y="86"/>
                    <a:pt x="228" y="86"/>
                    <a:pt x="228" y="89"/>
                  </a:cubicBezTo>
                  <a:cubicBezTo>
                    <a:pt x="228" y="93"/>
                    <a:pt x="236" y="92"/>
                    <a:pt x="234" y="98"/>
                  </a:cubicBezTo>
                  <a:cubicBezTo>
                    <a:pt x="233" y="102"/>
                    <a:pt x="228" y="102"/>
                    <a:pt x="226" y="105"/>
                  </a:cubicBezTo>
                  <a:cubicBezTo>
                    <a:pt x="224" y="108"/>
                    <a:pt x="227" y="112"/>
                    <a:pt x="229" y="114"/>
                  </a:cubicBezTo>
                  <a:cubicBezTo>
                    <a:pt x="231" y="115"/>
                    <a:pt x="225" y="118"/>
                    <a:pt x="224" y="118"/>
                  </a:cubicBezTo>
                  <a:cubicBezTo>
                    <a:pt x="220" y="120"/>
                    <a:pt x="217" y="114"/>
                    <a:pt x="216" y="110"/>
                  </a:cubicBezTo>
                  <a:cubicBezTo>
                    <a:pt x="215" y="108"/>
                    <a:pt x="215" y="104"/>
                    <a:pt x="212" y="103"/>
                  </a:cubicBezTo>
                  <a:cubicBezTo>
                    <a:pt x="210" y="102"/>
                    <a:pt x="206" y="102"/>
                    <a:pt x="205" y="103"/>
                  </a:cubicBezTo>
                  <a:cubicBezTo>
                    <a:pt x="203" y="99"/>
                    <a:pt x="198" y="98"/>
                    <a:pt x="194" y="97"/>
                  </a:cubicBezTo>
                  <a:cubicBezTo>
                    <a:pt x="189" y="95"/>
                    <a:pt x="185" y="95"/>
                    <a:pt x="180" y="96"/>
                  </a:cubicBezTo>
                  <a:cubicBezTo>
                    <a:pt x="181" y="95"/>
                    <a:pt x="179" y="88"/>
                    <a:pt x="175" y="89"/>
                  </a:cubicBezTo>
                  <a:cubicBezTo>
                    <a:pt x="176" y="86"/>
                    <a:pt x="176" y="84"/>
                    <a:pt x="176" y="81"/>
                  </a:cubicBezTo>
                  <a:cubicBezTo>
                    <a:pt x="177" y="79"/>
                    <a:pt x="178" y="77"/>
                    <a:pt x="179" y="75"/>
                  </a:cubicBezTo>
                  <a:cubicBezTo>
                    <a:pt x="180" y="74"/>
                    <a:pt x="185" y="69"/>
                    <a:pt x="183" y="68"/>
                  </a:cubicBezTo>
                  <a:cubicBezTo>
                    <a:pt x="188" y="69"/>
                    <a:pt x="193" y="69"/>
                    <a:pt x="196" y="66"/>
                  </a:cubicBezTo>
                  <a:cubicBezTo>
                    <a:pt x="198" y="63"/>
                    <a:pt x="199" y="60"/>
                    <a:pt x="202" y="57"/>
                  </a:cubicBezTo>
                  <a:cubicBezTo>
                    <a:pt x="205" y="53"/>
                    <a:pt x="209" y="58"/>
                    <a:pt x="212" y="58"/>
                  </a:cubicBezTo>
                  <a:cubicBezTo>
                    <a:pt x="217" y="59"/>
                    <a:pt x="217" y="53"/>
                    <a:pt x="214" y="51"/>
                  </a:cubicBezTo>
                  <a:cubicBezTo>
                    <a:pt x="218" y="51"/>
                    <a:pt x="215" y="45"/>
                    <a:pt x="213" y="44"/>
                  </a:cubicBezTo>
                  <a:cubicBezTo>
                    <a:pt x="211" y="43"/>
                    <a:pt x="202" y="46"/>
                    <a:pt x="207" y="47"/>
                  </a:cubicBezTo>
                  <a:cubicBezTo>
                    <a:pt x="206" y="47"/>
                    <a:pt x="200" y="59"/>
                    <a:pt x="196" y="53"/>
                  </a:cubicBezTo>
                  <a:cubicBezTo>
                    <a:pt x="195" y="52"/>
                    <a:pt x="195" y="47"/>
                    <a:pt x="193" y="46"/>
                  </a:cubicBezTo>
                  <a:cubicBezTo>
                    <a:pt x="190" y="46"/>
                    <a:pt x="189" y="49"/>
                    <a:pt x="188" y="50"/>
                  </a:cubicBezTo>
                  <a:cubicBezTo>
                    <a:pt x="190" y="47"/>
                    <a:pt x="181" y="45"/>
                    <a:pt x="180" y="44"/>
                  </a:cubicBezTo>
                  <a:cubicBezTo>
                    <a:pt x="183" y="42"/>
                    <a:pt x="180" y="39"/>
                    <a:pt x="178" y="38"/>
                  </a:cubicBezTo>
                  <a:cubicBezTo>
                    <a:pt x="176" y="36"/>
                    <a:pt x="169" y="35"/>
                    <a:pt x="168" y="37"/>
                  </a:cubicBezTo>
                  <a:cubicBezTo>
                    <a:pt x="163" y="43"/>
                    <a:pt x="173" y="44"/>
                    <a:pt x="175" y="45"/>
                  </a:cubicBezTo>
                  <a:cubicBezTo>
                    <a:pt x="176" y="46"/>
                    <a:pt x="179" y="48"/>
                    <a:pt x="177" y="49"/>
                  </a:cubicBezTo>
                  <a:cubicBezTo>
                    <a:pt x="176" y="50"/>
                    <a:pt x="171" y="51"/>
                    <a:pt x="171" y="52"/>
                  </a:cubicBezTo>
                  <a:cubicBezTo>
                    <a:pt x="169" y="54"/>
                    <a:pt x="172" y="57"/>
                    <a:pt x="170" y="59"/>
                  </a:cubicBezTo>
                  <a:cubicBezTo>
                    <a:pt x="168" y="57"/>
                    <a:pt x="168" y="53"/>
                    <a:pt x="166" y="50"/>
                  </a:cubicBezTo>
                  <a:cubicBezTo>
                    <a:pt x="168" y="53"/>
                    <a:pt x="157" y="52"/>
                    <a:pt x="157" y="52"/>
                  </a:cubicBezTo>
                  <a:cubicBezTo>
                    <a:pt x="154" y="52"/>
                    <a:pt x="148" y="54"/>
                    <a:pt x="145" y="50"/>
                  </a:cubicBezTo>
                  <a:cubicBezTo>
                    <a:pt x="144" y="49"/>
                    <a:pt x="144" y="44"/>
                    <a:pt x="146" y="45"/>
                  </a:cubicBezTo>
                  <a:cubicBezTo>
                    <a:pt x="144" y="43"/>
                    <a:pt x="142" y="41"/>
                    <a:pt x="141" y="40"/>
                  </a:cubicBezTo>
                  <a:cubicBezTo>
                    <a:pt x="132" y="43"/>
                    <a:pt x="125" y="47"/>
                    <a:pt x="117" y="51"/>
                  </a:cubicBezTo>
                  <a:cubicBezTo>
                    <a:pt x="118" y="51"/>
                    <a:pt x="119" y="51"/>
                    <a:pt x="120" y="50"/>
                  </a:cubicBezTo>
                  <a:cubicBezTo>
                    <a:pt x="122" y="50"/>
                    <a:pt x="124" y="48"/>
                    <a:pt x="126" y="47"/>
                  </a:cubicBezTo>
                  <a:cubicBezTo>
                    <a:pt x="128" y="46"/>
                    <a:pt x="134" y="43"/>
                    <a:pt x="136" y="46"/>
                  </a:cubicBezTo>
                  <a:cubicBezTo>
                    <a:pt x="137" y="45"/>
                    <a:pt x="137" y="45"/>
                    <a:pt x="138" y="44"/>
                  </a:cubicBezTo>
                  <a:cubicBezTo>
                    <a:pt x="139" y="46"/>
                    <a:pt x="141" y="48"/>
                    <a:pt x="143" y="51"/>
                  </a:cubicBezTo>
                  <a:cubicBezTo>
                    <a:pt x="141" y="50"/>
                    <a:pt x="137" y="50"/>
                    <a:pt x="135" y="50"/>
                  </a:cubicBezTo>
                  <a:cubicBezTo>
                    <a:pt x="133" y="51"/>
                    <a:pt x="130" y="51"/>
                    <a:pt x="130" y="53"/>
                  </a:cubicBezTo>
                  <a:cubicBezTo>
                    <a:pt x="130" y="55"/>
                    <a:pt x="131" y="57"/>
                    <a:pt x="131" y="58"/>
                  </a:cubicBezTo>
                  <a:cubicBezTo>
                    <a:pt x="128" y="56"/>
                    <a:pt x="125" y="52"/>
                    <a:pt x="121" y="51"/>
                  </a:cubicBezTo>
                  <a:cubicBezTo>
                    <a:pt x="119" y="51"/>
                    <a:pt x="117" y="51"/>
                    <a:pt x="115" y="52"/>
                  </a:cubicBezTo>
                  <a:cubicBezTo>
                    <a:pt x="91" y="65"/>
                    <a:pt x="71" y="84"/>
                    <a:pt x="56" y="107"/>
                  </a:cubicBezTo>
                  <a:cubicBezTo>
                    <a:pt x="57" y="108"/>
                    <a:pt x="58" y="109"/>
                    <a:pt x="59" y="109"/>
                  </a:cubicBezTo>
                  <a:cubicBezTo>
                    <a:pt x="62" y="110"/>
                    <a:pt x="59" y="117"/>
                    <a:pt x="64" y="113"/>
                  </a:cubicBezTo>
                  <a:cubicBezTo>
                    <a:pt x="66" y="115"/>
                    <a:pt x="66" y="116"/>
                    <a:pt x="65" y="118"/>
                  </a:cubicBezTo>
                  <a:cubicBezTo>
                    <a:pt x="65" y="118"/>
                    <a:pt x="75" y="124"/>
                    <a:pt x="76" y="125"/>
                  </a:cubicBezTo>
                  <a:cubicBezTo>
                    <a:pt x="78" y="126"/>
                    <a:pt x="80" y="128"/>
                    <a:pt x="81" y="130"/>
                  </a:cubicBezTo>
                  <a:cubicBezTo>
                    <a:pt x="82" y="132"/>
                    <a:pt x="80" y="134"/>
                    <a:pt x="79" y="135"/>
                  </a:cubicBezTo>
                  <a:cubicBezTo>
                    <a:pt x="78" y="134"/>
                    <a:pt x="75" y="130"/>
                    <a:pt x="74" y="131"/>
                  </a:cubicBezTo>
                  <a:cubicBezTo>
                    <a:pt x="73" y="133"/>
                    <a:pt x="74" y="139"/>
                    <a:pt x="77" y="139"/>
                  </a:cubicBezTo>
                  <a:cubicBezTo>
                    <a:pt x="73" y="139"/>
                    <a:pt x="75" y="155"/>
                    <a:pt x="74" y="158"/>
                  </a:cubicBezTo>
                  <a:cubicBezTo>
                    <a:pt x="74" y="158"/>
                    <a:pt x="74" y="158"/>
                    <a:pt x="74" y="158"/>
                  </a:cubicBezTo>
                  <a:cubicBezTo>
                    <a:pt x="73" y="161"/>
                    <a:pt x="76" y="173"/>
                    <a:pt x="81" y="172"/>
                  </a:cubicBezTo>
                  <a:cubicBezTo>
                    <a:pt x="78" y="172"/>
                    <a:pt x="87" y="184"/>
                    <a:pt x="88" y="185"/>
                  </a:cubicBezTo>
                  <a:cubicBezTo>
                    <a:pt x="91" y="187"/>
                    <a:pt x="95" y="188"/>
                    <a:pt x="97" y="192"/>
                  </a:cubicBezTo>
                  <a:cubicBezTo>
                    <a:pt x="100" y="195"/>
                    <a:pt x="100" y="201"/>
                    <a:pt x="103" y="203"/>
                  </a:cubicBezTo>
                  <a:cubicBezTo>
                    <a:pt x="102" y="206"/>
                    <a:pt x="108" y="210"/>
                    <a:pt x="108" y="214"/>
                  </a:cubicBezTo>
                  <a:cubicBezTo>
                    <a:pt x="108" y="214"/>
                    <a:pt x="107" y="214"/>
                    <a:pt x="107" y="215"/>
                  </a:cubicBezTo>
                  <a:cubicBezTo>
                    <a:pt x="108" y="218"/>
                    <a:pt x="113" y="218"/>
                    <a:pt x="115" y="221"/>
                  </a:cubicBezTo>
                  <a:cubicBezTo>
                    <a:pt x="116" y="223"/>
                    <a:pt x="115" y="228"/>
                    <a:pt x="118" y="227"/>
                  </a:cubicBezTo>
                  <a:cubicBezTo>
                    <a:pt x="118" y="222"/>
                    <a:pt x="115" y="216"/>
                    <a:pt x="112" y="212"/>
                  </a:cubicBezTo>
                  <a:cubicBezTo>
                    <a:pt x="110" y="209"/>
                    <a:pt x="109" y="207"/>
                    <a:pt x="108" y="204"/>
                  </a:cubicBezTo>
                  <a:cubicBezTo>
                    <a:pt x="106" y="202"/>
                    <a:pt x="106" y="199"/>
                    <a:pt x="105" y="197"/>
                  </a:cubicBezTo>
                  <a:cubicBezTo>
                    <a:pt x="106" y="197"/>
                    <a:pt x="112" y="199"/>
                    <a:pt x="111" y="200"/>
                  </a:cubicBezTo>
                  <a:cubicBezTo>
                    <a:pt x="109" y="205"/>
                    <a:pt x="119" y="214"/>
                    <a:pt x="122" y="217"/>
                  </a:cubicBezTo>
                  <a:cubicBezTo>
                    <a:pt x="123" y="218"/>
                    <a:pt x="128" y="225"/>
                    <a:pt x="125" y="225"/>
                  </a:cubicBezTo>
                  <a:cubicBezTo>
                    <a:pt x="129" y="225"/>
                    <a:pt x="133" y="230"/>
                    <a:pt x="135" y="233"/>
                  </a:cubicBezTo>
                  <a:cubicBezTo>
                    <a:pt x="137" y="236"/>
                    <a:pt x="136" y="241"/>
                    <a:pt x="138" y="245"/>
                  </a:cubicBezTo>
                  <a:cubicBezTo>
                    <a:pt x="139" y="250"/>
                    <a:pt x="146" y="252"/>
                    <a:pt x="150" y="255"/>
                  </a:cubicBezTo>
                  <a:cubicBezTo>
                    <a:pt x="154" y="256"/>
                    <a:pt x="157" y="259"/>
                    <a:pt x="160" y="260"/>
                  </a:cubicBezTo>
                  <a:cubicBezTo>
                    <a:pt x="166" y="262"/>
                    <a:pt x="167" y="260"/>
                    <a:pt x="171" y="260"/>
                  </a:cubicBezTo>
                  <a:cubicBezTo>
                    <a:pt x="178" y="259"/>
                    <a:pt x="179" y="266"/>
                    <a:pt x="184" y="269"/>
                  </a:cubicBezTo>
                  <a:cubicBezTo>
                    <a:pt x="187" y="270"/>
                    <a:pt x="194" y="273"/>
                    <a:pt x="198" y="271"/>
                  </a:cubicBezTo>
                  <a:cubicBezTo>
                    <a:pt x="196" y="272"/>
                    <a:pt x="203" y="282"/>
                    <a:pt x="204" y="283"/>
                  </a:cubicBezTo>
                  <a:cubicBezTo>
                    <a:pt x="206" y="286"/>
                    <a:pt x="210" y="287"/>
                    <a:pt x="213" y="290"/>
                  </a:cubicBezTo>
                  <a:cubicBezTo>
                    <a:pt x="213" y="290"/>
                    <a:pt x="214" y="289"/>
                    <a:pt x="214" y="288"/>
                  </a:cubicBezTo>
                  <a:cubicBezTo>
                    <a:pt x="213" y="291"/>
                    <a:pt x="218" y="296"/>
                    <a:pt x="221" y="296"/>
                  </a:cubicBezTo>
                  <a:cubicBezTo>
                    <a:pt x="223" y="295"/>
                    <a:pt x="224" y="290"/>
                    <a:pt x="224" y="288"/>
                  </a:cubicBezTo>
                  <a:cubicBezTo>
                    <a:pt x="219" y="290"/>
                    <a:pt x="215" y="288"/>
                    <a:pt x="212" y="283"/>
                  </a:cubicBezTo>
                  <a:cubicBezTo>
                    <a:pt x="211" y="282"/>
                    <a:pt x="207" y="275"/>
                    <a:pt x="211" y="275"/>
                  </a:cubicBezTo>
                  <a:cubicBezTo>
                    <a:pt x="216" y="275"/>
                    <a:pt x="212" y="271"/>
                    <a:pt x="212" y="268"/>
                  </a:cubicBezTo>
                  <a:cubicBezTo>
                    <a:pt x="211" y="264"/>
                    <a:pt x="208" y="262"/>
                    <a:pt x="206" y="259"/>
                  </a:cubicBezTo>
                  <a:cubicBezTo>
                    <a:pt x="205" y="262"/>
                    <a:pt x="200" y="261"/>
                    <a:pt x="198" y="259"/>
                  </a:cubicBezTo>
                  <a:cubicBezTo>
                    <a:pt x="198" y="259"/>
                    <a:pt x="197" y="261"/>
                    <a:pt x="197" y="262"/>
                  </a:cubicBezTo>
                  <a:cubicBezTo>
                    <a:pt x="196" y="262"/>
                    <a:pt x="195" y="262"/>
                    <a:pt x="194" y="261"/>
                  </a:cubicBezTo>
                  <a:cubicBezTo>
                    <a:pt x="194" y="258"/>
                    <a:pt x="194" y="255"/>
                    <a:pt x="195" y="251"/>
                  </a:cubicBezTo>
                  <a:cubicBezTo>
                    <a:pt x="196" y="247"/>
                    <a:pt x="205" y="238"/>
                    <a:pt x="194" y="239"/>
                  </a:cubicBezTo>
                  <a:cubicBezTo>
                    <a:pt x="190" y="239"/>
                    <a:pt x="188" y="240"/>
                    <a:pt x="187" y="244"/>
                  </a:cubicBezTo>
                  <a:cubicBezTo>
                    <a:pt x="186" y="247"/>
                    <a:pt x="186" y="249"/>
                    <a:pt x="183" y="251"/>
                  </a:cubicBezTo>
                  <a:cubicBezTo>
                    <a:pt x="181" y="252"/>
                    <a:pt x="173" y="251"/>
                    <a:pt x="171" y="250"/>
                  </a:cubicBezTo>
                  <a:cubicBezTo>
                    <a:pt x="166" y="247"/>
                    <a:pt x="163" y="239"/>
                    <a:pt x="163" y="234"/>
                  </a:cubicBezTo>
                  <a:cubicBezTo>
                    <a:pt x="163" y="227"/>
                    <a:pt x="166" y="221"/>
                    <a:pt x="163" y="215"/>
                  </a:cubicBezTo>
                  <a:cubicBezTo>
                    <a:pt x="164" y="213"/>
                    <a:pt x="166" y="211"/>
                    <a:pt x="168" y="210"/>
                  </a:cubicBezTo>
                  <a:cubicBezTo>
                    <a:pt x="169" y="209"/>
                    <a:pt x="171" y="210"/>
                    <a:pt x="172" y="207"/>
                  </a:cubicBezTo>
                  <a:cubicBezTo>
                    <a:pt x="171" y="207"/>
                    <a:pt x="170" y="206"/>
                    <a:pt x="170" y="206"/>
                  </a:cubicBezTo>
                  <a:cubicBezTo>
                    <a:pt x="173" y="208"/>
                    <a:pt x="180" y="203"/>
                    <a:pt x="184" y="206"/>
                  </a:cubicBezTo>
                  <a:cubicBezTo>
                    <a:pt x="186" y="207"/>
                    <a:pt x="188" y="208"/>
                    <a:pt x="189" y="205"/>
                  </a:cubicBezTo>
                  <a:cubicBezTo>
                    <a:pt x="189" y="205"/>
                    <a:pt x="187" y="202"/>
                    <a:pt x="188" y="200"/>
                  </a:cubicBezTo>
                  <a:cubicBezTo>
                    <a:pt x="189" y="204"/>
                    <a:pt x="192" y="205"/>
                    <a:pt x="196" y="202"/>
                  </a:cubicBezTo>
                  <a:cubicBezTo>
                    <a:pt x="197" y="203"/>
                    <a:pt x="201" y="203"/>
                    <a:pt x="204" y="204"/>
                  </a:cubicBezTo>
                  <a:cubicBezTo>
                    <a:pt x="207" y="206"/>
                    <a:pt x="207" y="209"/>
                    <a:pt x="211" y="205"/>
                  </a:cubicBezTo>
                  <a:cubicBezTo>
                    <a:pt x="213" y="208"/>
                    <a:pt x="213" y="208"/>
                    <a:pt x="214" y="211"/>
                  </a:cubicBezTo>
                  <a:cubicBezTo>
                    <a:pt x="214" y="214"/>
                    <a:pt x="216" y="221"/>
                    <a:pt x="218" y="222"/>
                  </a:cubicBezTo>
                  <a:cubicBezTo>
                    <a:pt x="224" y="225"/>
                    <a:pt x="222" y="217"/>
                    <a:pt x="222" y="214"/>
                  </a:cubicBezTo>
                  <a:cubicBezTo>
                    <a:pt x="222" y="213"/>
                    <a:pt x="222" y="205"/>
                    <a:pt x="221" y="205"/>
                  </a:cubicBezTo>
                  <a:cubicBezTo>
                    <a:pt x="213" y="203"/>
                    <a:pt x="216" y="197"/>
                    <a:pt x="221" y="193"/>
                  </a:cubicBezTo>
                  <a:cubicBezTo>
                    <a:pt x="222" y="192"/>
                    <a:pt x="227" y="190"/>
                    <a:pt x="230" y="188"/>
                  </a:cubicBezTo>
                  <a:cubicBezTo>
                    <a:pt x="232" y="186"/>
                    <a:pt x="235" y="183"/>
                    <a:pt x="234" y="179"/>
                  </a:cubicBezTo>
                  <a:cubicBezTo>
                    <a:pt x="235" y="179"/>
                    <a:pt x="236" y="178"/>
                    <a:pt x="236" y="177"/>
                  </a:cubicBezTo>
                  <a:cubicBezTo>
                    <a:pt x="236" y="177"/>
                    <a:pt x="233" y="174"/>
                    <a:pt x="232" y="175"/>
                  </a:cubicBezTo>
                  <a:cubicBezTo>
                    <a:pt x="234" y="174"/>
                    <a:pt x="234" y="172"/>
                    <a:pt x="233" y="171"/>
                  </a:cubicBezTo>
                  <a:cubicBezTo>
                    <a:pt x="235" y="169"/>
                    <a:pt x="234" y="166"/>
                    <a:pt x="236" y="165"/>
                  </a:cubicBezTo>
                  <a:cubicBezTo>
                    <a:pt x="239" y="169"/>
                    <a:pt x="245" y="165"/>
                    <a:pt x="242" y="162"/>
                  </a:cubicBezTo>
                  <a:cubicBezTo>
                    <a:pt x="244" y="158"/>
                    <a:pt x="250" y="160"/>
                    <a:pt x="252" y="157"/>
                  </a:cubicBezTo>
                  <a:cubicBezTo>
                    <a:pt x="255" y="158"/>
                    <a:pt x="253" y="153"/>
                    <a:pt x="255" y="150"/>
                  </a:cubicBezTo>
                  <a:cubicBezTo>
                    <a:pt x="256" y="148"/>
                    <a:pt x="259" y="148"/>
                    <a:pt x="262" y="147"/>
                  </a:cubicBezTo>
                  <a:cubicBezTo>
                    <a:pt x="262" y="147"/>
                    <a:pt x="268" y="143"/>
                    <a:pt x="266" y="143"/>
                  </a:cubicBezTo>
                  <a:cubicBezTo>
                    <a:pt x="270" y="144"/>
                    <a:pt x="279" y="139"/>
                    <a:pt x="272" y="135"/>
                  </a:cubicBezTo>
                  <a:cubicBezTo>
                    <a:pt x="273" y="133"/>
                    <a:pt x="270" y="132"/>
                    <a:pt x="268" y="132"/>
                  </a:cubicBezTo>
                  <a:cubicBezTo>
                    <a:pt x="269" y="131"/>
                    <a:pt x="272" y="132"/>
                    <a:pt x="273" y="131"/>
                  </a:cubicBezTo>
                  <a:cubicBezTo>
                    <a:pt x="276" y="129"/>
                    <a:pt x="274" y="128"/>
                    <a:pt x="271" y="127"/>
                  </a:cubicBezTo>
                  <a:cubicBezTo>
                    <a:pt x="268" y="126"/>
                    <a:pt x="263" y="128"/>
                    <a:pt x="261" y="130"/>
                  </a:cubicBezTo>
                  <a:cubicBezTo>
                    <a:pt x="259" y="132"/>
                    <a:pt x="257" y="134"/>
                    <a:pt x="255" y="135"/>
                  </a:cubicBezTo>
                  <a:close/>
                  <a:moveTo>
                    <a:pt x="308" y="302"/>
                  </a:moveTo>
                  <a:cubicBezTo>
                    <a:pt x="306" y="301"/>
                    <a:pt x="303" y="301"/>
                    <a:pt x="301" y="300"/>
                  </a:cubicBezTo>
                  <a:cubicBezTo>
                    <a:pt x="299" y="300"/>
                    <a:pt x="298" y="299"/>
                    <a:pt x="295" y="298"/>
                  </a:cubicBezTo>
                  <a:cubicBezTo>
                    <a:pt x="296" y="293"/>
                    <a:pt x="290" y="292"/>
                    <a:pt x="287" y="289"/>
                  </a:cubicBezTo>
                  <a:cubicBezTo>
                    <a:pt x="284" y="287"/>
                    <a:pt x="282" y="284"/>
                    <a:pt x="277" y="285"/>
                  </a:cubicBezTo>
                  <a:cubicBezTo>
                    <a:pt x="276" y="285"/>
                    <a:pt x="271" y="287"/>
                    <a:pt x="272" y="288"/>
                  </a:cubicBezTo>
                  <a:cubicBezTo>
                    <a:pt x="269" y="285"/>
                    <a:pt x="268" y="284"/>
                    <a:pt x="263" y="282"/>
                  </a:cubicBezTo>
                  <a:cubicBezTo>
                    <a:pt x="259" y="281"/>
                    <a:pt x="257" y="276"/>
                    <a:pt x="253" y="281"/>
                  </a:cubicBezTo>
                  <a:cubicBezTo>
                    <a:pt x="251" y="283"/>
                    <a:pt x="252" y="286"/>
                    <a:pt x="251" y="288"/>
                  </a:cubicBezTo>
                  <a:cubicBezTo>
                    <a:pt x="247" y="285"/>
                    <a:pt x="254" y="282"/>
                    <a:pt x="251" y="279"/>
                  </a:cubicBezTo>
                  <a:cubicBezTo>
                    <a:pt x="248" y="275"/>
                    <a:pt x="243" y="281"/>
                    <a:pt x="240" y="282"/>
                  </a:cubicBezTo>
                  <a:cubicBezTo>
                    <a:pt x="239" y="284"/>
                    <a:pt x="237" y="284"/>
                    <a:pt x="236" y="286"/>
                  </a:cubicBezTo>
                  <a:cubicBezTo>
                    <a:pt x="235" y="287"/>
                    <a:pt x="234" y="290"/>
                    <a:pt x="233" y="291"/>
                  </a:cubicBezTo>
                  <a:cubicBezTo>
                    <a:pt x="233" y="289"/>
                    <a:pt x="228" y="290"/>
                    <a:pt x="228" y="288"/>
                  </a:cubicBezTo>
                  <a:cubicBezTo>
                    <a:pt x="229" y="294"/>
                    <a:pt x="229" y="301"/>
                    <a:pt x="230" y="307"/>
                  </a:cubicBezTo>
                  <a:cubicBezTo>
                    <a:pt x="231" y="310"/>
                    <a:pt x="230" y="316"/>
                    <a:pt x="227" y="319"/>
                  </a:cubicBezTo>
                  <a:cubicBezTo>
                    <a:pt x="224" y="321"/>
                    <a:pt x="221" y="324"/>
                    <a:pt x="220" y="329"/>
                  </a:cubicBezTo>
                  <a:cubicBezTo>
                    <a:pt x="220" y="332"/>
                    <a:pt x="220" y="334"/>
                    <a:pt x="223" y="335"/>
                  </a:cubicBezTo>
                  <a:cubicBezTo>
                    <a:pt x="223" y="339"/>
                    <a:pt x="219" y="342"/>
                    <a:pt x="219" y="346"/>
                  </a:cubicBezTo>
                  <a:cubicBezTo>
                    <a:pt x="219" y="346"/>
                    <a:pt x="220" y="348"/>
                    <a:pt x="220" y="350"/>
                  </a:cubicBezTo>
                  <a:cubicBezTo>
                    <a:pt x="254" y="344"/>
                    <a:pt x="285" y="327"/>
                    <a:pt x="308" y="302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18" name="íṡ1íḓe"/>
            <p:cNvSpPr/>
            <p:nvPr/>
          </p:nvSpPr>
          <p:spPr>
            <a:xfrm>
              <a:off x="5570584" y="3105405"/>
              <a:ext cx="1002560" cy="1002556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cxnSp>
          <p:nvCxnSpPr>
            <p:cNvPr id="19" name="Straight Connector 18"/>
            <p:cNvCxnSpPr/>
            <p:nvPr/>
          </p:nvCxnSpPr>
          <p:spPr>
            <a:xfrm flipH="1">
              <a:off x="6071865" y="2699244"/>
              <a:ext cx="1" cy="32939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6071865" y="4180172"/>
              <a:ext cx="1" cy="329393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10800000" flipV="1">
              <a:off x="6570494" y="3028636"/>
              <a:ext cx="500287" cy="28953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 flipV="1">
              <a:off x="5053870" y="3893941"/>
              <a:ext cx="519367" cy="2862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4400000" flipV="1">
              <a:off x="6574135" y="3937536"/>
              <a:ext cx="500287" cy="289535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14400000" flipV="1">
              <a:off x="5047910" y="3050644"/>
              <a:ext cx="519367" cy="286231"/>
            </a:xfrm>
            <a:prstGeom prst="line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i$1íḋe"/>
            <p:cNvGrpSpPr/>
            <p:nvPr/>
          </p:nvGrpSpPr>
          <p:grpSpPr>
            <a:xfrm>
              <a:off x="4233524" y="5395843"/>
              <a:ext cx="3657600" cy="740908"/>
              <a:chOff x="4424056" y="5384141"/>
              <a:chExt cx="3276536" cy="740908"/>
            </a:xfrm>
          </p:grpSpPr>
          <p:sp>
            <p:nvSpPr>
              <p:cNvPr id="41" name="íšḻïḑé"/>
              <p:cNvSpPr txBox="1"/>
              <p:nvPr/>
            </p:nvSpPr>
            <p:spPr>
              <a:xfrm>
                <a:off x="4424056" y="5801884"/>
                <a:ext cx="3276536" cy="323165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42" name="íśḻiḋè"/>
              <p:cNvSpPr txBox="1"/>
              <p:nvPr/>
            </p:nvSpPr>
            <p:spPr>
              <a:xfrm>
                <a:off x="5428189" y="5384141"/>
                <a:ext cx="1268271" cy="461665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5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grpSp>
          <p:nvGrpSpPr>
            <p:cNvPr id="26" name="iş1idè"/>
            <p:cNvGrpSpPr/>
            <p:nvPr/>
          </p:nvGrpSpPr>
          <p:grpSpPr>
            <a:xfrm>
              <a:off x="4300456" y="1056154"/>
              <a:ext cx="3523736" cy="756247"/>
              <a:chOff x="4424056" y="1032571"/>
              <a:chExt cx="3276536" cy="756247"/>
            </a:xfrm>
          </p:grpSpPr>
          <p:sp>
            <p:nvSpPr>
              <p:cNvPr id="39" name="îṧḷîḋe"/>
              <p:cNvSpPr txBox="1"/>
              <p:nvPr/>
            </p:nvSpPr>
            <p:spPr>
              <a:xfrm>
                <a:off x="4424056" y="1450314"/>
                <a:ext cx="3276536" cy="338504"/>
              </a:xfrm>
              <a:prstGeom prst="rect">
                <a:avLst/>
              </a:prstGeom>
              <a:noFill/>
            </p:spPr>
            <p:txBody>
              <a:bodyPr wrap="square">
                <a:norm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zh-CN" altLang="en-US" sz="800" dirty="0"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此部分内容作为文字排版占位显示（建议使用主题字体）</a:t>
                </a:r>
              </a:p>
            </p:txBody>
          </p:sp>
          <p:sp>
            <p:nvSpPr>
              <p:cNvPr id="40" name="î$ļîdê"/>
              <p:cNvSpPr txBox="1"/>
              <p:nvPr/>
            </p:nvSpPr>
            <p:spPr>
              <a:xfrm>
                <a:off x="5404098" y="1032571"/>
                <a:ext cx="1316452" cy="461665"/>
              </a:xfrm>
              <a:prstGeom prst="rect">
                <a:avLst/>
              </a:prstGeom>
              <a:noFill/>
            </p:spPr>
            <p:txBody>
              <a:bodyPr wrap="none">
                <a:normAutofit/>
              </a:bodyPr>
              <a:lstStyle/>
              <a:p>
                <a:pPr algn="ctr"/>
                <a:r>
                  <a:rPr lang="zh-CN" altLang="en-US" sz="1200" b="1" dirty="0">
                    <a:solidFill>
                      <a:schemeClr val="accent2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</p:grpSp>
        <p:grpSp>
          <p:nvGrpSpPr>
            <p:cNvPr id="27" name="išlíďè"/>
            <p:cNvGrpSpPr/>
            <p:nvPr/>
          </p:nvGrpSpPr>
          <p:grpSpPr>
            <a:xfrm>
              <a:off x="1660415" y="2367226"/>
              <a:ext cx="2573109" cy="847702"/>
              <a:chOff x="2653530" y="5074715"/>
              <a:chExt cx="2262955" cy="847702"/>
            </a:xfrm>
          </p:grpSpPr>
          <p:sp>
            <p:nvSpPr>
              <p:cNvPr id="37" name="îṩḷíďe"/>
              <p:cNvSpPr txBox="1"/>
              <p:nvPr/>
            </p:nvSpPr>
            <p:spPr>
              <a:xfrm>
                <a:off x="2653530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accent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8" name="îşḻîdè"/>
              <p:cNvSpPr txBox="1">
                <a:spLocks/>
              </p:cNvSpPr>
              <p:nvPr/>
            </p:nvSpPr>
            <p:spPr>
              <a:xfrm>
                <a:off x="2653530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</a:t>
                </a:r>
                <a:b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（建议使用主题字体）</a:t>
                </a:r>
              </a:p>
            </p:txBody>
          </p:sp>
        </p:grpSp>
        <p:grpSp>
          <p:nvGrpSpPr>
            <p:cNvPr id="28" name="îsliḑê"/>
            <p:cNvGrpSpPr/>
            <p:nvPr/>
          </p:nvGrpSpPr>
          <p:grpSpPr>
            <a:xfrm>
              <a:off x="7891124" y="2367226"/>
              <a:ext cx="2861139" cy="847702"/>
              <a:chOff x="7284132" y="5074715"/>
              <a:chExt cx="2262955" cy="847702"/>
            </a:xfrm>
          </p:grpSpPr>
          <p:sp>
            <p:nvSpPr>
              <p:cNvPr id="35" name="iṩlídè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/>
              </a:bodyPr>
              <a:lstStyle/>
              <a:p>
                <a:r>
                  <a:rPr lang="zh-CN" altLang="en-US" sz="1200" b="1" dirty="0">
                    <a:solidFill>
                      <a:schemeClr val="accent3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6" name="ísḷîḍé"/>
              <p:cNvSpPr txBox="1">
                <a:spLocks/>
              </p:cNvSpPr>
              <p:nvPr/>
            </p:nvSpPr>
            <p:spPr>
              <a:xfrm>
                <a:off x="7284132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</a:t>
                </a:r>
                <a:b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（建议使用主题字体）</a:t>
                </a:r>
              </a:p>
            </p:txBody>
          </p:sp>
        </p:grpSp>
        <p:grpSp>
          <p:nvGrpSpPr>
            <p:cNvPr id="29" name="ïṣḷíḋe"/>
            <p:cNvGrpSpPr/>
            <p:nvPr/>
          </p:nvGrpSpPr>
          <p:grpSpPr>
            <a:xfrm>
              <a:off x="1660415" y="4027034"/>
              <a:ext cx="2573109" cy="847702"/>
              <a:chOff x="2653530" y="5074715"/>
              <a:chExt cx="2262955" cy="847702"/>
            </a:xfrm>
          </p:grpSpPr>
          <p:sp>
            <p:nvSpPr>
              <p:cNvPr id="33" name="iṥ1ïḓé"/>
              <p:cNvSpPr txBox="1"/>
              <p:nvPr/>
            </p:nvSpPr>
            <p:spPr>
              <a:xfrm>
                <a:off x="2653530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0" tIns="0" rIns="360000" bIns="0" anchor="ctr" anchorCtr="0">
                <a:normAutofit/>
              </a:bodyPr>
              <a:lstStyle/>
              <a:p>
                <a:pPr algn="r"/>
                <a:r>
                  <a:rPr lang="zh-CN" altLang="en-US" sz="1200" b="1" dirty="0">
                    <a:solidFill>
                      <a:schemeClr val="accent6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4" name="îṧḷiḋe"/>
              <p:cNvSpPr txBox="1">
                <a:spLocks/>
              </p:cNvSpPr>
              <p:nvPr/>
            </p:nvSpPr>
            <p:spPr>
              <a:xfrm>
                <a:off x="2653530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0" tIns="0" rIns="360000" bIns="0" anchor="ctr" anchorCtr="0">
                <a:normAutofit/>
              </a:bodyPr>
              <a:lstStyle/>
              <a:p>
                <a:pPr algn="r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</a:t>
                </a:r>
                <a:b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（建议使用主题字体）</a:t>
                </a:r>
              </a:p>
            </p:txBody>
          </p:sp>
        </p:grpSp>
        <p:grpSp>
          <p:nvGrpSpPr>
            <p:cNvPr id="30" name="ïšḻíḓè"/>
            <p:cNvGrpSpPr/>
            <p:nvPr/>
          </p:nvGrpSpPr>
          <p:grpSpPr>
            <a:xfrm>
              <a:off x="7891124" y="4027034"/>
              <a:ext cx="2861139" cy="847702"/>
              <a:chOff x="7284132" y="5074715"/>
              <a:chExt cx="2262955" cy="847702"/>
            </a:xfrm>
          </p:grpSpPr>
          <p:sp>
            <p:nvSpPr>
              <p:cNvPr id="31" name="ïSľîḍè"/>
              <p:cNvSpPr txBox="1"/>
              <p:nvPr/>
            </p:nvSpPr>
            <p:spPr>
              <a:xfrm>
                <a:off x="7284132" y="5074715"/>
                <a:ext cx="2262955" cy="291403"/>
              </a:xfrm>
              <a:prstGeom prst="rect">
                <a:avLst/>
              </a:prstGeom>
              <a:noFill/>
              <a:ln w="127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4">
                        <a:lumMod val="100000"/>
                      </a:schemeClr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 lIns="288000" tIns="0" rIns="288000" bIns="0" anchor="ctr" anchorCtr="0">
                <a:normAutofit/>
              </a:bodyPr>
              <a:lstStyle/>
              <a:p>
                <a:r>
                  <a:rPr lang="zh-CN" altLang="en-US" sz="1200" b="1" dirty="0">
                    <a:solidFill>
                      <a:schemeClr val="accent4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标题文本预设</a:t>
                </a:r>
              </a:p>
            </p:txBody>
          </p:sp>
          <p:sp>
            <p:nvSpPr>
              <p:cNvPr id="32" name="ísḷíḑê"/>
              <p:cNvSpPr txBox="1">
                <a:spLocks/>
              </p:cNvSpPr>
              <p:nvPr/>
            </p:nvSpPr>
            <p:spPr>
              <a:xfrm>
                <a:off x="7284132" y="5366119"/>
                <a:ext cx="2262955" cy="556298"/>
              </a:xfrm>
              <a:prstGeom prst="rect">
                <a:avLst/>
              </a:prstGeom>
            </p:spPr>
            <p:txBody>
              <a:bodyPr vert="horz" wrap="square" lIns="288000" tIns="0" rIns="288000" bIns="0" anchor="ctr" anchorCtr="0">
                <a:normAutofit/>
              </a:bodyPr>
              <a:lstStyle/>
              <a:p>
                <a:pPr algn="l">
                  <a:lnSpc>
                    <a:spcPct val="120000"/>
                  </a:lnSpc>
                </a:pP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此部分内容作为文字排版占位显示 </a:t>
                </a:r>
                <a:b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</a:br>
                <a:r>
                  <a:rPr lang="zh-CN" altLang="en-US" sz="800" dirty="0">
                    <a:solidFill>
                      <a:schemeClr val="dk1">
                        <a:lumMod val="100000"/>
                      </a:schemeClr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  <a:sym typeface="字魂58号-创中黑" panose="00000500000000000000" pitchFamily="2" charset="-122"/>
                  </a:rPr>
                  <a:t>（建议使用主题字体）</a:t>
                </a:r>
              </a:p>
            </p:txBody>
          </p:sp>
        </p:grpSp>
      </p:grpSp>
      <p:sp>
        <p:nvSpPr>
          <p:cNvPr id="44" name="文本框 43"/>
          <p:cNvSpPr txBox="1"/>
          <p:nvPr/>
        </p:nvSpPr>
        <p:spPr>
          <a:xfrm>
            <a:off x="406855" y="257922"/>
            <a:ext cx="3057525" cy="438581"/>
          </a:xfrm>
          <a:prstGeom prst="rect">
            <a:avLst/>
          </a:prstGeom>
          <a:noFill/>
        </p:spPr>
        <p:txBody>
          <a:bodyPr wrap="square" lIns="68580" tIns="34290" rIns="68580" bIns="34290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rPr>
              <a:t>工作完成情况</a:t>
            </a:r>
          </a:p>
        </p:txBody>
      </p:sp>
    </p:spTree>
    <p:extLst>
      <p:ext uri="{BB962C8B-B14F-4D97-AF65-F5344CB8AC3E}">
        <p14:creationId xmlns:p14="http://schemas.microsoft.com/office/powerpoint/2010/main" val="2309283971"/>
      </p:ext>
    </p:extLst>
  </p:cSld>
  <p:clrMapOvr>
    <a:masterClrMapping/>
  </p:clrMapOvr>
  <p:transition spd="slow" advTm="2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绿色商务简约年终工作总结汇报PPT模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021709b-1042-419c-924a-6405bcdda47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8a170cc-b0f2-4aea-8223-7bc5e5e8655d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47a943a-ed01-4833-bdfd-bba591e62f8d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ef8b78c7-7c71-47b3-adb1-804c933406b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b8b364be-8690-4e23-87ef-0b6949f27066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227289-8be5-40aa-813c-e8de6a91d837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a91549af-12d7-429a-94b3-c6e5655cf80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6faee97d-e100-4164-8085-ebaa380a89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5dda52cd-8361-4aa0-86b8-f2baddada1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8f48e65a-8867-4439-9850-e2eb80c8abf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e7db89f-b838-43b3-9433-d1bf0805016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ff1e3181-a27c-4d46-8bdc-5582a6bfb10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49f5b753-9795-4707-8d69-80c02d7e9b8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debeee90-b1f6-411d-af4f-2be42cdff4e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1ae080ae-9553-4a24-962e-49b8419d47a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2cdf4e9f-5f2c-4232-9672-144d418555db"/>
</p:tagLst>
</file>

<file path=ppt/theme/theme1.xml><?xml version="1.0" encoding="utf-8"?>
<a:theme xmlns:a="http://schemas.openxmlformats.org/drawingml/2006/main" name="Office Theme">
  <a:themeElements>
    <a:clrScheme name="自定义 14">
      <a:dk1>
        <a:sysClr val="windowText" lastClr="000000"/>
      </a:dk1>
      <a:lt1>
        <a:sysClr val="window" lastClr="FFFFFF"/>
      </a:lt1>
      <a:dk2>
        <a:srgbClr val="2D3847"/>
      </a:dk2>
      <a:lt2>
        <a:srgbClr val="E7E6E6"/>
      </a:lt2>
      <a:accent1>
        <a:srgbClr val="1285BE"/>
      </a:accent1>
      <a:accent2>
        <a:srgbClr val="0080B4"/>
      </a:accent2>
      <a:accent3>
        <a:srgbClr val="00B0D3"/>
      </a:accent3>
      <a:accent4>
        <a:srgbClr val="3ABFC4"/>
      </a:accent4>
      <a:accent5>
        <a:srgbClr val="21C0D7"/>
      </a:accent5>
      <a:accent6>
        <a:srgbClr val="55D4FA"/>
      </a:accent6>
      <a:hlink>
        <a:srgbClr val="0563C1"/>
      </a:hlink>
      <a:folHlink>
        <a:srgbClr val="954F72"/>
      </a:folHlink>
    </a:clrScheme>
    <a:fontScheme name="自定义 1">
      <a:majorFont>
        <a:latin typeface="Franklin Gothic Medium"/>
        <a:ea typeface="微软雅黑"/>
        <a:cs typeface=""/>
      </a:majorFont>
      <a:minorFont>
        <a:latin typeface="Microsoft Sans Serif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</TotalTime>
  <Words>1667</Words>
  <Application>Microsoft Office PowerPoint</Application>
  <PresentationFormat>全屏显示(16:9)</PresentationFormat>
  <Paragraphs>296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字魂58号-创中黑</vt:lpstr>
      <vt:lpstr>Arial</vt:lpstr>
      <vt:lpstr>Calibri</vt:lpstr>
      <vt:lpstr>Franklin Gothic Medium</vt:lpstr>
      <vt:lpstr>Microsoft Sans Serif</vt:lpstr>
      <vt:lpstr>微软雅黑</vt:lpstr>
      <vt:lpstr>字魂36号-正文宋楷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蓝绿色商务简约年终工作总结汇报PPT模板</dc:title>
  <dc:creator>Administrator</dc:creator>
  <cp:lastModifiedBy>Administrator</cp:lastModifiedBy>
  <cp:revision>46</cp:revision>
  <dcterms:created xsi:type="dcterms:W3CDTF">2017-08-18T03:02:00Z</dcterms:created>
  <dcterms:modified xsi:type="dcterms:W3CDTF">2019-08-18T10:18:06Z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2052-10.1.0.6748</vt:lpwstr>
  </property>
</Properties>
</file>