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9" r:id="rId2"/>
    <p:sldId id="278" r:id="rId3"/>
    <p:sldId id="279" r:id="rId4"/>
    <p:sldId id="265" r:id="rId5"/>
    <p:sldId id="273" r:id="rId6"/>
    <p:sldId id="267" r:id="rId7"/>
    <p:sldId id="280" r:id="rId8"/>
    <p:sldId id="271" r:id="rId9"/>
    <p:sldId id="269" r:id="rId10"/>
    <p:sldId id="281" r:id="rId11"/>
    <p:sldId id="275" r:id="rId12"/>
    <p:sldId id="272" r:id="rId13"/>
    <p:sldId id="282" r:id="rId14"/>
    <p:sldId id="264" r:id="rId15"/>
    <p:sldId id="263" r:id="rId16"/>
    <p:sldId id="260"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38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F99"/>
    <a:srgbClr val="FFD777"/>
    <a:srgbClr val="FE9D76"/>
    <a:srgbClr val="FE9567"/>
    <a:srgbClr val="FD834D"/>
    <a:srgbClr val="FFDC77"/>
    <a:srgbClr val="B0DD73"/>
    <a:srgbClr val="8DB92F"/>
    <a:srgbClr val="43A190"/>
    <a:srgbClr val="3682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autoAdjust="0"/>
    <p:restoredTop sz="86429"/>
  </p:normalViewPr>
  <p:slideViewPr>
    <p:cSldViewPr snapToGrid="0" showGuides="1">
      <p:cViewPr varScale="1">
        <p:scale>
          <a:sx n="102" d="100"/>
          <a:sy n="102" d="100"/>
        </p:scale>
        <p:origin x="192" y="624"/>
      </p:cViewPr>
      <p:guideLst>
        <p:guide orient="horz" pos="2156"/>
        <p:guide pos="3846"/>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82" d="100"/>
          <a:sy n="82" d="100"/>
        </p:scale>
        <p:origin x="3008" y="1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2025/5/16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2025/5/16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2372052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5.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章节页">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DA1D541-ABEB-2423-B071-C70022206996}"/>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pic>
        <p:nvPicPr>
          <p:cNvPr id="8" name="图片 7" descr="未命名作品-4">
            <a:extLst>
              <a:ext uri="{FF2B5EF4-FFF2-40B4-BE49-F238E27FC236}">
                <a16:creationId xmlns:a16="http://schemas.microsoft.com/office/drawing/2014/main" id="{E5649667-67E7-5CB5-1B0C-9D632A6D282A}"/>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9" name="图片 8" descr="未命名作品-4">
            <a:extLst>
              <a:ext uri="{FF2B5EF4-FFF2-40B4-BE49-F238E27FC236}">
                <a16:creationId xmlns:a16="http://schemas.microsoft.com/office/drawing/2014/main" id="{AE3894FE-2FA2-84BF-C2F9-BC2153F7CAA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15" name="图片 14" descr="未命名作品-4">
            <a:extLst>
              <a:ext uri="{FF2B5EF4-FFF2-40B4-BE49-F238E27FC236}">
                <a16:creationId xmlns:a16="http://schemas.microsoft.com/office/drawing/2014/main" id="{DA6FA962-0951-5D78-ED4C-AA617376EAD4}"/>
              </a:ext>
            </a:extLst>
          </p:cNvPr>
          <p:cNvPicPr>
            <a:picLocks noChangeAspect="1"/>
          </p:cNvPicPr>
          <p:nvPr userDrawn="1"/>
        </p:nvPicPr>
        <p:blipFill>
          <a:blip r:embed="rId3"/>
          <a:srcRect l="45086" t="56111" r="17261"/>
          <a:stretch>
            <a:fillRect/>
          </a:stretch>
        </p:blipFill>
        <p:spPr>
          <a:xfrm>
            <a:off x="6096000" y="4386310"/>
            <a:ext cx="3213735" cy="2497455"/>
          </a:xfrm>
          <a:prstGeom prst="rect">
            <a:avLst/>
          </a:prstGeom>
        </p:spPr>
      </p:pic>
      <p:pic>
        <p:nvPicPr>
          <p:cNvPr id="16" name="图片 15" descr="未命名作品-4">
            <a:extLst>
              <a:ext uri="{FF2B5EF4-FFF2-40B4-BE49-F238E27FC236}">
                <a16:creationId xmlns:a16="http://schemas.microsoft.com/office/drawing/2014/main" id="{CE4F3570-1BB6-401C-7F2B-49451D33CD7A}"/>
              </a:ext>
            </a:extLst>
          </p:cNvPr>
          <p:cNvPicPr>
            <a:picLocks noChangeAspect="1"/>
          </p:cNvPicPr>
          <p:nvPr userDrawn="1"/>
        </p:nvPicPr>
        <p:blipFill>
          <a:blip r:embed="rId4"/>
          <a:srcRect t="21912" r="39675"/>
          <a:stretch>
            <a:fillRect/>
          </a:stretch>
        </p:blipFill>
        <p:spPr>
          <a:xfrm flipH="1" flipV="1">
            <a:off x="9198610" y="-14605"/>
            <a:ext cx="3007360" cy="2595880"/>
          </a:xfrm>
          <a:prstGeom prst="rect">
            <a:avLst/>
          </a:prstGeom>
        </p:spPr>
      </p:pic>
      <p:pic>
        <p:nvPicPr>
          <p:cNvPr id="17" name="图片 16" descr="未命名作品-4">
            <a:extLst>
              <a:ext uri="{FF2B5EF4-FFF2-40B4-BE49-F238E27FC236}">
                <a16:creationId xmlns:a16="http://schemas.microsoft.com/office/drawing/2014/main" id="{A2571D76-E24D-3D13-1B00-5E10140EC306}"/>
              </a:ext>
            </a:extLst>
          </p:cNvPr>
          <p:cNvPicPr>
            <a:picLocks noChangeAspect="1"/>
          </p:cNvPicPr>
          <p:nvPr userDrawn="1"/>
        </p:nvPicPr>
        <p:blipFill>
          <a:blip r:embed="rId4"/>
          <a:srcRect l="41541" t="21912" r="39675" b="25559"/>
          <a:stretch>
            <a:fillRect/>
          </a:stretch>
        </p:blipFill>
        <p:spPr>
          <a:xfrm flipH="1" flipV="1">
            <a:off x="7190740" y="1058545"/>
            <a:ext cx="1550670" cy="2891790"/>
          </a:xfrm>
          <a:prstGeom prst="rect">
            <a:avLst/>
          </a:prstGeom>
        </p:spPr>
      </p:pic>
      <p:pic>
        <p:nvPicPr>
          <p:cNvPr id="19" name="图片 18" descr="未命名作品-4">
            <a:extLst>
              <a:ext uri="{FF2B5EF4-FFF2-40B4-BE49-F238E27FC236}">
                <a16:creationId xmlns:a16="http://schemas.microsoft.com/office/drawing/2014/main" id="{0B9E4E43-936A-3782-5F49-8A78B7D81296}"/>
              </a:ext>
            </a:extLst>
          </p:cNvPr>
          <p:cNvPicPr>
            <a:picLocks noChangeAspect="1"/>
          </p:cNvPicPr>
          <p:nvPr userDrawn="1"/>
        </p:nvPicPr>
        <p:blipFill>
          <a:blip r:embed="rId4"/>
          <a:srcRect t="21912" r="39675"/>
          <a:stretch>
            <a:fillRect/>
          </a:stretch>
        </p:blipFill>
        <p:spPr>
          <a:xfrm flipV="1">
            <a:off x="0" y="-6985"/>
            <a:ext cx="3605530" cy="3112135"/>
          </a:xfrm>
          <a:prstGeom prst="rect">
            <a:avLst/>
          </a:prstGeom>
        </p:spPr>
      </p:pic>
      <p:pic>
        <p:nvPicPr>
          <p:cNvPr id="20" name="图片 19">
            <a:extLst>
              <a:ext uri="{FF2B5EF4-FFF2-40B4-BE49-F238E27FC236}">
                <a16:creationId xmlns:a16="http://schemas.microsoft.com/office/drawing/2014/main" id="{4D6ADE1F-5C81-DD40-C610-E2C3621B3DF3}"/>
              </a:ext>
            </a:extLst>
          </p:cNvPr>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21" name="图片 20" descr="未命名作品-4">
            <a:extLst>
              <a:ext uri="{FF2B5EF4-FFF2-40B4-BE49-F238E27FC236}">
                <a16:creationId xmlns:a16="http://schemas.microsoft.com/office/drawing/2014/main" id="{618148CD-3E9E-84E2-A709-FAC84BB6F3FB}"/>
              </a:ext>
            </a:extLst>
          </p:cNvPr>
          <p:cNvPicPr>
            <a:picLocks noChangeAspect="1"/>
          </p:cNvPicPr>
          <p:nvPr userDrawn="1"/>
        </p:nvPicPr>
        <p:blipFill>
          <a:blip r:embed="rId4"/>
          <a:srcRect l="18724" t="33831" r="72589" b="52243"/>
          <a:stretch>
            <a:fillRect/>
          </a:stretch>
        </p:blipFill>
        <p:spPr>
          <a:xfrm flipH="1" flipV="1">
            <a:off x="1651000" y="4881245"/>
            <a:ext cx="655955" cy="701040"/>
          </a:xfrm>
          <a:prstGeom prst="rect">
            <a:avLst/>
          </a:prstGeom>
        </p:spPr>
      </p:pic>
      <p:pic>
        <p:nvPicPr>
          <p:cNvPr id="22" name="图片 21" descr="未命名作品-4">
            <a:extLst>
              <a:ext uri="{FF2B5EF4-FFF2-40B4-BE49-F238E27FC236}">
                <a16:creationId xmlns:a16="http://schemas.microsoft.com/office/drawing/2014/main" id="{B6200CFA-462C-4C7C-F1E4-C3015E80B5E6}"/>
              </a:ext>
            </a:extLst>
          </p:cNvPr>
          <p:cNvPicPr>
            <a:picLocks noChangeAspect="1"/>
          </p:cNvPicPr>
          <p:nvPr userDrawn="1"/>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6" name="图片 15" descr="未命名作品-4">
            <a:extLst>
              <a:ext uri="{FF2B5EF4-FFF2-40B4-BE49-F238E27FC236}">
                <a16:creationId xmlns:a16="http://schemas.microsoft.com/office/drawing/2014/main" id="{8CA61299-B04F-DCF2-AEE3-233354D3D9FD}"/>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20" name="图片 19" descr="未命名作品-4">
            <a:extLst>
              <a:ext uri="{FF2B5EF4-FFF2-40B4-BE49-F238E27FC236}">
                <a16:creationId xmlns:a16="http://schemas.microsoft.com/office/drawing/2014/main" id="{7154449A-3BEF-5B89-75A6-4ED39D7298F2}"/>
              </a:ext>
            </a:extLst>
          </p:cNvPr>
          <p:cNvPicPr>
            <a:picLocks noChangeAspect="1"/>
          </p:cNvPicPr>
          <p:nvPr userDrawn="1"/>
        </p:nvPicPr>
        <p:blipFill>
          <a:blip r:embed="rId3"/>
          <a:srcRect t="21912" r="39675"/>
          <a:stretch>
            <a:fillRect/>
          </a:stretch>
        </p:blipFill>
        <p:spPr>
          <a:xfrm flipV="1">
            <a:off x="0" y="-6985"/>
            <a:ext cx="3605530" cy="3112135"/>
          </a:xfrm>
          <a:prstGeom prst="rect">
            <a:avLst/>
          </a:prstGeom>
        </p:spPr>
      </p:pic>
      <p:sp>
        <p:nvSpPr>
          <p:cNvPr id="11" name="日期占位符 3">
            <a:extLst>
              <a:ext uri="{FF2B5EF4-FFF2-40B4-BE49-F238E27FC236}">
                <a16:creationId xmlns:a16="http://schemas.microsoft.com/office/drawing/2014/main" id="{E916F083-F8C7-E121-9F41-4A653523A674}"/>
              </a:ext>
            </a:extLst>
          </p:cNvPr>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2025/5/16</a:t>
            </a:fld>
            <a:endParaRPr lang="zh-CN" altLang="en-US"/>
          </a:p>
        </p:txBody>
      </p:sp>
      <p:sp>
        <p:nvSpPr>
          <p:cNvPr id="12" name="页脚占位符 4">
            <a:extLst>
              <a:ext uri="{FF2B5EF4-FFF2-40B4-BE49-F238E27FC236}">
                <a16:creationId xmlns:a16="http://schemas.microsoft.com/office/drawing/2014/main" id="{8F413E44-DA95-99BD-BEFD-30F5A2EEE66E}"/>
              </a:ext>
            </a:extLst>
          </p:cNvPr>
          <p:cNvSpPr>
            <a:spLocks noGrp="1"/>
          </p:cNvSpPr>
          <p:nvPr>
            <p:ph type="ftr" sz="quarter" idx="11"/>
          </p:nvPr>
        </p:nvSpPr>
        <p:spPr>
          <a:xfrm>
            <a:off x="4038600" y="6356350"/>
            <a:ext cx="4114800" cy="365125"/>
          </a:xfrm>
        </p:spPr>
        <p:txBody>
          <a:bodyPr/>
          <a:lstStyle/>
          <a:p>
            <a:endParaRPr lang="zh-CN" altLang="en-US"/>
          </a:p>
        </p:txBody>
      </p:sp>
      <p:sp>
        <p:nvSpPr>
          <p:cNvPr id="13" name="灯片编号占位符 5">
            <a:extLst>
              <a:ext uri="{FF2B5EF4-FFF2-40B4-BE49-F238E27FC236}">
                <a16:creationId xmlns:a16="http://schemas.microsoft.com/office/drawing/2014/main" id="{5A27B758-EA76-5719-5958-C94E6D21C5FB}"/>
              </a:ext>
            </a:extLst>
          </p:cNvPr>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pic>
        <p:nvPicPr>
          <p:cNvPr id="15" name="图片 14" descr="未命名作品-4">
            <a:extLst>
              <a:ext uri="{FF2B5EF4-FFF2-40B4-BE49-F238E27FC236}">
                <a16:creationId xmlns:a16="http://schemas.microsoft.com/office/drawing/2014/main" id="{824C6379-B177-B311-6A8F-3368513C52B2}"/>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17" name="图片 16" descr="未命名作品-4">
            <a:extLst>
              <a:ext uri="{FF2B5EF4-FFF2-40B4-BE49-F238E27FC236}">
                <a16:creationId xmlns:a16="http://schemas.microsoft.com/office/drawing/2014/main" id="{840B9834-93EB-CBDE-25CD-E2D5E6AC24D2}"/>
              </a:ext>
            </a:extLst>
          </p:cNvPr>
          <p:cNvPicPr>
            <a:picLocks noChangeAspect="1"/>
          </p:cNvPicPr>
          <p:nvPr userDrawn="1"/>
        </p:nvPicPr>
        <p:blipFill>
          <a:blip r:embed="rId4"/>
          <a:srcRect l="45086" t="56111" r="17261"/>
          <a:stretch>
            <a:fillRect/>
          </a:stretch>
        </p:blipFill>
        <p:spPr>
          <a:xfrm>
            <a:off x="6096000" y="4386310"/>
            <a:ext cx="3213735" cy="2497455"/>
          </a:xfrm>
          <a:prstGeom prst="rect">
            <a:avLst/>
          </a:prstGeom>
        </p:spPr>
      </p:pic>
      <p:pic>
        <p:nvPicPr>
          <p:cNvPr id="18" name="图片 17" descr="未命名作品-4">
            <a:extLst>
              <a:ext uri="{FF2B5EF4-FFF2-40B4-BE49-F238E27FC236}">
                <a16:creationId xmlns:a16="http://schemas.microsoft.com/office/drawing/2014/main" id="{27249BD7-C8EA-6B19-CE9E-161616A3879E}"/>
              </a:ext>
            </a:extLst>
          </p:cNvPr>
          <p:cNvPicPr>
            <a:picLocks noChangeAspect="1"/>
          </p:cNvPicPr>
          <p:nvPr userDrawn="1"/>
        </p:nvPicPr>
        <p:blipFill>
          <a:blip r:embed="rId3"/>
          <a:srcRect t="21912" r="39675"/>
          <a:stretch>
            <a:fillRect/>
          </a:stretch>
        </p:blipFill>
        <p:spPr>
          <a:xfrm flipH="1" flipV="1">
            <a:off x="9198610" y="-14605"/>
            <a:ext cx="3007360" cy="2595880"/>
          </a:xfrm>
          <a:prstGeom prst="rect">
            <a:avLst/>
          </a:prstGeom>
        </p:spPr>
      </p:pic>
      <p:pic>
        <p:nvPicPr>
          <p:cNvPr id="19" name="图片 18" descr="未命名作品-4">
            <a:extLst>
              <a:ext uri="{FF2B5EF4-FFF2-40B4-BE49-F238E27FC236}">
                <a16:creationId xmlns:a16="http://schemas.microsoft.com/office/drawing/2014/main" id="{75D82C0F-5417-4EA0-A0E6-57DA6C5C9E42}"/>
              </a:ext>
            </a:extLst>
          </p:cNvPr>
          <p:cNvPicPr>
            <a:picLocks noChangeAspect="1"/>
          </p:cNvPicPr>
          <p:nvPr userDrawn="1"/>
        </p:nvPicPr>
        <p:blipFill>
          <a:blip r:embed="rId3"/>
          <a:srcRect l="41541" t="21912" r="39675" b="25559"/>
          <a:stretch>
            <a:fillRect/>
          </a:stretch>
        </p:blipFill>
        <p:spPr>
          <a:xfrm flipH="1" flipV="1">
            <a:off x="7190740" y="1058545"/>
            <a:ext cx="1550670" cy="2891790"/>
          </a:xfrm>
          <a:prstGeom prst="rect">
            <a:avLst/>
          </a:prstGeom>
        </p:spPr>
      </p:pic>
      <p:pic>
        <p:nvPicPr>
          <p:cNvPr id="25" name="图片 24">
            <a:extLst>
              <a:ext uri="{FF2B5EF4-FFF2-40B4-BE49-F238E27FC236}">
                <a16:creationId xmlns:a16="http://schemas.microsoft.com/office/drawing/2014/main" id="{EAD59AB8-3D3F-60C2-AA87-A31CD46C7001}"/>
              </a:ext>
            </a:extLst>
          </p:cNvPr>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27" name="图片 26" descr="未命名作品-4">
            <a:extLst>
              <a:ext uri="{FF2B5EF4-FFF2-40B4-BE49-F238E27FC236}">
                <a16:creationId xmlns:a16="http://schemas.microsoft.com/office/drawing/2014/main" id="{734CD423-D412-2CB6-B5AF-A204195E2AA1}"/>
              </a:ext>
            </a:extLst>
          </p:cNvPr>
          <p:cNvPicPr>
            <a:picLocks noChangeAspect="1"/>
          </p:cNvPicPr>
          <p:nvPr userDrawn="1"/>
        </p:nvPicPr>
        <p:blipFill>
          <a:blip r:embed="rId3"/>
          <a:srcRect l="18724" t="33831" r="72589" b="52243"/>
          <a:stretch>
            <a:fillRect/>
          </a:stretch>
        </p:blipFill>
        <p:spPr>
          <a:xfrm flipH="1" flipV="1">
            <a:off x="1651000" y="4881245"/>
            <a:ext cx="655955" cy="701040"/>
          </a:xfrm>
          <a:prstGeom prst="rect">
            <a:avLst/>
          </a:prstGeom>
        </p:spPr>
      </p:pic>
      <p:pic>
        <p:nvPicPr>
          <p:cNvPr id="28" name="图片 27" descr="未命名作品-4">
            <a:extLst>
              <a:ext uri="{FF2B5EF4-FFF2-40B4-BE49-F238E27FC236}">
                <a16:creationId xmlns:a16="http://schemas.microsoft.com/office/drawing/2014/main" id="{29D5AE0A-872F-B867-76A6-C877D243C1CB}"/>
              </a:ext>
            </a:extLst>
          </p:cNvPr>
          <p:cNvPicPr>
            <a:picLocks noChangeAspect="1"/>
          </p:cNvPicPr>
          <p:nvPr userDrawn="1"/>
        </p:nvPicPr>
        <p:blipFill>
          <a:blip r:embed="rId3"/>
          <a:srcRect l="41541" t="21912" r="39675" b="25559"/>
          <a:stretch>
            <a:fillRect/>
          </a:stretch>
        </p:blipFill>
        <p:spPr>
          <a:xfrm flipH="1" flipV="1">
            <a:off x="3138805" y="5812790"/>
            <a:ext cx="1426845" cy="2661285"/>
          </a:xfrm>
          <a:prstGeom prst="rect">
            <a:avLst/>
          </a:prstGeom>
        </p:spPr>
      </p:pic>
      <p:sp>
        <p:nvSpPr>
          <p:cNvPr id="29" name="矩形 28">
            <a:extLst>
              <a:ext uri="{FF2B5EF4-FFF2-40B4-BE49-F238E27FC236}">
                <a16:creationId xmlns:a16="http://schemas.microsoft.com/office/drawing/2014/main" id="{5ED743A0-7D9E-BA82-ECF3-5B3390B3D692}"/>
              </a:ext>
            </a:extLst>
          </p:cNvPr>
          <p:cNvSpPr/>
          <p:nvPr userDrawn="1"/>
        </p:nvSpPr>
        <p:spPr>
          <a:xfrm>
            <a:off x="24514" y="-7265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817880" y="258445"/>
            <a:ext cx="10345420" cy="701041"/>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887320" y="1841817"/>
            <a:ext cx="10275979"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文字和图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2025/5/16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9" name="图片 8" descr="未命名作品-4">
            <a:extLst>
              <a:ext uri="{FF2B5EF4-FFF2-40B4-BE49-F238E27FC236}">
                <a16:creationId xmlns:a16="http://schemas.microsoft.com/office/drawing/2014/main" id="{AE3894FE-2FA2-84BF-C2F9-BC2153F7CAA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16" name="图片 15" descr="未命名作品-4">
            <a:extLst>
              <a:ext uri="{FF2B5EF4-FFF2-40B4-BE49-F238E27FC236}">
                <a16:creationId xmlns:a16="http://schemas.microsoft.com/office/drawing/2014/main" id="{CE4F3570-1BB6-401C-7F2B-49451D33CD7A}"/>
              </a:ext>
            </a:extLst>
          </p:cNvPr>
          <p:cNvPicPr>
            <a:picLocks noChangeAspect="1"/>
          </p:cNvPicPr>
          <p:nvPr userDrawn="1"/>
        </p:nvPicPr>
        <p:blipFill>
          <a:blip r:embed="rId3"/>
          <a:srcRect t="21912" r="39675"/>
          <a:stretch>
            <a:fillRect/>
          </a:stretch>
        </p:blipFill>
        <p:spPr>
          <a:xfrm flipH="1" flipV="1">
            <a:off x="9198610" y="-14605"/>
            <a:ext cx="3007360" cy="2595880"/>
          </a:xfrm>
          <a:prstGeom prst="rect">
            <a:avLst/>
          </a:prstGeom>
        </p:spPr>
      </p:pic>
      <p:pic>
        <p:nvPicPr>
          <p:cNvPr id="17" name="图片 16" descr="未命名作品-4">
            <a:extLst>
              <a:ext uri="{FF2B5EF4-FFF2-40B4-BE49-F238E27FC236}">
                <a16:creationId xmlns:a16="http://schemas.microsoft.com/office/drawing/2014/main" id="{A2571D76-E24D-3D13-1B00-5E10140EC306}"/>
              </a:ext>
            </a:extLst>
          </p:cNvPr>
          <p:cNvPicPr>
            <a:picLocks noChangeAspect="1"/>
          </p:cNvPicPr>
          <p:nvPr userDrawn="1"/>
        </p:nvPicPr>
        <p:blipFill>
          <a:blip r:embed="rId3"/>
          <a:srcRect l="41541" t="21912" r="39675" b="25559"/>
          <a:stretch>
            <a:fillRect/>
          </a:stretch>
        </p:blipFill>
        <p:spPr>
          <a:xfrm flipH="1" flipV="1">
            <a:off x="7190740" y="1058545"/>
            <a:ext cx="1550670" cy="2891790"/>
          </a:xfrm>
          <a:prstGeom prst="rect">
            <a:avLst/>
          </a:prstGeom>
        </p:spPr>
      </p:pic>
      <p:pic>
        <p:nvPicPr>
          <p:cNvPr id="19" name="图片 18" descr="未命名作品-4">
            <a:extLst>
              <a:ext uri="{FF2B5EF4-FFF2-40B4-BE49-F238E27FC236}">
                <a16:creationId xmlns:a16="http://schemas.microsoft.com/office/drawing/2014/main" id="{0B9E4E43-936A-3782-5F49-8A78B7D81296}"/>
              </a:ext>
            </a:extLst>
          </p:cNvPr>
          <p:cNvPicPr>
            <a:picLocks noChangeAspect="1"/>
          </p:cNvPicPr>
          <p:nvPr userDrawn="1"/>
        </p:nvPicPr>
        <p:blipFill>
          <a:blip r:embed="rId3"/>
          <a:srcRect t="21912" r="39675"/>
          <a:stretch>
            <a:fillRect/>
          </a:stretch>
        </p:blipFill>
        <p:spPr>
          <a:xfrm flipV="1">
            <a:off x="0" y="-6985"/>
            <a:ext cx="3605530" cy="3112135"/>
          </a:xfrm>
          <a:prstGeom prst="rect">
            <a:avLst/>
          </a:prstGeom>
        </p:spPr>
      </p:pic>
      <p:pic>
        <p:nvPicPr>
          <p:cNvPr id="20" name="图片 19">
            <a:extLst>
              <a:ext uri="{FF2B5EF4-FFF2-40B4-BE49-F238E27FC236}">
                <a16:creationId xmlns:a16="http://schemas.microsoft.com/office/drawing/2014/main" id="{4D6ADE1F-5C81-DD40-C610-E2C3621B3DF3}"/>
              </a:ext>
            </a:extLst>
          </p:cNvPr>
          <p:cNvPicPr>
            <a:picLocks noChangeAspect="1"/>
          </p:cNvPicPr>
          <p:nvPr userDrawn="1"/>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sp>
        <p:nvSpPr>
          <p:cNvPr id="11" name="矩形 10">
            <a:extLst>
              <a:ext uri="{FF2B5EF4-FFF2-40B4-BE49-F238E27FC236}">
                <a16:creationId xmlns:a16="http://schemas.microsoft.com/office/drawing/2014/main" id="{57DDAEDA-2168-0EAB-B6BE-B57E9E6A5222}"/>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标题 11">
            <a:extLst>
              <a:ext uri="{FF2B5EF4-FFF2-40B4-BE49-F238E27FC236}">
                <a16:creationId xmlns:a16="http://schemas.microsoft.com/office/drawing/2014/main" id="{7FE7B82F-81E4-89E3-1655-AFAF2533F3CC}"/>
              </a:ext>
            </a:extLst>
          </p:cNvPr>
          <p:cNvSpPr>
            <a:spLocks noGrp="1"/>
          </p:cNvSpPr>
          <p:nvPr>
            <p:ph type="title"/>
          </p:nvPr>
        </p:nvSpPr>
        <p:spPr>
          <a:xfrm>
            <a:off x="838200" y="365126"/>
            <a:ext cx="8130436" cy="693420"/>
          </a:xfrm>
        </p:spPr>
        <p:txBody>
          <a:bodyPr/>
          <a:lstStyle/>
          <a:p>
            <a:r>
              <a:rPr kumimoji="1" lang="zh-CN" altLang="en-US" dirty="0"/>
              <a:t>单击此处编辑母版标题样式</a:t>
            </a:r>
          </a:p>
        </p:txBody>
      </p:sp>
      <p:sp>
        <p:nvSpPr>
          <p:cNvPr id="14" name="内容占位符 13">
            <a:extLst>
              <a:ext uri="{FF2B5EF4-FFF2-40B4-BE49-F238E27FC236}">
                <a16:creationId xmlns:a16="http://schemas.microsoft.com/office/drawing/2014/main" id="{7607B2E0-DD3C-9737-0717-59D2D10E93F3}"/>
              </a:ext>
            </a:extLst>
          </p:cNvPr>
          <p:cNvSpPr>
            <a:spLocks noGrp="1"/>
          </p:cNvSpPr>
          <p:nvPr>
            <p:ph sz="quarter" idx="13"/>
          </p:nvPr>
        </p:nvSpPr>
        <p:spPr>
          <a:xfrm>
            <a:off x="838200" y="1503680"/>
            <a:ext cx="6125314" cy="429577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23" name="图片占位符 22">
            <a:extLst>
              <a:ext uri="{FF2B5EF4-FFF2-40B4-BE49-F238E27FC236}">
                <a16:creationId xmlns:a16="http://schemas.microsoft.com/office/drawing/2014/main" id="{C91662BC-01B5-0510-25C1-244FFB254382}"/>
              </a:ext>
            </a:extLst>
          </p:cNvPr>
          <p:cNvSpPr>
            <a:spLocks noGrp="1"/>
          </p:cNvSpPr>
          <p:nvPr>
            <p:ph type="pic" sz="quarter" idx="14"/>
          </p:nvPr>
        </p:nvSpPr>
        <p:spPr>
          <a:xfrm>
            <a:off x="7627938" y="1503680"/>
            <a:ext cx="4171950" cy="4295775"/>
          </a:xfrm>
        </p:spPr>
        <p:txBody>
          <a:bodyPr/>
          <a:lstStyle/>
          <a:p>
            <a:endParaRPr kumimoji="1" lang="zh-CN" altLang="en-US"/>
          </a:p>
        </p:txBody>
      </p:sp>
    </p:spTree>
    <p:extLst>
      <p:ext uri="{BB962C8B-B14F-4D97-AF65-F5344CB8AC3E}">
        <p14:creationId xmlns:p14="http://schemas.microsoft.com/office/powerpoint/2010/main" val="1928951458"/>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7" name="图片 6" descr="未命名作品-4">
            <a:extLst>
              <a:ext uri="{FF2B5EF4-FFF2-40B4-BE49-F238E27FC236}">
                <a16:creationId xmlns:a16="http://schemas.microsoft.com/office/drawing/2014/main" id="{081FCBE2-7719-286B-4238-1CA6937E9A1C}"/>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8" name="图片 7" descr="未命名作品-4">
            <a:extLst>
              <a:ext uri="{FF2B5EF4-FFF2-40B4-BE49-F238E27FC236}">
                <a16:creationId xmlns:a16="http://schemas.microsoft.com/office/drawing/2014/main" id="{534B8915-1521-4F7C-7016-785C5FFE7C0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sp>
        <p:nvSpPr>
          <p:cNvPr id="10" name="矩形 9">
            <a:extLst>
              <a:ext uri="{FF2B5EF4-FFF2-40B4-BE49-F238E27FC236}">
                <a16:creationId xmlns:a16="http://schemas.microsoft.com/office/drawing/2014/main" id="{222D3286-E475-8469-310C-09E9DEA8EC1C}"/>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未命名作品-4">
            <a:extLst>
              <a:ext uri="{FF2B5EF4-FFF2-40B4-BE49-F238E27FC236}">
                <a16:creationId xmlns:a16="http://schemas.microsoft.com/office/drawing/2014/main" id="{3A24BA4C-323F-2AD3-D20F-3C20DCCC9D23}"/>
              </a:ext>
            </a:extLst>
          </p:cNvPr>
          <p:cNvPicPr>
            <a:picLocks noChangeAspect="1"/>
          </p:cNvPicPr>
          <p:nvPr userDrawn="1"/>
        </p:nvPicPr>
        <p:blipFill>
          <a:blip r:embed="rId3"/>
          <a:srcRect l="45086" t="56111"/>
          <a:stretch>
            <a:fillRect/>
          </a:stretch>
        </p:blipFill>
        <p:spPr>
          <a:xfrm>
            <a:off x="7523480" y="4398645"/>
            <a:ext cx="4686935" cy="2497455"/>
          </a:xfrm>
          <a:prstGeom prst="rect">
            <a:avLst/>
          </a:prstGeom>
        </p:spPr>
      </p:pic>
      <p:pic>
        <p:nvPicPr>
          <p:cNvPr id="23" name="图片 22" descr="未命名作品-4">
            <a:extLst>
              <a:ext uri="{FF2B5EF4-FFF2-40B4-BE49-F238E27FC236}">
                <a16:creationId xmlns:a16="http://schemas.microsoft.com/office/drawing/2014/main" id="{A65D7EFE-C75C-1ACA-3211-71EF4C0688D6}"/>
              </a:ext>
            </a:extLst>
          </p:cNvPr>
          <p:cNvPicPr>
            <a:picLocks noChangeAspect="1"/>
          </p:cNvPicPr>
          <p:nvPr userDrawn="1"/>
        </p:nvPicPr>
        <p:blipFill>
          <a:blip r:embed="rId4"/>
          <a:srcRect t="21912" r="39675"/>
          <a:stretch>
            <a:fillRect/>
          </a:stretch>
        </p:blipFill>
        <p:spPr>
          <a:xfrm>
            <a:off x="1270" y="3258820"/>
            <a:ext cx="4173220" cy="3601720"/>
          </a:xfrm>
          <a:prstGeom prst="rect">
            <a:avLst/>
          </a:prstGeom>
        </p:spPr>
      </p:pic>
      <p:pic>
        <p:nvPicPr>
          <p:cNvPr id="25" name="图片 24" descr="未命名作品-4">
            <a:extLst>
              <a:ext uri="{FF2B5EF4-FFF2-40B4-BE49-F238E27FC236}">
                <a16:creationId xmlns:a16="http://schemas.microsoft.com/office/drawing/2014/main" id="{D31F3608-AE0A-3ECD-600A-73E1C458808D}"/>
              </a:ext>
            </a:extLst>
          </p:cNvPr>
          <p:cNvPicPr>
            <a:picLocks noChangeAspect="1"/>
          </p:cNvPicPr>
          <p:nvPr userDrawn="1"/>
        </p:nvPicPr>
        <p:blipFill>
          <a:blip r:embed="rId4"/>
          <a:srcRect t="21912" r="39675"/>
          <a:stretch>
            <a:fillRect/>
          </a:stretch>
        </p:blipFill>
        <p:spPr>
          <a:xfrm flipH="1" flipV="1">
            <a:off x="8600440" y="-14605"/>
            <a:ext cx="3605530" cy="3112135"/>
          </a:xfrm>
          <a:prstGeom prst="rect">
            <a:avLst/>
          </a:prstGeom>
        </p:spPr>
      </p:pic>
      <p:pic>
        <p:nvPicPr>
          <p:cNvPr id="26" name="图片 25">
            <a:extLst>
              <a:ext uri="{FF2B5EF4-FFF2-40B4-BE49-F238E27FC236}">
                <a16:creationId xmlns:a16="http://schemas.microsoft.com/office/drawing/2014/main" id="{4D18672A-BAEB-2ACE-C6C9-7A654F24A6E7}"/>
              </a:ext>
            </a:extLst>
          </p:cNvPr>
          <p:cNvPicPr>
            <a:picLocks noChangeAspect="1"/>
          </p:cNvPicPr>
          <p:nvPr userDrawn="1"/>
        </p:nvPicPr>
        <p:blipFill>
          <a:blip r:embed="rId5"/>
          <a:srcRect l="84238" t="42030" r="86" b="41977"/>
          <a:stretch>
            <a:fillRect/>
          </a:stretch>
        </p:blipFill>
        <p:spPr>
          <a:xfrm rot="3720000" flipH="1">
            <a:off x="855980" y="2115820"/>
            <a:ext cx="769620" cy="803275"/>
          </a:xfrm>
          <a:prstGeom prst="rect">
            <a:avLst/>
          </a:prstGeom>
        </p:spPr>
      </p:pic>
      <p:pic>
        <p:nvPicPr>
          <p:cNvPr id="27" name="图片 26" descr="未命名作品-4">
            <a:extLst>
              <a:ext uri="{FF2B5EF4-FFF2-40B4-BE49-F238E27FC236}">
                <a16:creationId xmlns:a16="http://schemas.microsoft.com/office/drawing/2014/main" id="{95AE3802-86B6-CE8D-D177-A1E0455FE26F}"/>
              </a:ext>
            </a:extLst>
          </p:cNvPr>
          <p:cNvPicPr>
            <a:picLocks noChangeAspect="1"/>
          </p:cNvPicPr>
          <p:nvPr userDrawn="1"/>
        </p:nvPicPr>
        <p:blipFill>
          <a:blip r:embed="rId3"/>
          <a:srcRect t="555" r="45198" b="57306"/>
          <a:stretch>
            <a:fillRect/>
          </a:stretch>
        </p:blipFill>
        <p:spPr>
          <a:xfrm>
            <a:off x="0" y="0"/>
            <a:ext cx="2903220" cy="1488440"/>
          </a:xfrm>
          <a:prstGeom prst="rect">
            <a:avLst/>
          </a:prstGeom>
        </p:spPr>
      </p:pic>
      <p:pic>
        <p:nvPicPr>
          <p:cNvPr id="28" name="图片 27">
            <a:extLst>
              <a:ext uri="{FF2B5EF4-FFF2-40B4-BE49-F238E27FC236}">
                <a16:creationId xmlns:a16="http://schemas.microsoft.com/office/drawing/2014/main" id="{99B0661C-081D-95CB-D619-2E21E3572176}"/>
              </a:ext>
            </a:extLst>
          </p:cNvPr>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
        <p:nvSpPr>
          <p:cNvPr id="29" name="标题 28">
            <a:extLst>
              <a:ext uri="{FF2B5EF4-FFF2-40B4-BE49-F238E27FC236}">
                <a16:creationId xmlns:a16="http://schemas.microsoft.com/office/drawing/2014/main" id="{5B08990A-6FA9-146C-1840-76659A922906}"/>
              </a:ext>
            </a:extLst>
          </p:cNvPr>
          <p:cNvSpPr>
            <a:spLocks noGrp="1"/>
          </p:cNvSpPr>
          <p:nvPr>
            <p:ph type="title"/>
          </p:nvPr>
        </p:nvSpPr>
        <p:spPr>
          <a:xfrm>
            <a:off x="3094990" y="1521296"/>
            <a:ext cx="6329045" cy="896227"/>
          </a:xfrm>
        </p:spPr>
        <p:txBody>
          <a:bodyPr/>
          <a:lstStyle/>
          <a:p>
            <a:r>
              <a:rPr kumimoji="1" lang="zh-CN" altLang="en-US" dirty="0"/>
              <a:t>单击此处编辑母版标题样式</a:t>
            </a:r>
          </a:p>
        </p:txBody>
      </p:sp>
      <p:sp>
        <p:nvSpPr>
          <p:cNvPr id="31" name="内容占位符 30">
            <a:extLst>
              <a:ext uri="{FF2B5EF4-FFF2-40B4-BE49-F238E27FC236}">
                <a16:creationId xmlns:a16="http://schemas.microsoft.com/office/drawing/2014/main" id="{82D4D11B-0FFE-5ABF-F7D4-40DC9760A2E9}"/>
              </a:ext>
            </a:extLst>
          </p:cNvPr>
          <p:cNvSpPr>
            <a:spLocks noGrp="1"/>
          </p:cNvSpPr>
          <p:nvPr>
            <p:ph sz="quarter" idx="10"/>
          </p:nvPr>
        </p:nvSpPr>
        <p:spPr>
          <a:xfrm>
            <a:off x="3094354" y="2630561"/>
            <a:ext cx="6329045" cy="1731889"/>
          </a:xfrm>
        </p:spPr>
        <p:txBody>
          <a:bodyPr>
            <a:normAutofit/>
          </a:bodyPr>
          <a:lstStyle>
            <a:lvl1pPr>
              <a:defRPr sz="1200"/>
            </a:lvl1pPr>
            <a:lvl2pPr>
              <a:defRPr sz="1200"/>
            </a:lvl2pPr>
            <a:lvl3pPr>
              <a:defRPr sz="1200"/>
            </a:lvl3pPr>
            <a:lvl4pPr>
              <a:defRPr sz="1200"/>
            </a:lvl4pPr>
            <a:lvl5pPr>
              <a:defRPr sz="120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3000615908"/>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11" Type="http://schemas.openxmlformats.org/officeDocument/2006/relationships/image" Target="../media/image4.jpe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xml"/><Relationship Id="rId7" Type="http://schemas.openxmlformats.org/officeDocument/2006/relationships/image" Target="../media/image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4.jpeg"/><Relationship Id="rId4" Type="http://schemas.openxmlformats.org/officeDocument/2006/relationships/tags" Target="../tags/tag17.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7">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7">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p:cNvPicPr>
            <a:picLocks noChangeAspect="1"/>
          </p:cNvPicPr>
          <p:nvPr/>
        </p:nvPicPr>
        <p:blipFill>
          <a:blip r:embed="rId8"/>
          <a:srcRect l="45086" t="56111"/>
          <a:stretch>
            <a:fillRect/>
          </a:stretch>
        </p:blipFill>
        <p:spPr>
          <a:xfrm>
            <a:off x="7524115" y="4363085"/>
            <a:ext cx="4686935" cy="2497455"/>
          </a:xfrm>
          <a:prstGeom prst="rect">
            <a:avLst/>
          </a:prstGeom>
        </p:spPr>
      </p:pic>
      <p:sp>
        <p:nvSpPr>
          <p:cNvPr id="36" name="PA_矩形 29"/>
          <p:cNvSpPr/>
          <p:nvPr>
            <p:custDataLst>
              <p:tags r:id="rId1"/>
            </p:custDataLst>
          </p:nvPr>
        </p:nvSpPr>
        <p:spPr>
          <a:xfrm>
            <a:off x="2313940" y="2407285"/>
            <a:ext cx="7584440" cy="1014730"/>
          </a:xfrm>
          <a:prstGeom prst="rect">
            <a:avLst/>
          </a:prstGeom>
          <a:ln>
            <a:noFill/>
          </a:ln>
          <a:effectLst/>
        </p:spPr>
        <p:txBody>
          <a:bodyPr wrap="square">
            <a:spAutoFit/>
          </a:bodyPr>
          <a:lstStyle/>
          <a:p>
            <a:pPr algn="dist"/>
            <a:r>
              <a:rPr lang="zh-CN" altLang="en-US" sz="6000" b="1" dirty="0">
                <a:solidFill>
                  <a:srgbClr val="FFD777"/>
                </a:solidFill>
                <a:latin typeface="思源宋体 CN Heavy" panose="02020900000000000000" charset="-122"/>
                <a:ea typeface="思源宋体 CN Heavy" panose="02020900000000000000" charset="-122"/>
                <a:cs typeface="Open Sans" panose="020B0606030504020204" pitchFamily="34" charset="0"/>
              </a:rPr>
              <a:t>小清新</a:t>
            </a:r>
            <a:r>
              <a:rPr lang="zh-CN" altLang="en-US" sz="6000" b="1" dirty="0">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rPr>
              <a:t>简约通用模板</a:t>
            </a:r>
          </a:p>
        </p:txBody>
      </p:sp>
      <p:sp>
        <p:nvSpPr>
          <p:cNvPr id="40" name="PA_圆角矩形 31"/>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p:cNvSpPr txBox="1"/>
          <p:nvPr/>
        </p:nvSpPr>
        <p:spPr>
          <a:xfrm>
            <a:off x="2712085" y="3483610"/>
            <a:ext cx="6788785" cy="553085"/>
          </a:xfrm>
          <a:prstGeom prst="rect">
            <a:avLst/>
          </a:prstGeom>
          <a:noFill/>
        </p:spPr>
        <p:txBody>
          <a:bodyPr wrap="square" rtlCol="0">
            <a:spAutoFit/>
          </a:bodyPr>
          <a:lstStyle/>
          <a:p>
            <a:pPr algn="ctr">
              <a:lnSpc>
                <a:spcPct val="150000"/>
              </a:lnSpc>
            </a:pP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Click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text Click enter replacement</a:t>
            </a:r>
          </a:p>
        </p:txBody>
      </p:sp>
      <p:sp>
        <p:nvSpPr>
          <p:cNvPr id="42" name="PA-文本框 14"/>
          <p:cNvSpPr txBox="1"/>
          <p:nvPr>
            <p:custDataLst>
              <p:tags r:id="rId3"/>
            </p:custDataLst>
          </p:nvPr>
        </p:nvSpPr>
        <p:spPr>
          <a:xfrm>
            <a:off x="3462655" y="2100580"/>
            <a:ext cx="5287010" cy="306705"/>
          </a:xfrm>
          <a:prstGeom prst="rect">
            <a:avLst/>
          </a:prstGeom>
          <a:noFill/>
        </p:spPr>
        <p:txBody>
          <a:bodyPr wrap="square" rtlCol="0">
            <a:spAutoFit/>
          </a:bodyPr>
          <a:lstStyle/>
          <a:p>
            <a:pPr algn="dist"/>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工作总结</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工作计划</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竞聘报告</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述职报告</a:t>
            </a:r>
          </a:p>
        </p:txBody>
      </p:sp>
      <p:pic>
        <p:nvPicPr>
          <p:cNvPr id="6" name="图片 5" descr="未命名作品-4"/>
          <p:cNvPicPr>
            <a:picLocks noChangeAspect="1"/>
          </p:cNvPicPr>
          <p:nvPr/>
        </p:nvPicPr>
        <p:blipFill>
          <a:blip r:embed="rId9"/>
          <a:srcRect t="21912" r="39675"/>
          <a:stretch>
            <a:fillRect/>
          </a:stretch>
        </p:blipFill>
        <p:spPr>
          <a:xfrm>
            <a:off x="1270" y="3258820"/>
            <a:ext cx="4173220" cy="3601720"/>
          </a:xfrm>
          <a:prstGeom prst="rect">
            <a:avLst/>
          </a:prstGeom>
        </p:spPr>
      </p:pic>
      <p:sp>
        <p:nvSpPr>
          <p:cNvPr id="39" name="PA_圆角矩形 31"/>
          <p:cNvSpPr/>
          <p:nvPr>
            <p:custDataLst>
              <p:tags r:id="rId4"/>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p:cNvPicPr>
            <a:picLocks noChangeAspect="1"/>
          </p:cNvPicPr>
          <p:nvPr/>
        </p:nvPicPr>
        <p:blipFill>
          <a:blip r:embed="rId9"/>
          <a:srcRect t="21912" r="39675"/>
          <a:stretch>
            <a:fillRect/>
          </a:stretch>
        </p:blipFill>
        <p:spPr>
          <a:xfrm flipH="1" flipV="1">
            <a:off x="8600440" y="-14605"/>
            <a:ext cx="3605530" cy="3112135"/>
          </a:xfrm>
          <a:prstGeom prst="rect">
            <a:avLst/>
          </a:prstGeom>
        </p:spPr>
      </p:pic>
      <p:pic>
        <p:nvPicPr>
          <p:cNvPr id="23" name="图片 22"/>
          <p:cNvPicPr>
            <a:picLocks noChangeAspect="1"/>
          </p:cNvPicPr>
          <p:nvPr/>
        </p:nvPicPr>
        <p:blipFill>
          <a:blip r:embed="rId10"/>
          <a:srcRect l="84238" t="42030" r="86" b="41977"/>
          <a:stretch>
            <a:fillRect/>
          </a:stretch>
        </p:blipFill>
        <p:spPr>
          <a:xfrm rot="3720000" flipH="1">
            <a:off x="855980" y="2115820"/>
            <a:ext cx="769620" cy="803275"/>
          </a:xfrm>
          <a:prstGeom prst="rect">
            <a:avLst/>
          </a:prstGeom>
        </p:spPr>
      </p:pic>
      <p:pic>
        <p:nvPicPr>
          <p:cNvPr id="11" name="图片 10" descr="未命名作品-4"/>
          <p:cNvPicPr>
            <a:picLocks noChangeAspect="1"/>
          </p:cNvPicPr>
          <p:nvPr/>
        </p:nvPicPr>
        <p:blipFill>
          <a:blip r:embed="rId8"/>
          <a:srcRect t="555" r="45198" b="57306"/>
          <a:stretch>
            <a:fillRect/>
          </a:stretch>
        </p:blipFill>
        <p:spPr>
          <a:xfrm>
            <a:off x="0" y="0"/>
            <a:ext cx="2903220" cy="1488440"/>
          </a:xfrm>
          <a:prstGeom prst="rect">
            <a:avLst/>
          </a:prstGeom>
          <a:ln>
            <a:noFill/>
          </a:ln>
        </p:spPr>
      </p:pic>
      <p:pic>
        <p:nvPicPr>
          <p:cNvPr id="16" name="图片 15"/>
          <p:cNvPicPr>
            <a:picLocks noChangeAspect="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259"/>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1759"/>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259"/>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42" grpId="0"/>
      <p:bldP spid="3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经验不足总结</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Part.03</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6" name="í$ḷíḑè"/>
          <p:cNvSpPr/>
          <p:nvPr/>
        </p:nvSpPr>
        <p:spPr>
          <a:xfrm>
            <a:off x="8091002" y="2028190"/>
            <a:ext cx="785634" cy="785630"/>
          </a:xfrm>
          <a:prstGeom prst="ellipse">
            <a:avLst/>
          </a:prstGeom>
          <a:solidFill>
            <a:srgbClr val="FFDF99"/>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7" name="íṩḷíde"/>
          <p:cNvSpPr/>
          <p:nvPr/>
        </p:nvSpPr>
        <p:spPr>
          <a:xfrm>
            <a:off x="6310965" y="3060075"/>
            <a:ext cx="785634" cy="785630"/>
          </a:xfrm>
          <a:prstGeom prst="ellipse">
            <a:avLst/>
          </a:prstGeom>
          <a:solidFill>
            <a:srgbClr val="FE9D76"/>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3" name="íśľîḓè"/>
          <p:cNvSpPr/>
          <p:nvPr/>
        </p:nvSpPr>
        <p:spPr>
          <a:xfrm>
            <a:off x="3325523" y="2550299"/>
            <a:ext cx="785634" cy="785630"/>
          </a:xfrm>
          <a:prstGeom prst="ellipse">
            <a:avLst/>
          </a:prstGeom>
          <a:solidFill>
            <a:srgbClr val="FE9D76"/>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17" name="ïŝḷïḑé"/>
          <p:cNvSpPr/>
          <p:nvPr/>
        </p:nvSpPr>
        <p:spPr>
          <a:xfrm rot="3294419">
            <a:off x="4326819" y="3300167"/>
            <a:ext cx="704502" cy="305446"/>
          </a:xfrm>
          <a:prstGeom prst="rightArrow">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75000"/>
                  <a:lumOff val="25000"/>
                </a:schemeClr>
              </a:solidFill>
            </a:endParaRPr>
          </a:p>
        </p:txBody>
      </p:sp>
      <p:sp>
        <p:nvSpPr>
          <p:cNvPr id="18" name="ïšlïḓè"/>
          <p:cNvSpPr/>
          <p:nvPr/>
        </p:nvSpPr>
        <p:spPr>
          <a:xfrm rot="19571809">
            <a:off x="5419918" y="2673579"/>
            <a:ext cx="1803901" cy="305446"/>
          </a:xfrm>
          <a:prstGeom prst="rightArrow">
            <a:avLst/>
          </a:prstGeom>
          <a:solidFill>
            <a:srgbClr val="FFD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19" name="îSḻídé"/>
          <p:cNvSpPr/>
          <p:nvPr/>
        </p:nvSpPr>
        <p:spPr>
          <a:xfrm>
            <a:off x="4560796" y="3828911"/>
            <a:ext cx="785634" cy="785630"/>
          </a:xfrm>
          <a:prstGeom prst="ellipse">
            <a:avLst/>
          </a:prstGeom>
          <a:solidFill>
            <a:srgbClr val="FFDF99"/>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36" name="矩形 35"/>
          <p:cNvSpPr>
            <a:spLocks noChangeArrowheads="1"/>
          </p:cNvSpPr>
          <p:nvPr/>
        </p:nvSpPr>
        <p:spPr bwMode="auto">
          <a:xfrm>
            <a:off x="452755" y="229933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7" name="矩形 36"/>
          <p:cNvSpPr>
            <a:spLocks noChangeArrowheads="1"/>
          </p:cNvSpPr>
          <p:nvPr/>
        </p:nvSpPr>
        <p:spPr bwMode="auto">
          <a:xfrm>
            <a:off x="1743075" y="445452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8" name="矩形 37"/>
          <p:cNvSpPr>
            <a:spLocks noChangeArrowheads="1"/>
          </p:cNvSpPr>
          <p:nvPr/>
        </p:nvSpPr>
        <p:spPr bwMode="auto">
          <a:xfrm>
            <a:off x="6833235" y="3995420"/>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9" name="矩形 38"/>
          <p:cNvSpPr>
            <a:spLocks noChangeArrowheads="1"/>
          </p:cNvSpPr>
          <p:nvPr/>
        </p:nvSpPr>
        <p:spPr bwMode="auto">
          <a:xfrm>
            <a:off x="9139555" y="192087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33" name="图片 32"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经验不足总结</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46" y="33252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17" name="矩形 16"/>
          <p:cNvSpPr/>
          <p:nvPr/>
        </p:nvSpPr>
        <p:spPr>
          <a:xfrm>
            <a:off x="4854362" y="1057910"/>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18" name="矩形 17"/>
          <p:cNvSpPr/>
          <p:nvPr/>
        </p:nvSpPr>
        <p:spPr>
          <a:xfrm>
            <a:off x="6008033" y="2262231"/>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19" name="矩形 18"/>
          <p:cNvSpPr/>
          <p:nvPr/>
        </p:nvSpPr>
        <p:spPr>
          <a:xfrm>
            <a:off x="6008033" y="3479632"/>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20" name="矩形 19"/>
          <p:cNvSpPr/>
          <p:nvPr/>
        </p:nvSpPr>
        <p:spPr>
          <a:xfrm>
            <a:off x="5320800" y="4722166"/>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pic>
        <p:nvPicPr>
          <p:cNvPr id="7" name="图片 6" descr="C:/Users/Administrator.SKY-20190626JRR/AppData/Local/Temp/picturecompress_20210422170312/output_39.jpgoutput_39"/>
          <p:cNvPicPr>
            <a:picLocks noChangeAspect="1"/>
          </p:cNvPicPr>
          <p:nvPr/>
        </p:nvPicPr>
        <p:blipFill>
          <a:blip r:embed="rId4"/>
          <a:srcRect l="8535" r="22760"/>
          <a:stretch>
            <a:fillRect/>
          </a:stretch>
        </p:blipFill>
        <p:spPr>
          <a:xfrm>
            <a:off x="697230" y="2015490"/>
            <a:ext cx="3680460" cy="3571875"/>
          </a:xfrm>
          <a:prstGeom prst="ellipse">
            <a:avLst/>
          </a:prstGeom>
        </p:spPr>
      </p:pic>
      <p:pic>
        <p:nvPicPr>
          <p:cNvPr id="33" name="图片 32"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经验不足总结</a:t>
            </a:r>
          </a:p>
        </p:txBody>
      </p:sp>
      <p:sp>
        <p:nvSpPr>
          <p:cNvPr id="21" name="矩形 20">
            <a:extLst>
              <a:ext uri="{FF2B5EF4-FFF2-40B4-BE49-F238E27FC236}">
                <a16:creationId xmlns:a16="http://schemas.microsoft.com/office/drawing/2014/main" id="{E391337F-C750-528A-1871-39E10DAA0DAD}"/>
              </a:ext>
            </a:extLst>
          </p:cNvPr>
          <p:cNvSpPr/>
          <p:nvPr/>
        </p:nvSpPr>
        <p:spPr>
          <a:xfrm>
            <a:off x="3940963" y="5800090"/>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grpSp>
        <p:nvGrpSpPr>
          <p:cNvPr id="22" name="组合 21">
            <a:extLst>
              <a:ext uri="{FF2B5EF4-FFF2-40B4-BE49-F238E27FC236}">
                <a16:creationId xmlns:a16="http://schemas.microsoft.com/office/drawing/2014/main" id="{B4752D8F-1696-C0C8-24CD-F94FF394320F}"/>
              </a:ext>
            </a:extLst>
          </p:cNvPr>
          <p:cNvGrpSpPr/>
          <p:nvPr/>
        </p:nvGrpSpPr>
        <p:grpSpPr>
          <a:xfrm>
            <a:off x="3940963" y="1270635"/>
            <a:ext cx="711057" cy="701793"/>
            <a:chOff x="6217935" y="1158425"/>
            <a:chExt cx="527724" cy="520849"/>
          </a:xfrm>
          <a:effectLst>
            <a:outerShdw blurRad="101600" dist="38100" dir="2700000" algn="tl" rotWithShape="0">
              <a:prstClr val="black">
                <a:alpha val="30000"/>
              </a:prstClr>
            </a:outerShdw>
          </a:effectLst>
        </p:grpSpPr>
        <p:sp>
          <p:nvSpPr>
            <p:cNvPr id="23" name="椭圆 22">
              <a:extLst>
                <a:ext uri="{FF2B5EF4-FFF2-40B4-BE49-F238E27FC236}">
                  <a16:creationId xmlns:a16="http://schemas.microsoft.com/office/drawing/2014/main" id="{5A3500DF-F0C6-1A70-3A8E-2197FF4270C8}"/>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4" name="TextBox 39">
              <a:extLst>
                <a:ext uri="{FF2B5EF4-FFF2-40B4-BE49-F238E27FC236}">
                  <a16:creationId xmlns:a16="http://schemas.microsoft.com/office/drawing/2014/main" id="{84180746-AEBC-759B-DF53-A04AD9D80047}"/>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5" name="组合 24">
            <a:extLst>
              <a:ext uri="{FF2B5EF4-FFF2-40B4-BE49-F238E27FC236}">
                <a16:creationId xmlns:a16="http://schemas.microsoft.com/office/drawing/2014/main" id="{4F69BA0D-6680-2CE9-6213-19AAE3288D07}"/>
              </a:ext>
            </a:extLst>
          </p:cNvPr>
          <p:cNvGrpSpPr/>
          <p:nvPr/>
        </p:nvGrpSpPr>
        <p:grpSpPr>
          <a:xfrm>
            <a:off x="4968063" y="2409916"/>
            <a:ext cx="711200" cy="701040"/>
            <a:chOff x="6212280" y="1158896"/>
            <a:chExt cx="527830" cy="520290"/>
          </a:xfrm>
        </p:grpSpPr>
        <p:sp>
          <p:nvSpPr>
            <p:cNvPr id="26" name="椭圆 25">
              <a:extLst>
                <a:ext uri="{FF2B5EF4-FFF2-40B4-BE49-F238E27FC236}">
                  <a16:creationId xmlns:a16="http://schemas.microsoft.com/office/drawing/2014/main" id="{4F25CDA2-C017-7066-3F9C-C69D122A3891}"/>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7" name="TextBox 56">
              <a:extLst>
                <a:ext uri="{FF2B5EF4-FFF2-40B4-BE49-F238E27FC236}">
                  <a16:creationId xmlns:a16="http://schemas.microsoft.com/office/drawing/2014/main" id="{46179AF6-361A-DC5F-BDAB-41E9F1096317}"/>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9" name="组合 28">
            <a:extLst>
              <a:ext uri="{FF2B5EF4-FFF2-40B4-BE49-F238E27FC236}">
                <a16:creationId xmlns:a16="http://schemas.microsoft.com/office/drawing/2014/main" id="{60DD8999-3E06-7B1B-54F2-2B66E737D623}"/>
              </a:ext>
            </a:extLst>
          </p:cNvPr>
          <p:cNvGrpSpPr/>
          <p:nvPr/>
        </p:nvGrpSpPr>
        <p:grpSpPr>
          <a:xfrm>
            <a:off x="4977588" y="3644242"/>
            <a:ext cx="711057" cy="701793"/>
            <a:chOff x="6217935" y="1158425"/>
            <a:chExt cx="527724" cy="520849"/>
          </a:xfrm>
          <a:effectLst>
            <a:outerShdw blurRad="101600" dist="38100" dir="2700000" algn="tl" rotWithShape="0">
              <a:prstClr val="black">
                <a:alpha val="30000"/>
              </a:prstClr>
            </a:outerShdw>
          </a:effectLst>
        </p:grpSpPr>
        <p:sp>
          <p:nvSpPr>
            <p:cNvPr id="30" name="椭圆 29">
              <a:extLst>
                <a:ext uri="{FF2B5EF4-FFF2-40B4-BE49-F238E27FC236}">
                  <a16:creationId xmlns:a16="http://schemas.microsoft.com/office/drawing/2014/main" id="{3A7093C7-2F11-78AA-8FF2-EFB32EFB1535}"/>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1" name="TextBox 39">
              <a:extLst>
                <a:ext uri="{FF2B5EF4-FFF2-40B4-BE49-F238E27FC236}">
                  <a16:creationId xmlns:a16="http://schemas.microsoft.com/office/drawing/2014/main" id="{08F003AA-DEEB-99C9-1D0B-F64B512D949F}"/>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2" name="组合 31">
            <a:extLst>
              <a:ext uri="{FF2B5EF4-FFF2-40B4-BE49-F238E27FC236}">
                <a16:creationId xmlns:a16="http://schemas.microsoft.com/office/drawing/2014/main" id="{A0A4F4AF-D44D-F8C3-9F69-119CB00EF524}"/>
              </a:ext>
            </a:extLst>
          </p:cNvPr>
          <p:cNvGrpSpPr/>
          <p:nvPr/>
        </p:nvGrpSpPr>
        <p:grpSpPr>
          <a:xfrm>
            <a:off x="4394484" y="4844913"/>
            <a:ext cx="711200" cy="701040"/>
            <a:chOff x="6212280" y="1158896"/>
            <a:chExt cx="527830" cy="520290"/>
          </a:xfrm>
        </p:grpSpPr>
        <p:sp>
          <p:nvSpPr>
            <p:cNvPr id="35" name="椭圆 34">
              <a:extLst>
                <a:ext uri="{FF2B5EF4-FFF2-40B4-BE49-F238E27FC236}">
                  <a16:creationId xmlns:a16="http://schemas.microsoft.com/office/drawing/2014/main" id="{82C13BC4-9FDE-6C44-8086-9963F38D133C}"/>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6" name="TextBox 56">
              <a:extLst>
                <a:ext uri="{FF2B5EF4-FFF2-40B4-BE49-F238E27FC236}">
                  <a16:creationId xmlns:a16="http://schemas.microsoft.com/office/drawing/2014/main" id="{8B872D91-7956-6D49-88EC-9B0B511AC467}"/>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7" name="组合 36">
            <a:extLst>
              <a:ext uri="{FF2B5EF4-FFF2-40B4-BE49-F238E27FC236}">
                <a16:creationId xmlns:a16="http://schemas.microsoft.com/office/drawing/2014/main" id="{10616497-40DC-07CF-6348-9923C82C3381}"/>
              </a:ext>
            </a:extLst>
          </p:cNvPr>
          <p:cNvGrpSpPr/>
          <p:nvPr/>
        </p:nvGrpSpPr>
        <p:grpSpPr>
          <a:xfrm>
            <a:off x="3081164" y="5979418"/>
            <a:ext cx="711057" cy="701793"/>
            <a:chOff x="6217935" y="1158425"/>
            <a:chExt cx="527724" cy="520849"/>
          </a:xfrm>
          <a:effectLst>
            <a:outerShdw blurRad="101600" dist="38100" dir="2700000" algn="tl" rotWithShape="0">
              <a:prstClr val="black">
                <a:alpha val="30000"/>
              </a:prstClr>
            </a:outerShdw>
          </a:effectLst>
        </p:grpSpPr>
        <p:sp>
          <p:nvSpPr>
            <p:cNvPr id="38" name="椭圆 37">
              <a:extLst>
                <a:ext uri="{FF2B5EF4-FFF2-40B4-BE49-F238E27FC236}">
                  <a16:creationId xmlns:a16="http://schemas.microsoft.com/office/drawing/2014/main" id="{FD9C29C1-BBAE-5188-5431-3C91BA23587C}"/>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9" name="TextBox 39">
              <a:extLst>
                <a:ext uri="{FF2B5EF4-FFF2-40B4-BE49-F238E27FC236}">
                  <a16:creationId xmlns:a16="http://schemas.microsoft.com/office/drawing/2014/main" id="{1F0E269E-FCF5-1EF7-943C-A45A85CBF028}"/>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35" presetClass="path" presetSubtype="0" decel="100000" fill="hold" grpId="1" nodeType="withEffect">
                                  <p:stCondLst>
                                    <p:cond delay="1750"/>
                                  </p:stCondLst>
                                  <p:childTnLst>
                                    <p:animMotion origin="layout" path="M -8.33333E-7 -1.48148E-6 L -0.0401 -1.48148E-6 " pathEditMode="relative" rAng="0" ptsTypes="AA">
                                      <p:cBhvr>
                                        <p:cTn id="9" dur="1250" spd="-100000" fill="hold"/>
                                        <p:tgtEl>
                                          <p:spTgt spid="17"/>
                                        </p:tgtEl>
                                        <p:attrNameLst>
                                          <p:attrName>ppt_x</p:attrName>
                                          <p:attrName>ppt_y</p:attrName>
                                        </p:attrNameLst>
                                      </p:cBhvr>
                                      <p:rCtr x="-2005" y="0"/>
                                    </p:animMotion>
                                  </p:childTnLst>
                                </p:cTn>
                              </p:par>
                              <p:par>
                                <p:cTn id="10" presetID="10" presetClass="entr" presetSubtype="0" fill="hold" grpId="0" nodeType="withEffect">
                                  <p:stCondLst>
                                    <p:cond delay="17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750"/>
                                        <p:tgtEl>
                                          <p:spTgt spid="18"/>
                                        </p:tgtEl>
                                      </p:cBhvr>
                                    </p:animEffect>
                                  </p:childTnLst>
                                </p:cTn>
                              </p:par>
                              <p:par>
                                <p:cTn id="13" presetID="35" presetClass="path" presetSubtype="0" decel="100000" fill="hold" grpId="1" nodeType="withEffect">
                                  <p:stCondLst>
                                    <p:cond delay="1750"/>
                                  </p:stCondLst>
                                  <p:childTnLst>
                                    <p:animMotion origin="layout" path="M -2.29167E-6 4.07407E-6 L -0.0401 4.07407E-6 " pathEditMode="relative" rAng="0" ptsTypes="AA">
                                      <p:cBhvr>
                                        <p:cTn id="14" dur="1250" spd="-100000" fill="hold"/>
                                        <p:tgtEl>
                                          <p:spTgt spid="18"/>
                                        </p:tgtEl>
                                        <p:attrNameLst>
                                          <p:attrName>ppt_x</p:attrName>
                                          <p:attrName>ppt_y</p:attrName>
                                        </p:attrNameLst>
                                      </p:cBhvr>
                                      <p:rCtr x="-2005" y="0"/>
                                    </p:animMotion>
                                  </p:childTnLst>
                                </p:cTn>
                              </p:par>
                              <p:par>
                                <p:cTn id="15" presetID="10" presetClass="entr" presetSubtype="0" fill="hold" grpId="0" nodeType="withEffect">
                                  <p:stCondLst>
                                    <p:cond delay="1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childTnLst>
                                </p:cTn>
                              </p:par>
                              <p:par>
                                <p:cTn id="18" presetID="35" presetClass="path" presetSubtype="0" decel="100000" fill="hold" grpId="1" nodeType="withEffect">
                                  <p:stCondLst>
                                    <p:cond delay="1750"/>
                                  </p:stCondLst>
                                  <p:childTnLst>
                                    <p:animMotion origin="layout" path="M -2.29167E-6 -2.22222E-6 L -0.0401 -2.22222E-6 " pathEditMode="relative" rAng="0" ptsTypes="AA">
                                      <p:cBhvr>
                                        <p:cTn id="19" dur="1250" spd="-100000" fill="hold"/>
                                        <p:tgtEl>
                                          <p:spTgt spid="19"/>
                                        </p:tgtEl>
                                        <p:attrNameLst>
                                          <p:attrName>ppt_x</p:attrName>
                                          <p:attrName>ppt_y</p:attrName>
                                        </p:attrNameLst>
                                      </p:cBhvr>
                                      <p:rCtr x="-2005" y="0"/>
                                    </p:animMotion>
                                  </p:childTnLst>
                                </p:cTn>
                              </p:par>
                              <p:par>
                                <p:cTn id="20" presetID="10" presetClass="entr" presetSubtype="0" fill="hold" grpId="0" nodeType="withEffect">
                                  <p:stCondLst>
                                    <p:cond delay="1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750"/>
                                        <p:tgtEl>
                                          <p:spTgt spid="20"/>
                                        </p:tgtEl>
                                      </p:cBhvr>
                                    </p:animEffect>
                                  </p:childTnLst>
                                </p:cTn>
                              </p:par>
                              <p:par>
                                <p:cTn id="23" presetID="35" presetClass="path" presetSubtype="0" decel="100000" fill="hold" grpId="1" nodeType="withEffect">
                                  <p:stCondLst>
                                    <p:cond delay="1750"/>
                                  </p:stCondLst>
                                  <p:childTnLst>
                                    <p:animMotion origin="layout" path="M -2.08333E-6 -2.22222E-6 L -0.0401 -2.22222E-6 " pathEditMode="relative" rAng="0" ptsTypes="AA">
                                      <p:cBhvr>
                                        <p:cTn id="24" dur="1250" spd="-100000" fill="hold"/>
                                        <p:tgtEl>
                                          <p:spTgt spid="20"/>
                                        </p:tgtEl>
                                        <p:attrNameLst>
                                          <p:attrName>ppt_x</p:attrName>
                                          <p:attrName>ppt_y</p:attrName>
                                        </p:attrNameLst>
                                      </p:cBhvr>
                                      <p:rCtr x="-2005" y="0"/>
                                    </p:animMotion>
                                  </p:childTnLst>
                                </p:cTn>
                              </p:par>
                              <p:par>
                                <p:cTn id="25" presetID="24"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cBhvr>
                                    </p:anim>
                                  </p:childTnLst>
                                </p:cTn>
                              </p:par>
                              <p:par>
                                <p:cTn id="28" presetID="10" presetClass="entr" presetSubtype="0" fill="hold" grpId="0" nodeType="withEffect">
                                  <p:stCondLst>
                                    <p:cond delay="175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750"/>
                                        <p:tgtEl>
                                          <p:spTgt spid="21"/>
                                        </p:tgtEl>
                                      </p:cBhvr>
                                    </p:animEffect>
                                  </p:childTnLst>
                                </p:cTn>
                              </p:par>
                              <p:par>
                                <p:cTn id="31" presetID="35" presetClass="path" presetSubtype="0" decel="100000" fill="hold" grpId="1" nodeType="withEffect">
                                  <p:stCondLst>
                                    <p:cond delay="1750"/>
                                  </p:stCondLst>
                                  <p:childTnLst>
                                    <p:animMotion origin="layout" path="M -1.04167E-6 1.85185E-6 L -0.0401 1.85185E-6 " pathEditMode="relative" rAng="0" ptsTypes="AA">
                                      <p:cBhvr>
                                        <p:cTn id="32" dur="1250" spd="-100000" fill="hold"/>
                                        <p:tgtEl>
                                          <p:spTgt spid="21"/>
                                        </p:tgtEl>
                                        <p:attrNameLst>
                                          <p:attrName>ppt_x</p:attrName>
                                          <p:attrName>ppt_y</p:attrName>
                                        </p:attrNameLst>
                                      </p:cBhvr>
                                      <p:rCtr x="-2005" y="0"/>
                                    </p:animMotion>
                                  </p:childTnLst>
                                </p:cTn>
                              </p:par>
                            </p:childTnLst>
                          </p:cTn>
                        </p:par>
                        <p:par>
                          <p:cTn id="33" fill="hold">
                            <p:stCondLst>
                              <p:cond delay="3000"/>
                            </p:stCondLst>
                            <p:childTnLst>
                              <p:par>
                                <p:cTn id="34" presetID="45"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750"/>
                                        <p:tgtEl>
                                          <p:spTgt spid="22"/>
                                        </p:tgtEl>
                                      </p:cBhvr>
                                    </p:animEffect>
                                    <p:anim calcmode="lin" valueType="num">
                                      <p:cBhvr>
                                        <p:cTn id="37" dur="750" fill="hold"/>
                                        <p:tgtEl>
                                          <p:spTgt spid="22"/>
                                        </p:tgtEl>
                                        <p:attrNameLst>
                                          <p:attrName>ppt_w</p:attrName>
                                        </p:attrNameLst>
                                      </p:cBhvr>
                                      <p:tavLst>
                                        <p:tav tm="0" fmla="#ppt_w*sin(2.5*pi*$)">
                                          <p:val>
                                            <p:fltVal val="0"/>
                                          </p:val>
                                        </p:tav>
                                        <p:tav tm="100000">
                                          <p:val>
                                            <p:fltVal val="1"/>
                                          </p:val>
                                        </p:tav>
                                      </p:tavLst>
                                    </p:anim>
                                    <p:anim calcmode="lin" valueType="num">
                                      <p:cBhvr>
                                        <p:cTn id="38" dur="750" fill="hold"/>
                                        <p:tgtEl>
                                          <p:spTgt spid="22"/>
                                        </p:tgtEl>
                                        <p:attrNameLst>
                                          <p:attrName>ppt_h</p:attrName>
                                        </p:attrNameLst>
                                      </p:cBhvr>
                                      <p:tavLst>
                                        <p:tav tm="0">
                                          <p:val>
                                            <p:strVal val="#ppt_h"/>
                                          </p:val>
                                        </p:tav>
                                        <p:tav tm="100000">
                                          <p:val>
                                            <p:strVal val="#ppt_h"/>
                                          </p:val>
                                        </p:tav>
                                      </p:tavLst>
                                    </p:anim>
                                  </p:childTnLst>
                                </p:cTn>
                              </p:par>
                            </p:childTnLst>
                          </p:cTn>
                        </p:par>
                        <p:par>
                          <p:cTn id="39" fill="hold">
                            <p:stCondLst>
                              <p:cond delay="3750"/>
                            </p:stCondLst>
                            <p:childTnLst>
                              <p:par>
                                <p:cTn id="40" presetID="45"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750"/>
                                        <p:tgtEl>
                                          <p:spTgt spid="25"/>
                                        </p:tgtEl>
                                      </p:cBhvr>
                                    </p:animEffect>
                                    <p:anim calcmode="lin" valueType="num">
                                      <p:cBhvr>
                                        <p:cTn id="43" dur="750" fill="hold"/>
                                        <p:tgtEl>
                                          <p:spTgt spid="25"/>
                                        </p:tgtEl>
                                        <p:attrNameLst>
                                          <p:attrName>ppt_w</p:attrName>
                                        </p:attrNameLst>
                                      </p:cBhvr>
                                      <p:tavLst>
                                        <p:tav tm="0" fmla="#ppt_w*sin(2.5*pi*$)">
                                          <p:val>
                                            <p:fltVal val="0"/>
                                          </p:val>
                                        </p:tav>
                                        <p:tav tm="100000">
                                          <p:val>
                                            <p:fltVal val="1"/>
                                          </p:val>
                                        </p:tav>
                                      </p:tavLst>
                                    </p:anim>
                                    <p:anim calcmode="lin" valueType="num">
                                      <p:cBhvr>
                                        <p:cTn id="44" dur="750" fill="hold"/>
                                        <p:tgtEl>
                                          <p:spTgt spid="25"/>
                                        </p:tgtEl>
                                        <p:attrNameLst>
                                          <p:attrName>ppt_h</p:attrName>
                                        </p:attrNameLst>
                                      </p:cBhvr>
                                      <p:tavLst>
                                        <p:tav tm="0">
                                          <p:val>
                                            <p:strVal val="#ppt_h"/>
                                          </p:val>
                                        </p:tav>
                                        <p:tav tm="100000">
                                          <p:val>
                                            <p:strVal val="#ppt_h"/>
                                          </p:val>
                                        </p:tav>
                                      </p:tavLst>
                                    </p:anim>
                                  </p:childTnLst>
                                </p:cTn>
                              </p:par>
                            </p:childTnLst>
                          </p:cTn>
                        </p:par>
                        <p:par>
                          <p:cTn id="45" fill="hold">
                            <p:stCondLst>
                              <p:cond delay="4500"/>
                            </p:stCondLst>
                            <p:childTnLst>
                              <p:par>
                                <p:cTn id="46" presetID="45"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750"/>
                                        <p:tgtEl>
                                          <p:spTgt spid="29"/>
                                        </p:tgtEl>
                                      </p:cBhvr>
                                    </p:animEffect>
                                    <p:anim calcmode="lin" valueType="num">
                                      <p:cBhvr>
                                        <p:cTn id="49" dur="750" fill="hold"/>
                                        <p:tgtEl>
                                          <p:spTgt spid="29"/>
                                        </p:tgtEl>
                                        <p:attrNameLst>
                                          <p:attrName>ppt_w</p:attrName>
                                        </p:attrNameLst>
                                      </p:cBhvr>
                                      <p:tavLst>
                                        <p:tav tm="0" fmla="#ppt_w*sin(2.5*pi*$)">
                                          <p:val>
                                            <p:fltVal val="0"/>
                                          </p:val>
                                        </p:tav>
                                        <p:tav tm="100000">
                                          <p:val>
                                            <p:fltVal val="1"/>
                                          </p:val>
                                        </p:tav>
                                      </p:tavLst>
                                    </p:anim>
                                    <p:anim calcmode="lin" valueType="num">
                                      <p:cBhvr>
                                        <p:cTn id="50" dur="750" fill="hold"/>
                                        <p:tgtEl>
                                          <p:spTgt spid="29"/>
                                        </p:tgtEl>
                                        <p:attrNameLst>
                                          <p:attrName>ppt_h</p:attrName>
                                        </p:attrNameLst>
                                      </p:cBhvr>
                                      <p:tavLst>
                                        <p:tav tm="0">
                                          <p:val>
                                            <p:strVal val="#ppt_h"/>
                                          </p:val>
                                        </p:tav>
                                        <p:tav tm="100000">
                                          <p:val>
                                            <p:strVal val="#ppt_h"/>
                                          </p:val>
                                        </p:tav>
                                      </p:tavLst>
                                    </p:anim>
                                  </p:childTnLst>
                                </p:cTn>
                              </p:par>
                            </p:childTnLst>
                          </p:cTn>
                        </p:par>
                        <p:par>
                          <p:cTn id="51" fill="hold">
                            <p:stCondLst>
                              <p:cond delay="5250"/>
                            </p:stCondLst>
                            <p:childTnLst>
                              <p:par>
                                <p:cTn id="52" presetID="45"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750"/>
                                        <p:tgtEl>
                                          <p:spTgt spid="32"/>
                                        </p:tgtEl>
                                      </p:cBhvr>
                                    </p:animEffect>
                                    <p:anim calcmode="lin" valueType="num">
                                      <p:cBhvr>
                                        <p:cTn id="55" dur="750" fill="hold"/>
                                        <p:tgtEl>
                                          <p:spTgt spid="32"/>
                                        </p:tgtEl>
                                        <p:attrNameLst>
                                          <p:attrName>ppt_w</p:attrName>
                                        </p:attrNameLst>
                                      </p:cBhvr>
                                      <p:tavLst>
                                        <p:tav tm="0" fmla="#ppt_w*sin(2.5*pi*$)">
                                          <p:val>
                                            <p:fltVal val="0"/>
                                          </p:val>
                                        </p:tav>
                                        <p:tav tm="100000">
                                          <p:val>
                                            <p:fltVal val="1"/>
                                          </p:val>
                                        </p:tav>
                                      </p:tavLst>
                                    </p:anim>
                                    <p:anim calcmode="lin" valueType="num">
                                      <p:cBhvr>
                                        <p:cTn id="56" dur="750" fill="hold"/>
                                        <p:tgtEl>
                                          <p:spTgt spid="32"/>
                                        </p:tgtEl>
                                        <p:attrNameLst>
                                          <p:attrName>ppt_h</p:attrName>
                                        </p:attrNameLst>
                                      </p:cBhvr>
                                      <p:tavLst>
                                        <p:tav tm="0">
                                          <p:val>
                                            <p:strVal val="#ppt_h"/>
                                          </p:val>
                                        </p:tav>
                                        <p:tav tm="100000">
                                          <p:val>
                                            <p:strVal val="#ppt_h"/>
                                          </p:val>
                                        </p:tav>
                                      </p:tavLst>
                                    </p:anim>
                                  </p:childTnLst>
                                </p:cTn>
                              </p:par>
                            </p:childTnLst>
                          </p:cTn>
                        </p:par>
                        <p:par>
                          <p:cTn id="57" fill="hold">
                            <p:stCondLst>
                              <p:cond delay="6000"/>
                            </p:stCondLst>
                            <p:childTnLst>
                              <p:par>
                                <p:cTn id="58" presetID="45" presetClass="entr" presetSubtype="0"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750"/>
                                        <p:tgtEl>
                                          <p:spTgt spid="37"/>
                                        </p:tgtEl>
                                      </p:cBhvr>
                                    </p:animEffect>
                                    <p:anim calcmode="lin" valueType="num">
                                      <p:cBhvr>
                                        <p:cTn id="61" dur="750" fill="hold"/>
                                        <p:tgtEl>
                                          <p:spTgt spid="37"/>
                                        </p:tgtEl>
                                        <p:attrNameLst>
                                          <p:attrName>ppt_w</p:attrName>
                                        </p:attrNameLst>
                                      </p:cBhvr>
                                      <p:tavLst>
                                        <p:tav tm="0" fmla="#ppt_w*sin(2.5*pi*$)">
                                          <p:val>
                                            <p:fltVal val="0"/>
                                          </p:val>
                                        </p:tav>
                                        <p:tav tm="100000">
                                          <p:val>
                                            <p:fltVal val="1"/>
                                          </p:val>
                                        </p:tav>
                                      </p:tavLst>
                                    </p:anim>
                                    <p:anim calcmode="lin" valueType="num">
                                      <p:cBhvr>
                                        <p:cTn id="62" dur="75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p:bldP spid="19" grpId="1"/>
      <p:bldP spid="20" grpId="0"/>
      <p:bldP spid="20" grpId="1"/>
      <p:bldP spid="21" grpId="0"/>
      <p:bldP spid="2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工作提升建议</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Part.04</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4" name="Group 34"/>
          <p:cNvGrpSpPr/>
          <p:nvPr/>
        </p:nvGrpSpPr>
        <p:grpSpPr>
          <a:xfrm>
            <a:off x="1684223" y="3184909"/>
            <a:ext cx="2131578" cy="1384632"/>
            <a:chOff x="1523660" y="2898529"/>
            <a:chExt cx="2831186" cy="1839084"/>
          </a:xfrm>
          <a:gradFill>
            <a:gsLst>
              <a:gs pos="0">
                <a:srgbClr val="FC926D"/>
              </a:gs>
              <a:gs pos="88000">
                <a:srgbClr val="ED4C44"/>
              </a:gs>
            </a:gsLst>
            <a:lin ang="7200000" scaled="0"/>
          </a:gradFill>
        </p:grpSpPr>
        <p:sp>
          <p:nvSpPr>
            <p:cNvPr id="7" name="Arrow: Right 33"/>
            <p:cNvSpPr/>
            <p:nvPr/>
          </p:nvSpPr>
          <p:spPr>
            <a:xfrm rot="18900000">
              <a:off x="2760061" y="3609146"/>
              <a:ext cx="1594785" cy="464215"/>
            </a:xfrm>
            <a:prstGeom prst="rightArrow">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5" name="Oval 32"/>
            <p:cNvSpPr/>
            <p:nvPr/>
          </p:nvSpPr>
          <p:spPr>
            <a:xfrm>
              <a:off x="1523660" y="2898529"/>
              <a:ext cx="1839084" cy="1839084"/>
            </a:xfrm>
            <a:prstGeom prst="ellipse">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9" name="Oval 31"/>
            <p:cNvSpPr/>
            <p:nvPr/>
          </p:nvSpPr>
          <p:spPr>
            <a:xfrm>
              <a:off x="1757408"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dirty="0">
                <a:ln>
                  <a:noFill/>
                </a:ln>
                <a:solidFill>
                  <a:srgbClr val="FFFFFF"/>
                </a:solidFill>
                <a:effectLst/>
                <a:uLnTx/>
                <a:uFillTx/>
                <a:latin typeface="+mn-ea"/>
                <a:cs typeface="+mn-cs"/>
              </a:endParaRPr>
            </a:p>
          </p:txBody>
        </p:sp>
      </p:grpSp>
      <p:grpSp>
        <p:nvGrpSpPr>
          <p:cNvPr id="10" name="Group 35"/>
          <p:cNvGrpSpPr/>
          <p:nvPr/>
        </p:nvGrpSpPr>
        <p:grpSpPr>
          <a:xfrm>
            <a:off x="4138700" y="3172209"/>
            <a:ext cx="2131580" cy="1384632"/>
            <a:chOff x="3802102" y="2898529"/>
            <a:chExt cx="2831187" cy="1839084"/>
          </a:xfrm>
          <a:gradFill>
            <a:gsLst>
              <a:gs pos="0">
                <a:srgbClr val="FC926D"/>
              </a:gs>
              <a:gs pos="88000">
                <a:srgbClr val="ED4C44"/>
              </a:gs>
            </a:gsLst>
            <a:lin ang="7200000" scaled="0"/>
          </a:gradFill>
        </p:grpSpPr>
        <p:sp>
          <p:nvSpPr>
            <p:cNvPr id="11" name="Arrow: Right 28"/>
            <p:cNvSpPr/>
            <p:nvPr/>
          </p:nvSpPr>
          <p:spPr>
            <a:xfrm rot="18900000">
              <a:off x="5038504" y="3609146"/>
              <a:ext cx="1594785" cy="464215"/>
            </a:xfrm>
            <a:prstGeom prst="rightArrow">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12" name="Oval 27"/>
            <p:cNvSpPr/>
            <p:nvPr/>
          </p:nvSpPr>
          <p:spPr>
            <a:xfrm>
              <a:off x="3802102" y="2898529"/>
              <a:ext cx="1839084" cy="1839084"/>
            </a:xfrm>
            <a:prstGeom prst="ellipse">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latin typeface="+mn-ea"/>
                <a:cs typeface="+mn-cs"/>
              </a:endParaRPr>
            </a:p>
          </p:txBody>
        </p:sp>
        <p:sp>
          <p:nvSpPr>
            <p:cNvPr id="13" name="Oval 26"/>
            <p:cNvSpPr/>
            <p:nvPr/>
          </p:nvSpPr>
          <p:spPr>
            <a:xfrm>
              <a:off x="4035850"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grpSp>
        <p:nvGrpSpPr>
          <p:cNvPr id="14" name="Group 36"/>
          <p:cNvGrpSpPr/>
          <p:nvPr/>
        </p:nvGrpSpPr>
        <p:grpSpPr>
          <a:xfrm>
            <a:off x="6641411" y="3184909"/>
            <a:ext cx="2131580" cy="1384632"/>
            <a:chOff x="6080544" y="2898529"/>
            <a:chExt cx="2831187" cy="1839084"/>
          </a:xfrm>
          <a:gradFill>
            <a:gsLst>
              <a:gs pos="0">
                <a:srgbClr val="FC926D"/>
              </a:gs>
              <a:gs pos="88000">
                <a:srgbClr val="ED4C44"/>
              </a:gs>
            </a:gsLst>
            <a:lin ang="7200000" scaled="0"/>
          </a:gradFill>
        </p:grpSpPr>
        <p:sp>
          <p:nvSpPr>
            <p:cNvPr id="15" name="Arrow: Right 18"/>
            <p:cNvSpPr/>
            <p:nvPr/>
          </p:nvSpPr>
          <p:spPr>
            <a:xfrm rot="18900000">
              <a:off x="7316946" y="3609146"/>
              <a:ext cx="1594785" cy="464215"/>
            </a:xfrm>
            <a:prstGeom prst="rightArrow">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16" name="Oval 17"/>
            <p:cNvSpPr/>
            <p:nvPr/>
          </p:nvSpPr>
          <p:spPr>
            <a:xfrm>
              <a:off x="6080544" y="2898529"/>
              <a:ext cx="1839084" cy="1839084"/>
            </a:xfrm>
            <a:prstGeom prst="ellipse">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latin typeface="+mn-ea"/>
                <a:cs typeface="+mn-cs"/>
              </a:endParaRPr>
            </a:p>
          </p:txBody>
        </p:sp>
        <p:sp>
          <p:nvSpPr>
            <p:cNvPr id="17" name="Oval 16"/>
            <p:cNvSpPr/>
            <p:nvPr/>
          </p:nvSpPr>
          <p:spPr>
            <a:xfrm>
              <a:off x="6314292"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grpSp>
        <p:nvGrpSpPr>
          <p:cNvPr id="18" name="Group 37"/>
          <p:cNvGrpSpPr/>
          <p:nvPr/>
        </p:nvGrpSpPr>
        <p:grpSpPr>
          <a:xfrm>
            <a:off x="9237795" y="3184909"/>
            <a:ext cx="2131580" cy="1384632"/>
            <a:chOff x="8358987" y="2898529"/>
            <a:chExt cx="2831187" cy="1839084"/>
          </a:xfrm>
          <a:gradFill>
            <a:gsLst>
              <a:gs pos="0">
                <a:srgbClr val="FC926D"/>
              </a:gs>
              <a:gs pos="88000">
                <a:srgbClr val="ED4C44"/>
              </a:gs>
            </a:gsLst>
            <a:lin ang="7200000" scaled="0"/>
          </a:gradFill>
        </p:grpSpPr>
        <p:sp>
          <p:nvSpPr>
            <p:cNvPr id="19" name="Arrow: Right 11"/>
            <p:cNvSpPr/>
            <p:nvPr/>
          </p:nvSpPr>
          <p:spPr>
            <a:xfrm rot="18900000">
              <a:off x="9595389" y="3609146"/>
              <a:ext cx="1594785" cy="464215"/>
            </a:xfrm>
            <a:prstGeom prst="rightArrow">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20" name="Oval 10"/>
            <p:cNvSpPr/>
            <p:nvPr/>
          </p:nvSpPr>
          <p:spPr>
            <a:xfrm>
              <a:off x="8358987" y="2898529"/>
              <a:ext cx="1839084" cy="1839084"/>
            </a:xfrm>
            <a:prstGeom prst="ellipse">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21" name="Oval 9"/>
            <p:cNvSpPr/>
            <p:nvPr/>
          </p:nvSpPr>
          <p:spPr>
            <a:xfrm>
              <a:off x="8592735"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sp>
        <p:nvSpPr>
          <p:cNvPr id="35" name="文本框 34"/>
          <p:cNvSpPr txBox="1"/>
          <p:nvPr/>
        </p:nvSpPr>
        <p:spPr>
          <a:xfrm>
            <a:off x="1141095" y="47371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37" name="文本框 36"/>
          <p:cNvSpPr txBox="1"/>
          <p:nvPr/>
        </p:nvSpPr>
        <p:spPr>
          <a:xfrm>
            <a:off x="6010275" y="47371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39" name="文本框 38"/>
          <p:cNvSpPr txBox="1"/>
          <p:nvPr/>
        </p:nvSpPr>
        <p:spPr>
          <a:xfrm>
            <a:off x="3606800" y="14986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42" name="文本框 41"/>
          <p:cNvSpPr txBox="1"/>
          <p:nvPr/>
        </p:nvSpPr>
        <p:spPr>
          <a:xfrm>
            <a:off x="8475980" y="14986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pic>
        <p:nvPicPr>
          <p:cNvPr id="43" name="图片 42"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4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工作提升建议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500" fill="hold"/>
                                        <p:tgtEl>
                                          <p:spTgt spid="18"/>
                                        </p:tgtEl>
                                        <p:attrNameLst>
                                          <p:attrName>ppt_x</p:attrName>
                                        </p:attrNameLst>
                                      </p:cBhvr>
                                      <p:tavLst>
                                        <p:tav tm="0">
                                          <p:val>
                                            <p:strVal val="0-#ppt_w/2"/>
                                          </p:val>
                                        </p:tav>
                                        <p:tav tm="100000">
                                          <p:val>
                                            <p:strVal val="#ppt_x"/>
                                          </p:val>
                                        </p:tav>
                                      </p:tavLst>
                                    </p:anim>
                                    <p:anim calcmode="lin" valueType="num">
                                      <p:cBhvr additive="base">
                                        <p:cTn id="8" dur="1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0-#ppt_w/2"/>
                                          </p:val>
                                        </p:tav>
                                        <p:tav tm="100000">
                                          <p:val>
                                            <p:strVal val="#ppt_x"/>
                                          </p:val>
                                        </p:tav>
                                      </p:tavLst>
                                    </p:anim>
                                    <p:anim calcmode="lin" valueType="num">
                                      <p:cBhvr additive="base">
                                        <p:cTn id="12" dur="1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500" fill="hold"/>
                                        <p:tgtEl>
                                          <p:spTgt spid="4"/>
                                        </p:tgtEl>
                                        <p:attrNameLst>
                                          <p:attrName>ppt_x</p:attrName>
                                        </p:attrNameLst>
                                      </p:cBhvr>
                                      <p:tavLst>
                                        <p:tav tm="0">
                                          <p:val>
                                            <p:strVal val="0-#ppt_w/2"/>
                                          </p:val>
                                        </p:tav>
                                        <p:tav tm="100000">
                                          <p:val>
                                            <p:strVal val="#ppt_x"/>
                                          </p:val>
                                        </p:tav>
                                      </p:tavLst>
                                    </p:anim>
                                    <p:anim calcmode="lin" valueType="num">
                                      <p:cBhvr additive="base">
                                        <p:cTn id="20" dur="1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childTnLst>
                          </p:cTn>
                        </p:par>
                        <p:par>
                          <p:cTn id="25" fill="hold">
                            <p:stCondLst>
                              <p:cond delay="2000"/>
                            </p:stCondLst>
                            <p:childTnLst>
                              <p:par>
                                <p:cTn id="26" presetID="14" presetClass="entr" presetSubtype="1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childTnLst>
                          </p:cTn>
                        </p:par>
                        <p:par>
                          <p:cTn id="29" fill="hold">
                            <p:stCondLst>
                              <p:cond delay="2500"/>
                            </p:stCondLst>
                            <p:childTnLst>
                              <p:par>
                                <p:cTn id="30" presetID="14" presetClass="entr" presetSubtype="1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randombar(horizontal)">
                                      <p:cBhvr>
                                        <p:cTn id="32" dur="500"/>
                                        <p:tgtEl>
                                          <p:spTgt spid="39"/>
                                        </p:tgtEl>
                                      </p:cBhvr>
                                    </p:animEffect>
                                  </p:childTnLst>
                                </p:cTn>
                              </p:par>
                            </p:childTnLst>
                          </p:cTn>
                        </p:par>
                        <p:par>
                          <p:cTn id="33" fill="hold">
                            <p:stCondLst>
                              <p:cond delay="3000"/>
                            </p:stCondLst>
                            <p:childTnLst>
                              <p:par>
                                <p:cTn id="34" presetID="14" presetClass="entr" presetSubtype="10"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randombar(horizontal)">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9"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0" y="32064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38" name="组合 37"/>
          <p:cNvGrpSpPr/>
          <p:nvPr/>
        </p:nvGrpSpPr>
        <p:grpSpPr>
          <a:xfrm>
            <a:off x="5023088" y="2157528"/>
            <a:ext cx="711057" cy="701793"/>
            <a:chOff x="6217935" y="1158425"/>
            <a:chExt cx="527724" cy="520849"/>
          </a:xfrm>
          <a:effectLst>
            <a:outerShdw blurRad="101600" dist="38100" dir="2700000" algn="tl" rotWithShape="0">
              <a:prstClr val="black">
                <a:alpha val="30000"/>
              </a:prstClr>
            </a:outerShdw>
          </a:effectLst>
        </p:grpSpPr>
        <p:sp>
          <p:nvSpPr>
            <p:cNvPr id="41" name="椭圆 40"/>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40" name="TextBox 39"/>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01</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55" name="组合 54"/>
          <p:cNvGrpSpPr/>
          <p:nvPr/>
        </p:nvGrpSpPr>
        <p:grpSpPr>
          <a:xfrm>
            <a:off x="4221249" y="3453285"/>
            <a:ext cx="711200" cy="701040"/>
            <a:chOff x="6212280" y="1158896"/>
            <a:chExt cx="527830" cy="520290"/>
          </a:xfrm>
        </p:grpSpPr>
        <p:sp>
          <p:nvSpPr>
            <p:cNvPr id="58" name="椭圆 57"/>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57" name="TextBox 56"/>
            <p:cNvSpPr txBox="1"/>
            <p:nvPr/>
          </p:nvSpPr>
          <p:spPr>
            <a:xfrm>
              <a:off x="6212280" y="1272576"/>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02</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63" name="组合 62"/>
          <p:cNvGrpSpPr/>
          <p:nvPr/>
        </p:nvGrpSpPr>
        <p:grpSpPr>
          <a:xfrm>
            <a:off x="4938404" y="4749092"/>
            <a:ext cx="711057" cy="701793"/>
            <a:chOff x="6217935" y="1158425"/>
            <a:chExt cx="527724" cy="520849"/>
          </a:xfrm>
        </p:grpSpPr>
        <p:sp>
          <p:nvSpPr>
            <p:cNvPr id="66" name="椭圆 65"/>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65" name="TextBox 64"/>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03</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 name="组合 2"/>
          <p:cNvGrpSpPr/>
          <p:nvPr/>
        </p:nvGrpSpPr>
        <p:grpSpPr>
          <a:xfrm>
            <a:off x="6455948" y="2157528"/>
            <a:ext cx="711057" cy="701793"/>
            <a:chOff x="6217935" y="1158425"/>
            <a:chExt cx="527724" cy="520849"/>
          </a:xfrm>
        </p:grpSpPr>
        <p:sp>
          <p:nvSpPr>
            <p:cNvPr id="6" name="椭圆 5"/>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6" name="TextBox 19"/>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04</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74" name="组合 73"/>
          <p:cNvGrpSpPr/>
          <p:nvPr/>
        </p:nvGrpSpPr>
        <p:grpSpPr>
          <a:xfrm>
            <a:off x="7243240" y="3453334"/>
            <a:ext cx="711057" cy="701793"/>
            <a:chOff x="6217935" y="1158425"/>
            <a:chExt cx="527724" cy="520849"/>
          </a:xfrm>
        </p:grpSpPr>
        <p:sp>
          <p:nvSpPr>
            <p:cNvPr id="77" name="椭圆 76"/>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76" name="TextBox 75"/>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05</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82" name="组合 81"/>
          <p:cNvGrpSpPr/>
          <p:nvPr/>
        </p:nvGrpSpPr>
        <p:grpSpPr>
          <a:xfrm>
            <a:off x="6527936" y="4749141"/>
            <a:ext cx="711057" cy="701793"/>
            <a:chOff x="6217935" y="1158425"/>
            <a:chExt cx="527724" cy="520849"/>
          </a:xfrm>
        </p:grpSpPr>
        <p:sp>
          <p:nvSpPr>
            <p:cNvPr id="85" name="椭圆 84"/>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4" name="TextBox 83"/>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06</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7" name="文本框 2"/>
          <p:cNvSpPr txBox="1"/>
          <p:nvPr/>
        </p:nvSpPr>
        <p:spPr>
          <a:xfrm>
            <a:off x="7463790" y="159639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29" name="文本框 28"/>
          <p:cNvSpPr txBox="1"/>
          <p:nvPr/>
        </p:nvSpPr>
        <p:spPr>
          <a:xfrm>
            <a:off x="7463790" y="479933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0" name="文本框 29"/>
          <p:cNvSpPr txBox="1"/>
          <p:nvPr/>
        </p:nvSpPr>
        <p:spPr>
          <a:xfrm>
            <a:off x="8197215" y="3300095"/>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1" name="文本框 2"/>
          <p:cNvSpPr txBox="1"/>
          <p:nvPr/>
        </p:nvSpPr>
        <p:spPr>
          <a:xfrm>
            <a:off x="1167765" y="158242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2" name="文本框 2"/>
          <p:cNvSpPr txBox="1"/>
          <p:nvPr/>
        </p:nvSpPr>
        <p:spPr>
          <a:xfrm>
            <a:off x="1167765" y="475615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3" name="文本框 32"/>
          <p:cNvSpPr txBox="1"/>
          <p:nvPr/>
        </p:nvSpPr>
        <p:spPr>
          <a:xfrm>
            <a:off x="559435" y="3242945"/>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35" name="图片 34"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7"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工作提升建议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ppt_w</p:attrName>
                                        </p:attrNameLst>
                                      </p:cBhvr>
                                      <p:tavLst>
                                        <p:tav tm="0" fmla="#ppt_w*sin(2.5*pi*$)">
                                          <p:val>
                                            <p:fltVal val="0"/>
                                          </p:val>
                                        </p:tav>
                                        <p:tav tm="100000">
                                          <p:val>
                                            <p:fltVal val="1"/>
                                          </p:val>
                                        </p:tav>
                                      </p:tavLst>
                                    </p:anim>
                                    <p:anim calcmode="lin" valueType="num">
                                      <p:cBhvr>
                                        <p:cTn id="9" dur="75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45"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750"/>
                                        <p:tgtEl>
                                          <p:spTgt spid="38"/>
                                        </p:tgtEl>
                                      </p:cBhvr>
                                    </p:animEffect>
                                    <p:anim calcmode="lin" valueType="num">
                                      <p:cBhvr>
                                        <p:cTn id="14" dur="750" fill="hold"/>
                                        <p:tgtEl>
                                          <p:spTgt spid="38"/>
                                        </p:tgtEl>
                                        <p:attrNameLst>
                                          <p:attrName>ppt_w</p:attrName>
                                        </p:attrNameLst>
                                      </p:cBhvr>
                                      <p:tavLst>
                                        <p:tav tm="0" fmla="#ppt_w*sin(2.5*pi*$)">
                                          <p:val>
                                            <p:fltVal val="0"/>
                                          </p:val>
                                        </p:tav>
                                        <p:tav tm="100000">
                                          <p:val>
                                            <p:fltVal val="1"/>
                                          </p:val>
                                        </p:tav>
                                      </p:tavLst>
                                    </p:anim>
                                    <p:anim calcmode="lin" valueType="num">
                                      <p:cBhvr>
                                        <p:cTn id="15" dur="750" fill="hold"/>
                                        <p:tgtEl>
                                          <p:spTgt spid="38"/>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45"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750"/>
                                        <p:tgtEl>
                                          <p:spTgt spid="55"/>
                                        </p:tgtEl>
                                      </p:cBhvr>
                                    </p:animEffect>
                                    <p:anim calcmode="lin" valueType="num">
                                      <p:cBhvr>
                                        <p:cTn id="20" dur="750" fill="hold"/>
                                        <p:tgtEl>
                                          <p:spTgt spid="55"/>
                                        </p:tgtEl>
                                        <p:attrNameLst>
                                          <p:attrName>ppt_w</p:attrName>
                                        </p:attrNameLst>
                                      </p:cBhvr>
                                      <p:tavLst>
                                        <p:tav tm="0" fmla="#ppt_w*sin(2.5*pi*$)">
                                          <p:val>
                                            <p:fltVal val="0"/>
                                          </p:val>
                                        </p:tav>
                                        <p:tav tm="100000">
                                          <p:val>
                                            <p:fltVal val="1"/>
                                          </p:val>
                                        </p:tav>
                                      </p:tavLst>
                                    </p:anim>
                                    <p:anim calcmode="lin" valueType="num">
                                      <p:cBhvr>
                                        <p:cTn id="21" dur="750" fill="hold"/>
                                        <p:tgtEl>
                                          <p:spTgt spid="55"/>
                                        </p:tgtEl>
                                        <p:attrNameLst>
                                          <p:attrName>ppt_h</p:attrName>
                                        </p:attrNameLst>
                                      </p:cBhvr>
                                      <p:tavLst>
                                        <p:tav tm="0">
                                          <p:val>
                                            <p:strVal val="#ppt_h"/>
                                          </p:val>
                                        </p:tav>
                                        <p:tav tm="100000">
                                          <p:val>
                                            <p:strVal val="#ppt_h"/>
                                          </p:val>
                                        </p:tav>
                                      </p:tavLst>
                                    </p:anim>
                                  </p:childTnLst>
                                </p:cTn>
                              </p:par>
                            </p:childTnLst>
                          </p:cTn>
                        </p:par>
                        <p:par>
                          <p:cTn id="22" fill="hold">
                            <p:stCondLst>
                              <p:cond delay="2250"/>
                            </p:stCondLst>
                            <p:childTnLst>
                              <p:par>
                                <p:cTn id="23" presetID="45" presetClass="entr" presetSubtype="0"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750"/>
                                        <p:tgtEl>
                                          <p:spTgt spid="63"/>
                                        </p:tgtEl>
                                      </p:cBhvr>
                                    </p:animEffect>
                                    <p:anim calcmode="lin" valueType="num">
                                      <p:cBhvr>
                                        <p:cTn id="26" dur="750" fill="hold"/>
                                        <p:tgtEl>
                                          <p:spTgt spid="63"/>
                                        </p:tgtEl>
                                        <p:attrNameLst>
                                          <p:attrName>ppt_w</p:attrName>
                                        </p:attrNameLst>
                                      </p:cBhvr>
                                      <p:tavLst>
                                        <p:tav tm="0" fmla="#ppt_w*sin(2.5*pi*$)">
                                          <p:val>
                                            <p:fltVal val="0"/>
                                          </p:val>
                                        </p:tav>
                                        <p:tav tm="100000">
                                          <p:val>
                                            <p:fltVal val="1"/>
                                          </p:val>
                                        </p:tav>
                                      </p:tavLst>
                                    </p:anim>
                                    <p:anim calcmode="lin" valueType="num">
                                      <p:cBhvr>
                                        <p:cTn id="27" dur="750" fill="hold"/>
                                        <p:tgtEl>
                                          <p:spTgt spid="63"/>
                                        </p:tgtEl>
                                        <p:attrNameLst>
                                          <p:attrName>ppt_h</p:attrName>
                                        </p:attrNameLst>
                                      </p:cBhvr>
                                      <p:tavLst>
                                        <p:tav tm="0">
                                          <p:val>
                                            <p:strVal val="#ppt_h"/>
                                          </p:val>
                                        </p:tav>
                                        <p:tav tm="100000">
                                          <p:val>
                                            <p:strVal val="#ppt_h"/>
                                          </p:val>
                                        </p:tav>
                                      </p:tavLst>
                                    </p:anim>
                                  </p:childTnLst>
                                </p:cTn>
                              </p:par>
                            </p:childTnLst>
                          </p:cTn>
                        </p:par>
                        <p:par>
                          <p:cTn id="28" fill="hold">
                            <p:stCondLst>
                              <p:cond delay="3000"/>
                            </p:stCondLst>
                            <p:childTnLst>
                              <p:par>
                                <p:cTn id="29" presetID="45" presetClass="entr" presetSubtype="0"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750"/>
                                        <p:tgtEl>
                                          <p:spTgt spid="74"/>
                                        </p:tgtEl>
                                      </p:cBhvr>
                                    </p:animEffect>
                                    <p:anim calcmode="lin" valueType="num">
                                      <p:cBhvr>
                                        <p:cTn id="32" dur="750" fill="hold"/>
                                        <p:tgtEl>
                                          <p:spTgt spid="74"/>
                                        </p:tgtEl>
                                        <p:attrNameLst>
                                          <p:attrName>ppt_w</p:attrName>
                                        </p:attrNameLst>
                                      </p:cBhvr>
                                      <p:tavLst>
                                        <p:tav tm="0" fmla="#ppt_w*sin(2.5*pi*$)">
                                          <p:val>
                                            <p:fltVal val="0"/>
                                          </p:val>
                                        </p:tav>
                                        <p:tav tm="100000">
                                          <p:val>
                                            <p:fltVal val="1"/>
                                          </p:val>
                                        </p:tav>
                                      </p:tavLst>
                                    </p:anim>
                                    <p:anim calcmode="lin" valueType="num">
                                      <p:cBhvr>
                                        <p:cTn id="33" dur="750" fill="hold"/>
                                        <p:tgtEl>
                                          <p:spTgt spid="74"/>
                                        </p:tgtEl>
                                        <p:attrNameLst>
                                          <p:attrName>ppt_h</p:attrName>
                                        </p:attrNameLst>
                                      </p:cBhvr>
                                      <p:tavLst>
                                        <p:tav tm="0">
                                          <p:val>
                                            <p:strVal val="#ppt_h"/>
                                          </p:val>
                                        </p:tav>
                                        <p:tav tm="100000">
                                          <p:val>
                                            <p:strVal val="#ppt_h"/>
                                          </p:val>
                                        </p:tav>
                                      </p:tavLst>
                                    </p:anim>
                                  </p:childTnLst>
                                </p:cTn>
                              </p:par>
                            </p:childTnLst>
                          </p:cTn>
                        </p:par>
                        <p:par>
                          <p:cTn id="34" fill="hold">
                            <p:stCondLst>
                              <p:cond delay="3750"/>
                            </p:stCondLst>
                            <p:childTnLst>
                              <p:par>
                                <p:cTn id="35" presetID="45" presetClass="entr" presetSubtype="0" fill="hold"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750"/>
                                        <p:tgtEl>
                                          <p:spTgt spid="82"/>
                                        </p:tgtEl>
                                      </p:cBhvr>
                                    </p:animEffect>
                                    <p:anim calcmode="lin" valueType="num">
                                      <p:cBhvr>
                                        <p:cTn id="38" dur="750" fill="hold"/>
                                        <p:tgtEl>
                                          <p:spTgt spid="82"/>
                                        </p:tgtEl>
                                        <p:attrNameLst>
                                          <p:attrName>ppt_w</p:attrName>
                                        </p:attrNameLst>
                                      </p:cBhvr>
                                      <p:tavLst>
                                        <p:tav tm="0" fmla="#ppt_w*sin(2.5*pi*$)">
                                          <p:val>
                                            <p:fltVal val="0"/>
                                          </p:val>
                                        </p:tav>
                                        <p:tav tm="100000">
                                          <p:val>
                                            <p:fltVal val="1"/>
                                          </p:val>
                                        </p:tav>
                                      </p:tavLst>
                                    </p:anim>
                                    <p:anim calcmode="lin" valueType="num">
                                      <p:cBhvr>
                                        <p:cTn id="39" dur="750" fill="hold"/>
                                        <p:tgtEl>
                                          <p:spTgt spid="82"/>
                                        </p:tgtEl>
                                        <p:attrNameLst>
                                          <p:attrName>ppt_h</p:attrName>
                                        </p:attrNameLst>
                                      </p:cBhvr>
                                      <p:tavLst>
                                        <p:tav tm="0">
                                          <p:val>
                                            <p:strVal val="#ppt_h"/>
                                          </p:val>
                                        </p:tav>
                                        <p:tav tm="100000">
                                          <p:val>
                                            <p:strVal val="#ppt_h"/>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6">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6">
            <a:alphaModFix amt="93000"/>
          </a:blip>
          <a:srcRect b="67343"/>
          <a:stretch>
            <a:fillRect/>
          </a:stretch>
        </p:blipFill>
        <p:spPr>
          <a:xfrm>
            <a:off x="635" y="-14605"/>
            <a:ext cx="9786620" cy="1985645"/>
          </a:xfrm>
          <a:prstGeom prst="rect">
            <a:avLst/>
          </a:prstGeom>
        </p:spPr>
      </p:pic>
      <p:sp>
        <p:nvSpPr>
          <p:cNvPr id="4" name="矩形 3"/>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p:cNvPicPr>
            <a:picLocks noChangeAspect="1"/>
          </p:cNvPicPr>
          <p:nvPr/>
        </p:nvPicPr>
        <p:blipFill>
          <a:blip r:embed="rId7"/>
          <a:srcRect l="45086" t="56111"/>
          <a:stretch>
            <a:fillRect/>
          </a:stretch>
        </p:blipFill>
        <p:spPr>
          <a:xfrm>
            <a:off x="7523480" y="4398645"/>
            <a:ext cx="4686935" cy="2497455"/>
          </a:xfrm>
          <a:prstGeom prst="rect">
            <a:avLst/>
          </a:prstGeom>
        </p:spPr>
      </p:pic>
      <p:sp>
        <p:nvSpPr>
          <p:cNvPr id="36" name="PA_矩形 29"/>
          <p:cNvSpPr/>
          <p:nvPr>
            <p:custDataLst>
              <p:tags r:id="rId1"/>
            </p:custDataLst>
          </p:nvPr>
        </p:nvSpPr>
        <p:spPr>
          <a:xfrm>
            <a:off x="2313940" y="2407285"/>
            <a:ext cx="7584440" cy="1014730"/>
          </a:xfrm>
          <a:prstGeom prst="rect">
            <a:avLst/>
          </a:prstGeom>
          <a:ln>
            <a:noFill/>
          </a:ln>
          <a:effectLst/>
        </p:spPr>
        <p:txBody>
          <a:bodyPr wrap="square">
            <a:spAutoFit/>
          </a:bodyPr>
          <a:lstStyle/>
          <a:p>
            <a:pPr algn="dist"/>
            <a:r>
              <a:rPr lang="zh-CN" altLang="en-US" sz="6000" b="1">
                <a:solidFill>
                  <a:srgbClr val="FFD777"/>
                </a:solidFill>
                <a:latin typeface="思源宋体 CN Heavy" panose="02020900000000000000" charset="-122"/>
                <a:ea typeface="思源宋体 CN Heavy" panose="02020900000000000000" charset="-122"/>
                <a:cs typeface="Open Sans" panose="020B0606030504020204" pitchFamily="34" charset="0"/>
              </a:rPr>
              <a:t>小清新</a:t>
            </a:r>
            <a:r>
              <a:rPr lang="zh-CN" altLang="en-US" sz="6000" b="1">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rPr>
              <a:t>简约通用模板</a:t>
            </a:r>
            <a:endParaRPr lang="zh-CN" altLang="en-US" sz="6000" b="1" dirty="0">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endParaRPr>
          </a:p>
        </p:txBody>
      </p:sp>
      <p:sp>
        <p:nvSpPr>
          <p:cNvPr id="40" name="PA_圆角矩形 31"/>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p:cNvSpPr txBox="1"/>
          <p:nvPr/>
        </p:nvSpPr>
        <p:spPr>
          <a:xfrm>
            <a:off x="2712085" y="3483610"/>
            <a:ext cx="6788785" cy="553085"/>
          </a:xfrm>
          <a:prstGeom prst="rect">
            <a:avLst/>
          </a:prstGeom>
          <a:noFill/>
        </p:spPr>
        <p:txBody>
          <a:bodyPr wrap="square" rtlCol="0">
            <a:spAutoFit/>
          </a:bodyPr>
          <a:lstStyle/>
          <a:p>
            <a:pPr algn="ctr">
              <a:lnSpc>
                <a:spcPct val="150000"/>
              </a:lnSpc>
            </a:pP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Click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text Click enter replacement</a:t>
            </a:r>
          </a:p>
        </p:txBody>
      </p:sp>
      <p:sp>
        <p:nvSpPr>
          <p:cNvPr id="42" name="PA-文本框 14"/>
          <p:cNvSpPr txBox="1"/>
          <p:nvPr>
            <p:custDataLst>
              <p:tags r:id="rId3"/>
            </p:custDataLst>
          </p:nvPr>
        </p:nvSpPr>
        <p:spPr>
          <a:xfrm>
            <a:off x="3462655" y="2100580"/>
            <a:ext cx="5287010" cy="306705"/>
          </a:xfrm>
          <a:prstGeom prst="rect">
            <a:avLst/>
          </a:prstGeom>
          <a:noFill/>
        </p:spPr>
        <p:txBody>
          <a:bodyPr wrap="square" rtlCol="0">
            <a:spAutoFit/>
          </a:bodyPr>
          <a:lstStyle/>
          <a:p>
            <a:pPr algn="dist"/>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工作总结</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工作计划</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竞聘报告</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述职报告</a:t>
            </a:r>
          </a:p>
        </p:txBody>
      </p:sp>
      <p:pic>
        <p:nvPicPr>
          <p:cNvPr id="6" name="图片 5" descr="未命名作品-4"/>
          <p:cNvPicPr>
            <a:picLocks noChangeAspect="1"/>
          </p:cNvPicPr>
          <p:nvPr/>
        </p:nvPicPr>
        <p:blipFill>
          <a:blip r:embed="rId8"/>
          <a:srcRect t="21912" r="39675"/>
          <a:stretch>
            <a:fillRect/>
          </a:stretch>
        </p:blipFill>
        <p:spPr>
          <a:xfrm>
            <a:off x="1270" y="3258820"/>
            <a:ext cx="4173220" cy="3601720"/>
          </a:xfrm>
          <a:prstGeom prst="rect">
            <a:avLst/>
          </a:prstGeom>
        </p:spPr>
      </p:pic>
      <p:sp>
        <p:nvSpPr>
          <p:cNvPr id="39" name="PA_圆角矩形 31"/>
          <p:cNvSpPr/>
          <p:nvPr>
            <p:custDataLst>
              <p:tags r:id="rId4"/>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p:cNvPicPr>
            <a:picLocks noChangeAspect="1"/>
          </p:cNvPicPr>
          <p:nvPr/>
        </p:nvPicPr>
        <p:blipFill>
          <a:blip r:embed="rId8"/>
          <a:srcRect t="21912" r="39675"/>
          <a:stretch>
            <a:fillRect/>
          </a:stretch>
        </p:blipFill>
        <p:spPr>
          <a:xfrm flipH="1" flipV="1">
            <a:off x="8600440" y="-14605"/>
            <a:ext cx="3605530" cy="3112135"/>
          </a:xfrm>
          <a:prstGeom prst="rect">
            <a:avLst/>
          </a:prstGeom>
        </p:spPr>
      </p:pic>
      <p:pic>
        <p:nvPicPr>
          <p:cNvPr id="23" name="图片 22"/>
          <p:cNvPicPr>
            <a:picLocks noChangeAspect="1"/>
          </p:cNvPicPr>
          <p:nvPr/>
        </p:nvPicPr>
        <p:blipFill>
          <a:blip r:embed="rId9"/>
          <a:srcRect l="84238" t="42030" r="86" b="41977"/>
          <a:stretch>
            <a:fillRect/>
          </a:stretch>
        </p:blipFill>
        <p:spPr>
          <a:xfrm rot="3720000" flipH="1">
            <a:off x="855980" y="2115820"/>
            <a:ext cx="769620" cy="803275"/>
          </a:xfrm>
          <a:prstGeom prst="rect">
            <a:avLst/>
          </a:prstGeom>
        </p:spPr>
      </p:pic>
      <p:pic>
        <p:nvPicPr>
          <p:cNvPr id="11" name="图片 10" descr="未命名作品-4"/>
          <p:cNvPicPr>
            <a:picLocks noChangeAspect="1"/>
          </p:cNvPicPr>
          <p:nvPr/>
        </p:nvPicPr>
        <p:blipFill>
          <a:blip r:embed="rId7"/>
          <a:srcRect t="555" r="45198" b="57306"/>
          <a:stretch>
            <a:fillRect/>
          </a:stretch>
        </p:blipFill>
        <p:spPr>
          <a:xfrm>
            <a:off x="0" y="0"/>
            <a:ext cx="2903220" cy="1488440"/>
          </a:xfrm>
          <a:prstGeom prst="rect">
            <a:avLst/>
          </a:prstGeom>
        </p:spPr>
      </p:pic>
      <p:pic>
        <p:nvPicPr>
          <p:cNvPr id="16" name="图片 15"/>
          <p:cNvPicPr>
            <a:picLocks noChangeAspect="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259"/>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1759"/>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259"/>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42" grpId="0"/>
      <p:bldP spid="3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flipH="1">
            <a:off x="-13335" y="4149725"/>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flipH="1">
            <a:off x="2423160" y="-635"/>
            <a:ext cx="9786620" cy="1985645"/>
          </a:xfrm>
          <a:prstGeom prst="rect">
            <a:avLst/>
          </a:prstGeom>
        </p:spPr>
      </p:pic>
      <p:sp>
        <p:nvSpPr>
          <p:cNvPr id="4" name="矩形 3"/>
          <p:cNvSpPr/>
          <p:nvPr/>
        </p:nvSpPr>
        <p:spPr>
          <a:xfrm>
            <a:off x="-17145" y="-29069"/>
            <a:ext cx="12209145" cy="689800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descr="未命名作品-4"/>
          <p:cNvPicPr>
            <a:picLocks noChangeAspect="1"/>
          </p:cNvPicPr>
          <p:nvPr/>
        </p:nvPicPr>
        <p:blipFill>
          <a:blip r:embed="rId3"/>
          <a:srcRect l="40518" t="21912" r="39675" b="23667"/>
          <a:stretch>
            <a:fillRect/>
          </a:stretch>
        </p:blipFill>
        <p:spPr>
          <a:xfrm flipH="1" flipV="1">
            <a:off x="652145" y="5217795"/>
            <a:ext cx="1635125" cy="2995930"/>
          </a:xfrm>
          <a:prstGeom prst="rect">
            <a:avLst/>
          </a:prstGeom>
        </p:spPr>
      </p:pic>
      <p:pic>
        <p:nvPicPr>
          <p:cNvPr id="30" name="图片 29"/>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35" name="图片 34" descr="未命名作品-4"/>
          <p:cNvPicPr>
            <a:picLocks noChangeAspect="1"/>
          </p:cNvPicPr>
          <p:nvPr/>
        </p:nvPicPr>
        <p:blipFill>
          <a:blip r:embed="rId5"/>
          <a:srcRect l="45086" t="56111" r="17261"/>
          <a:stretch>
            <a:fillRect/>
          </a:stretch>
        </p:blipFill>
        <p:spPr>
          <a:xfrm>
            <a:off x="9272270" y="4399280"/>
            <a:ext cx="3213735" cy="2497455"/>
          </a:xfrm>
          <a:prstGeom prst="rect">
            <a:avLst/>
          </a:prstGeom>
        </p:spPr>
      </p:pic>
      <p:pic>
        <p:nvPicPr>
          <p:cNvPr id="37" name="图片 36" descr="未命名作品-4"/>
          <p:cNvPicPr>
            <a:picLocks noChangeAspect="1"/>
          </p:cNvPicPr>
          <p:nvPr/>
        </p:nvPicPr>
        <p:blipFill>
          <a:blip r:embed="rId3"/>
          <a:srcRect t="21912" r="39675"/>
          <a:stretch>
            <a:fillRect/>
          </a:stretch>
        </p:blipFill>
        <p:spPr>
          <a:xfrm flipV="1">
            <a:off x="-34925" y="-635"/>
            <a:ext cx="3976370" cy="3432810"/>
          </a:xfrm>
          <a:prstGeom prst="rect">
            <a:avLst/>
          </a:prstGeom>
        </p:spPr>
      </p:pic>
      <p:sp>
        <p:nvSpPr>
          <p:cNvPr id="43" name="椭圆 42"/>
          <p:cNvSpPr/>
          <p:nvPr/>
        </p:nvSpPr>
        <p:spPr>
          <a:xfrm rot="1440000">
            <a:off x="10918825" y="5012690"/>
            <a:ext cx="249555" cy="332105"/>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118232" y="560552"/>
            <a:ext cx="1849225" cy="1014730"/>
          </a:xfrm>
          <a:prstGeom prst="rect">
            <a:avLst/>
          </a:prstGeom>
          <a:noFill/>
          <a:extLst>
            <a:ext uri="{909E8E84-426E-40DD-AFC4-6F175D3DCCD1}">
              <a14:hiddenFill xmlns:a14="http://schemas.microsoft.com/office/drawing/2010/main">
                <a:solidFill>
                  <a:srgbClr val="FEFCF0"/>
                </a:solidFill>
              </a14:hiddenFill>
            </a:ext>
          </a:extLst>
        </p:spPr>
        <p:txBody>
          <a:bodyPr wrap="square" rtlCol="0">
            <a:spAutoFit/>
          </a:bodyPr>
          <a:lstStyle/>
          <a:p>
            <a:pPr algn="dist"/>
            <a:r>
              <a:rPr lang="zh-CN" altLang="en-US" sz="6000">
                <a:solidFill>
                  <a:schemeClr val="tx1">
                    <a:lumMod val="85000"/>
                    <a:lumOff val="15000"/>
                  </a:schemeClr>
                </a:solidFill>
                <a:latin typeface="思源黑体 CN Bold" panose="020B0800000000000000" charset="-122"/>
                <a:ea typeface="思源黑体 CN Bold" panose="020B0800000000000000" charset="-122"/>
                <a:cs typeface="思源宋体 CN Heavy" panose="02020900000000000000" charset="-122"/>
              </a:rPr>
              <a:t>目录</a:t>
            </a:r>
          </a:p>
        </p:txBody>
      </p:sp>
      <p:sp>
        <p:nvSpPr>
          <p:cNvPr id="57" name="文本框 56"/>
          <p:cNvSpPr txBox="1"/>
          <p:nvPr/>
        </p:nvSpPr>
        <p:spPr>
          <a:xfrm>
            <a:off x="4903115" y="1575314"/>
            <a:ext cx="2279607" cy="523220"/>
          </a:xfrm>
          <a:prstGeom prst="rect">
            <a:avLst/>
          </a:prstGeom>
          <a:noFill/>
          <a:extLst>
            <a:ext uri="{909E8E84-426E-40DD-AFC4-6F175D3DCCD1}">
              <a14:hiddenFill xmlns:a14="http://schemas.microsoft.com/office/drawing/2010/main">
                <a:solidFill>
                  <a:srgbClr val="FEFCF0"/>
                </a:solidFill>
              </a14:hiddenFill>
            </a:ext>
          </a:extLst>
        </p:spPr>
        <p:txBody>
          <a:bodyPr wrap="square" rtlCol="0">
            <a:spAutoFit/>
          </a:bodyPr>
          <a:lstStyle/>
          <a:p>
            <a:pPr algn="dist"/>
            <a:r>
              <a:rPr lang="en-US" altLang="zh-CN" sz="2800" dirty="0">
                <a:solidFill>
                  <a:schemeClr val="bg1">
                    <a:lumMod val="65000"/>
                  </a:schemeClr>
                </a:solidFill>
                <a:effectLst>
                  <a:outerShdw blurRad="330200" sx="102000" sy="102000" algn="ctr" rotWithShape="0">
                    <a:prstClr val="black">
                      <a:alpha val="10000"/>
                    </a:prstClr>
                  </a:outerShdw>
                </a:effectLst>
                <a:latin typeface="思源黑体 CN Bold" panose="020B0800000000000000" charset="-122"/>
                <a:ea typeface="思源黑体 CN Bold" panose="020B0800000000000000" charset="-122"/>
              </a:rPr>
              <a:t>Contents</a:t>
            </a:r>
          </a:p>
        </p:txBody>
      </p:sp>
      <p:sp>
        <p:nvSpPr>
          <p:cNvPr id="3" name="矩形 2">
            <a:extLst>
              <a:ext uri="{FF2B5EF4-FFF2-40B4-BE49-F238E27FC236}">
                <a16:creationId xmlns:a16="http://schemas.microsoft.com/office/drawing/2014/main" id="{DCFF53EB-124C-3B2D-42B9-100CD482DC9F}"/>
              </a:ext>
            </a:extLst>
          </p:cNvPr>
          <p:cNvSpPr/>
          <p:nvPr/>
        </p:nvSpPr>
        <p:spPr>
          <a:xfrm>
            <a:off x="4143787" y="225995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01</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6" name="组合 5">
            <a:extLst>
              <a:ext uri="{FF2B5EF4-FFF2-40B4-BE49-F238E27FC236}">
                <a16:creationId xmlns:a16="http://schemas.microsoft.com/office/drawing/2014/main" id="{0AF9E17F-3555-7B98-D727-A348CEAC4B6A}"/>
              </a:ext>
            </a:extLst>
          </p:cNvPr>
          <p:cNvGrpSpPr/>
          <p:nvPr/>
        </p:nvGrpSpPr>
        <p:grpSpPr>
          <a:xfrm>
            <a:off x="3238653" y="2255407"/>
            <a:ext cx="468000" cy="468000"/>
            <a:chOff x="6217936" y="1158425"/>
            <a:chExt cx="527724" cy="520849"/>
          </a:xfrm>
          <a:effectLst>
            <a:outerShdw blurRad="101600" dist="38100" dir="2700000" algn="tl" rotWithShape="0">
              <a:prstClr val="black">
                <a:alpha val="30000"/>
              </a:prstClr>
            </a:outerShdw>
          </a:effectLst>
        </p:grpSpPr>
        <p:sp>
          <p:nvSpPr>
            <p:cNvPr id="7" name="椭圆 6">
              <a:extLst>
                <a:ext uri="{FF2B5EF4-FFF2-40B4-BE49-F238E27FC236}">
                  <a16:creationId xmlns:a16="http://schemas.microsoft.com/office/drawing/2014/main" id="{47557A46-16F3-D470-C5C4-D0F451CA9507}"/>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 name="TextBox 39">
              <a:extLst>
                <a:ext uri="{FF2B5EF4-FFF2-40B4-BE49-F238E27FC236}">
                  <a16:creationId xmlns:a16="http://schemas.microsoft.com/office/drawing/2014/main" id="{D345C844-BB0F-004E-1631-0A60508C98B9}"/>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11" name="矩形 10">
            <a:extLst>
              <a:ext uri="{FF2B5EF4-FFF2-40B4-BE49-F238E27FC236}">
                <a16:creationId xmlns:a16="http://schemas.microsoft.com/office/drawing/2014/main" id="{D723E54D-1A20-DCA6-AA98-F08A922C79CE}"/>
              </a:ext>
            </a:extLst>
          </p:cNvPr>
          <p:cNvSpPr/>
          <p:nvPr/>
        </p:nvSpPr>
        <p:spPr>
          <a:xfrm>
            <a:off x="4143787" y="311668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02</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12" name="组合 11">
            <a:extLst>
              <a:ext uri="{FF2B5EF4-FFF2-40B4-BE49-F238E27FC236}">
                <a16:creationId xmlns:a16="http://schemas.microsoft.com/office/drawing/2014/main" id="{CAC2B98B-1AB4-B122-7665-F7A8DC74C27E}"/>
              </a:ext>
            </a:extLst>
          </p:cNvPr>
          <p:cNvGrpSpPr/>
          <p:nvPr/>
        </p:nvGrpSpPr>
        <p:grpSpPr>
          <a:xfrm>
            <a:off x="3238653" y="3112137"/>
            <a:ext cx="468000" cy="468000"/>
            <a:chOff x="6217935" y="1158425"/>
            <a:chExt cx="527724" cy="520849"/>
          </a:xfrm>
        </p:grpSpPr>
        <p:sp>
          <p:nvSpPr>
            <p:cNvPr id="13" name="椭圆 12">
              <a:extLst>
                <a:ext uri="{FF2B5EF4-FFF2-40B4-BE49-F238E27FC236}">
                  <a16:creationId xmlns:a16="http://schemas.microsoft.com/office/drawing/2014/main" id="{4008CD7A-9275-1D9C-3B79-252FFF281534}"/>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15" name="TextBox 19">
              <a:extLst>
                <a:ext uri="{FF2B5EF4-FFF2-40B4-BE49-F238E27FC236}">
                  <a16:creationId xmlns:a16="http://schemas.microsoft.com/office/drawing/2014/main" id="{754B8545-F905-9DA2-5564-80E3F87B7212}"/>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16" name="矩形 15">
            <a:extLst>
              <a:ext uri="{FF2B5EF4-FFF2-40B4-BE49-F238E27FC236}">
                <a16:creationId xmlns:a16="http://schemas.microsoft.com/office/drawing/2014/main" id="{3B75BD32-4011-03C3-39A2-26D69751532E}"/>
              </a:ext>
            </a:extLst>
          </p:cNvPr>
          <p:cNvSpPr/>
          <p:nvPr/>
        </p:nvSpPr>
        <p:spPr>
          <a:xfrm>
            <a:off x="4156499" y="397341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03</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17" name="组合 16">
            <a:extLst>
              <a:ext uri="{FF2B5EF4-FFF2-40B4-BE49-F238E27FC236}">
                <a16:creationId xmlns:a16="http://schemas.microsoft.com/office/drawing/2014/main" id="{44AB7F12-E7A4-DED0-DAD1-921C831488C2}"/>
              </a:ext>
            </a:extLst>
          </p:cNvPr>
          <p:cNvGrpSpPr/>
          <p:nvPr/>
        </p:nvGrpSpPr>
        <p:grpSpPr>
          <a:xfrm>
            <a:off x="3238653" y="3968867"/>
            <a:ext cx="468000" cy="468000"/>
            <a:chOff x="6217936" y="1158425"/>
            <a:chExt cx="527724" cy="520849"/>
          </a:xfrm>
          <a:effectLst>
            <a:outerShdw blurRad="101600" dist="38100" dir="2700000" algn="tl" rotWithShape="0">
              <a:prstClr val="black">
                <a:alpha val="30000"/>
              </a:prstClr>
            </a:outerShdw>
          </a:effectLst>
        </p:grpSpPr>
        <p:sp>
          <p:nvSpPr>
            <p:cNvPr id="18" name="椭圆 17">
              <a:extLst>
                <a:ext uri="{FF2B5EF4-FFF2-40B4-BE49-F238E27FC236}">
                  <a16:creationId xmlns:a16="http://schemas.microsoft.com/office/drawing/2014/main" id="{A0935BEB-9473-0809-DFC7-879B9C8B38F1}"/>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19" name="TextBox 39">
              <a:extLst>
                <a:ext uri="{FF2B5EF4-FFF2-40B4-BE49-F238E27FC236}">
                  <a16:creationId xmlns:a16="http://schemas.microsoft.com/office/drawing/2014/main" id="{312598C7-B531-A552-5A3E-5B1C3961EBC5}"/>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0" name="矩形 19">
            <a:extLst>
              <a:ext uri="{FF2B5EF4-FFF2-40B4-BE49-F238E27FC236}">
                <a16:creationId xmlns:a16="http://schemas.microsoft.com/office/drawing/2014/main" id="{977575E6-D358-4442-F716-E02F029582CB}"/>
              </a:ext>
            </a:extLst>
          </p:cNvPr>
          <p:cNvSpPr/>
          <p:nvPr/>
        </p:nvSpPr>
        <p:spPr>
          <a:xfrm>
            <a:off x="4156499" y="483014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04</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21" name="组合 20">
            <a:extLst>
              <a:ext uri="{FF2B5EF4-FFF2-40B4-BE49-F238E27FC236}">
                <a16:creationId xmlns:a16="http://schemas.microsoft.com/office/drawing/2014/main" id="{AB856FF0-AB6A-1779-48CF-8C3FE0A7E5A8}"/>
              </a:ext>
            </a:extLst>
          </p:cNvPr>
          <p:cNvGrpSpPr/>
          <p:nvPr/>
        </p:nvGrpSpPr>
        <p:grpSpPr>
          <a:xfrm>
            <a:off x="3238653" y="4825597"/>
            <a:ext cx="468000" cy="468000"/>
            <a:chOff x="6217935" y="1158425"/>
            <a:chExt cx="527724" cy="520849"/>
          </a:xfrm>
        </p:grpSpPr>
        <p:sp>
          <p:nvSpPr>
            <p:cNvPr id="22" name="椭圆 21">
              <a:extLst>
                <a:ext uri="{FF2B5EF4-FFF2-40B4-BE49-F238E27FC236}">
                  <a16:creationId xmlns:a16="http://schemas.microsoft.com/office/drawing/2014/main" id="{F1CFC147-B038-1EDA-9C7A-057235CB0F8C}"/>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3" name="TextBox 19">
              <a:extLst>
                <a:ext uri="{FF2B5EF4-FFF2-40B4-BE49-F238E27FC236}">
                  <a16:creationId xmlns:a16="http://schemas.microsoft.com/office/drawing/2014/main" id="{182F2611-EB90-380B-E027-2D3098AAA036}"/>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5" name="矩形 24">
            <a:extLst>
              <a:ext uri="{FF2B5EF4-FFF2-40B4-BE49-F238E27FC236}">
                <a16:creationId xmlns:a16="http://schemas.microsoft.com/office/drawing/2014/main" id="{C4B161C2-95E6-BC5E-3D27-0DCF02FC9C5B}"/>
              </a:ext>
            </a:extLst>
          </p:cNvPr>
          <p:cNvSpPr/>
          <p:nvPr/>
        </p:nvSpPr>
        <p:spPr>
          <a:xfrm>
            <a:off x="4134104" y="568687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05</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26" name="组合 25">
            <a:extLst>
              <a:ext uri="{FF2B5EF4-FFF2-40B4-BE49-F238E27FC236}">
                <a16:creationId xmlns:a16="http://schemas.microsoft.com/office/drawing/2014/main" id="{D4FF8195-0793-2301-A23D-16978DF84E63}"/>
              </a:ext>
            </a:extLst>
          </p:cNvPr>
          <p:cNvGrpSpPr/>
          <p:nvPr/>
        </p:nvGrpSpPr>
        <p:grpSpPr>
          <a:xfrm>
            <a:off x="3238653" y="5682327"/>
            <a:ext cx="468000" cy="468000"/>
            <a:chOff x="6217936" y="1158425"/>
            <a:chExt cx="527724" cy="520849"/>
          </a:xfrm>
          <a:effectLst>
            <a:outerShdw blurRad="101600" dist="38100" dir="2700000" algn="tl" rotWithShape="0">
              <a:prstClr val="black">
                <a:alpha val="30000"/>
              </a:prstClr>
            </a:outerShdw>
          </a:effectLst>
        </p:grpSpPr>
        <p:sp>
          <p:nvSpPr>
            <p:cNvPr id="27" name="椭圆 26">
              <a:extLst>
                <a:ext uri="{FF2B5EF4-FFF2-40B4-BE49-F238E27FC236}">
                  <a16:creationId xmlns:a16="http://schemas.microsoft.com/office/drawing/2014/main" id="{0B7A549B-CFE5-46DB-BDDB-FB22EFB4ADDB}"/>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8" name="TextBox 39">
              <a:extLst>
                <a:ext uri="{FF2B5EF4-FFF2-40B4-BE49-F238E27FC236}">
                  <a16:creationId xmlns:a16="http://schemas.microsoft.com/office/drawing/2014/main" id="{A29DCBB6-6B4D-FD22-5C8D-5BA66DDAFF59}"/>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750" fill="hold"/>
                                        <p:tgtEl>
                                          <p:spTgt spid="57"/>
                                        </p:tgtEl>
                                        <p:attrNameLst>
                                          <p:attrName>ppt_x</p:attrName>
                                        </p:attrNameLst>
                                      </p:cBhvr>
                                      <p:tavLst>
                                        <p:tav tm="0">
                                          <p:val>
                                            <p:strVal val="1+#ppt_w/2"/>
                                          </p:val>
                                        </p:tav>
                                        <p:tav tm="100000">
                                          <p:val>
                                            <p:strVal val="#ppt_x"/>
                                          </p:val>
                                        </p:tav>
                                      </p:tavLst>
                                    </p:anim>
                                    <p:anim calcmode="lin" valueType="num">
                                      <p:cBhvr additive="base">
                                        <p:cTn id="8" dur="75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750" fill="hold"/>
                                        <p:tgtEl>
                                          <p:spTgt spid="56"/>
                                        </p:tgtEl>
                                        <p:attrNameLst>
                                          <p:attrName>ppt_x</p:attrName>
                                        </p:attrNameLst>
                                      </p:cBhvr>
                                      <p:tavLst>
                                        <p:tav tm="0">
                                          <p:val>
                                            <p:strVal val="1+#ppt_w/2"/>
                                          </p:val>
                                        </p:tav>
                                        <p:tav tm="100000">
                                          <p:val>
                                            <p:strVal val="#ppt_x"/>
                                          </p:val>
                                        </p:tav>
                                      </p:tavLst>
                                    </p:anim>
                                    <p:anim calcmode="lin" valueType="num">
                                      <p:cBhvr additive="base">
                                        <p:cTn id="12"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chemeClr val="tx1">
                    <a:lumMod val="85000"/>
                    <a:lumOff val="15000"/>
                  </a:schemeClr>
                </a:solidFill>
                <a:latin typeface="思源宋体 CN Heavy" panose="02020900000000000000" charset="-122"/>
                <a:ea typeface="思源宋体 CN Heavy" panose="02020900000000000000" charset="-122"/>
              </a:rPr>
              <a:t>工作内容概述</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Part.01</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664" y="-1714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8510" y="4842418"/>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3" name="Rounded Rectangle 3"/>
          <p:cNvSpPr/>
          <p:nvPr/>
        </p:nvSpPr>
        <p:spPr>
          <a:xfrm>
            <a:off x="1041448" y="3447869"/>
            <a:ext cx="10169579" cy="241202"/>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Oval 4"/>
          <p:cNvSpPr/>
          <p:nvPr/>
        </p:nvSpPr>
        <p:spPr>
          <a:xfrm>
            <a:off x="1708773" y="3341871"/>
            <a:ext cx="401318" cy="401317"/>
          </a:xfrm>
          <a:prstGeom prst="ellipse">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Oval 5"/>
          <p:cNvSpPr/>
          <p:nvPr/>
        </p:nvSpPr>
        <p:spPr>
          <a:xfrm>
            <a:off x="1781523" y="3435576"/>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ounded Rectangle 7"/>
          <p:cNvSpPr/>
          <p:nvPr/>
        </p:nvSpPr>
        <p:spPr>
          <a:xfrm>
            <a:off x="1042718" y="2044610"/>
            <a:ext cx="1733426" cy="109339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 name="Right Arrow 10"/>
          <p:cNvSpPr/>
          <p:nvPr/>
        </p:nvSpPr>
        <p:spPr>
          <a:xfrm>
            <a:off x="2921902" y="2292855"/>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 name="Oval 18"/>
          <p:cNvSpPr/>
          <p:nvPr/>
        </p:nvSpPr>
        <p:spPr>
          <a:xfrm>
            <a:off x="4520824" y="3341871"/>
            <a:ext cx="401318" cy="401317"/>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Oval 19"/>
          <p:cNvSpPr/>
          <p:nvPr/>
        </p:nvSpPr>
        <p:spPr>
          <a:xfrm>
            <a:off x="4602464" y="3423511"/>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Rounded Rectangle 16"/>
          <p:cNvSpPr/>
          <p:nvPr/>
        </p:nvSpPr>
        <p:spPr>
          <a:xfrm>
            <a:off x="3862389" y="2057218"/>
            <a:ext cx="1733426" cy="10933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8" name="Right Arrow 15"/>
          <p:cNvSpPr/>
          <p:nvPr/>
        </p:nvSpPr>
        <p:spPr>
          <a:xfrm>
            <a:off x="5732683" y="2305463"/>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Oval 26"/>
          <p:cNvSpPr/>
          <p:nvPr/>
        </p:nvSpPr>
        <p:spPr>
          <a:xfrm>
            <a:off x="7331605" y="3354479"/>
            <a:ext cx="401318" cy="401317"/>
          </a:xfrm>
          <a:prstGeom prst="ellipse">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 name="Oval 27"/>
          <p:cNvSpPr/>
          <p:nvPr/>
        </p:nvSpPr>
        <p:spPr>
          <a:xfrm>
            <a:off x="7413245" y="3436119"/>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ounded Rectangle 24"/>
          <p:cNvSpPr/>
          <p:nvPr/>
        </p:nvSpPr>
        <p:spPr>
          <a:xfrm>
            <a:off x="6665550" y="2066091"/>
            <a:ext cx="1733426" cy="109339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5" name="Right Arrow 23"/>
          <p:cNvSpPr/>
          <p:nvPr/>
        </p:nvSpPr>
        <p:spPr>
          <a:xfrm>
            <a:off x="8544734" y="2305463"/>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7" name="Oval 34"/>
          <p:cNvSpPr/>
          <p:nvPr/>
        </p:nvSpPr>
        <p:spPr>
          <a:xfrm>
            <a:off x="10143655" y="3354479"/>
            <a:ext cx="401318" cy="401317"/>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9" name="Oval 35"/>
          <p:cNvSpPr/>
          <p:nvPr/>
        </p:nvSpPr>
        <p:spPr>
          <a:xfrm>
            <a:off x="10225295" y="3436119"/>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1" name="Rounded Rectangle 32"/>
          <p:cNvSpPr/>
          <p:nvPr/>
        </p:nvSpPr>
        <p:spPr>
          <a:xfrm>
            <a:off x="9477600" y="2057218"/>
            <a:ext cx="1733426" cy="10933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50" name="矩形 49"/>
          <p:cNvSpPr>
            <a:spLocks noChangeArrowheads="1"/>
          </p:cNvSpPr>
          <p:nvPr/>
        </p:nvSpPr>
        <p:spPr bwMode="auto">
          <a:xfrm>
            <a:off x="662940" y="4229735"/>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1" name="矩形 50"/>
          <p:cNvSpPr>
            <a:spLocks noChangeArrowheads="1"/>
          </p:cNvSpPr>
          <p:nvPr/>
        </p:nvSpPr>
        <p:spPr bwMode="auto">
          <a:xfrm>
            <a:off x="3482340"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2" name="矩形 51"/>
          <p:cNvSpPr>
            <a:spLocks noChangeArrowheads="1"/>
          </p:cNvSpPr>
          <p:nvPr/>
        </p:nvSpPr>
        <p:spPr bwMode="auto">
          <a:xfrm>
            <a:off x="6276975"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3" name="矩形 52"/>
          <p:cNvSpPr>
            <a:spLocks noChangeArrowheads="1"/>
          </p:cNvSpPr>
          <p:nvPr/>
        </p:nvSpPr>
        <p:spPr bwMode="auto">
          <a:xfrm>
            <a:off x="9097645"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55" name="图片 54" descr="未命名作品-4"/>
          <p:cNvPicPr>
            <a:picLocks noChangeAspect="1"/>
          </p:cNvPicPr>
          <p:nvPr/>
        </p:nvPicPr>
        <p:blipFill>
          <a:blip r:embed="rId4"/>
          <a:srcRect l="18917" t="33831" r="72589" b="52243"/>
          <a:stretch>
            <a:fillRect/>
          </a:stretch>
        </p:blipFill>
        <p:spPr>
          <a:xfrm flipH="1" flipV="1">
            <a:off x="176530" y="369478"/>
            <a:ext cx="641350" cy="701040"/>
          </a:xfrm>
          <a:prstGeom prst="rect">
            <a:avLst/>
          </a:prstGeom>
        </p:spPr>
      </p:pic>
      <p:sp>
        <p:nvSpPr>
          <p:cNvPr id="56" name="PA-矩形 1"/>
          <p:cNvSpPr/>
          <p:nvPr>
            <p:custDataLst>
              <p:tags r:id="rId1"/>
            </p:custDataLst>
          </p:nvPr>
        </p:nvSpPr>
        <p:spPr>
          <a:xfrm>
            <a:off x="989330" y="369478"/>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p:tgtEl>
                                          <p:spTgt spid="25"/>
                                        </p:tgtEl>
                                        <p:attrNameLst>
                                          <p:attrName>ppt_x</p:attrName>
                                        </p:attrNameLst>
                                      </p:cBhvr>
                                      <p:tavLst>
                                        <p:tav tm="0">
                                          <p:val>
                                            <p:strVal val="#ppt_x-#ppt_w*1.125000"/>
                                          </p:val>
                                        </p:tav>
                                        <p:tav tm="100000">
                                          <p:val>
                                            <p:strVal val="#ppt_x"/>
                                          </p:val>
                                        </p:tav>
                                      </p:tavLst>
                                    </p:anim>
                                    <p:animEffect transition="in" filter="wipe(right)">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8"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7" name="图形"/>
          <p:cNvGrpSpPr/>
          <p:nvPr/>
        </p:nvGrpSpPr>
        <p:grpSpPr>
          <a:xfrm>
            <a:off x="1160145" y="1685925"/>
            <a:ext cx="9726930" cy="4122420"/>
            <a:chOff x="1827" y="2655"/>
            <a:chExt cx="15318" cy="6492"/>
          </a:xfrm>
        </p:grpSpPr>
        <p:cxnSp>
          <p:nvCxnSpPr>
            <p:cNvPr id="3" name="图形"/>
            <p:cNvCxnSpPr/>
            <p:nvPr/>
          </p:nvCxnSpPr>
          <p:spPr>
            <a:xfrm flipH="1">
              <a:off x="1827" y="3382"/>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cxnSp>
          <p:nvCxnSpPr>
            <p:cNvPr id="13" name="图形"/>
            <p:cNvCxnSpPr/>
            <p:nvPr/>
          </p:nvCxnSpPr>
          <p:spPr>
            <a:xfrm flipH="1">
              <a:off x="7157" y="3382"/>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cxnSp>
          <p:nvCxnSpPr>
            <p:cNvPr id="14" name="图形"/>
            <p:cNvCxnSpPr/>
            <p:nvPr/>
          </p:nvCxnSpPr>
          <p:spPr>
            <a:xfrm flipH="1">
              <a:off x="1827" y="6774"/>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cxnSp>
          <p:nvCxnSpPr>
            <p:cNvPr id="15" name="图形"/>
            <p:cNvCxnSpPr/>
            <p:nvPr/>
          </p:nvCxnSpPr>
          <p:spPr>
            <a:xfrm flipH="1">
              <a:off x="7157" y="6774"/>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sp>
          <p:nvSpPr>
            <p:cNvPr id="20" name="图形"/>
            <p:cNvSpPr/>
            <p:nvPr/>
          </p:nvSpPr>
          <p:spPr>
            <a:xfrm>
              <a:off x="1973" y="3542"/>
              <a:ext cx="809" cy="809"/>
            </a:xfrm>
            <a:prstGeom prst="ellipse">
              <a:avLst/>
            </a:prstGeom>
            <a:solidFill>
              <a:srgbClr val="FFDF99"/>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21" name="图形"/>
            <p:cNvSpPr/>
            <p:nvPr/>
          </p:nvSpPr>
          <p:spPr>
            <a:xfrm>
              <a:off x="1973" y="6992"/>
              <a:ext cx="809" cy="809"/>
            </a:xfrm>
            <a:prstGeom prst="ellipse">
              <a:avLst/>
            </a:prstGeom>
            <a:solidFill>
              <a:srgbClr val="FE9D76"/>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22" name="图形"/>
            <p:cNvSpPr/>
            <p:nvPr/>
          </p:nvSpPr>
          <p:spPr>
            <a:xfrm>
              <a:off x="7282" y="3545"/>
              <a:ext cx="809" cy="809"/>
            </a:xfrm>
            <a:prstGeom prst="ellipse">
              <a:avLst/>
            </a:prstGeom>
            <a:solidFill>
              <a:srgbClr val="FE9D76"/>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27" name="图形"/>
            <p:cNvSpPr/>
            <p:nvPr/>
          </p:nvSpPr>
          <p:spPr>
            <a:xfrm>
              <a:off x="7282" y="6995"/>
              <a:ext cx="809" cy="809"/>
            </a:xfrm>
            <a:prstGeom prst="ellipse">
              <a:avLst/>
            </a:prstGeom>
            <a:solidFill>
              <a:srgbClr val="FFDF99"/>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4" name="图形"/>
            <p:cNvSpPr txBox="1"/>
            <p:nvPr/>
          </p:nvSpPr>
          <p:spPr>
            <a:xfrm>
              <a:off x="2068" y="3638"/>
              <a:ext cx="619"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01</a:t>
              </a:r>
            </a:p>
          </p:txBody>
        </p:sp>
        <p:sp>
          <p:nvSpPr>
            <p:cNvPr id="29" name="图形"/>
            <p:cNvSpPr txBox="1"/>
            <p:nvPr/>
          </p:nvSpPr>
          <p:spPr>
            <a:xfrm>
              <a:off x="2044" y="7068"/>
              <a:ext cx="677"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03</a:t>
              </a:r>
            </a:p>
          </p:txBody>
        </p:sp>
        <p:sp>
          <p:nvSpPr>
            <p:cNvPr id="40" name="图形"/>
            <p:cNvSpPr txBox="1"/>
            <p:nvPr/>
          </p:nvSpPr>
          <p:spPr>
            <a:xfrm>
              <a:off x="7371" y="3638"/>
              <a:ext cx="674"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02</a:t>
              </a:r>
            </a:p>
          </p:txBody>
        </p:sp>
        <p:sp>
          <p:nvSpPr>
            <p:cNvPr id="43" name="图形"/>
            <p:cNvSpPr txBox="1"/>
            <p:nvPr/>
          </p:nvSpPr>
          <p:spPr>
            <a:xfrm>
              <a:off x="7379" y="7068"/>
              <a:ext cx="681"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04</a:t>
              </a:r>
            </a:p>
          </p:txBody>
        </p:sp>
        <p:sp>
          <p:nvSpPr>
            <p:cNvPr id="46" name="图形"/>
            <p:cNvSpPr/>
            <p:nvPr/>
          </p:nvSpPr>
          <p:spPr>
            <a:xfrm>
              <a:off x="12901" y="2655"/>
              <a:ext cx="4244" cy="6492"/>
            </a:xfrm>
            <a:prstGeom prst="rect">
              <a:avLst/>
            </a:prstGeom>
            <a:solidFill>
              <a:srgbClr val="FE9D76"/>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cxnSp>
          <p:nvCxnSpPr>
            <p:cNvPr id="47" name="图形"/>
            <p:cNvCxnSpPr/>
            <p:nvPr/>
          </p:nvCxnSpPr>
          <p:spPr>
            <a:xfrm>
              <a:off x="14555" y="5901"/>
              <a:ext cx="912" cy="0"/>
            </a:xfrm>
            <a:prstGeom prst="line">
              <a:avLst/>
            </a:prstGeom>
            <a:ln w="34925">
              <a:solidFill>
                <a:srgbClr val="FFFFFF"/>
              </a:solidFill>
            </a:ln>
          </p:spPr>
          <p:style>
            <a:lnRef idx="1">
              <a:srgbClr val="214CC8"/>
            </a:lnRef>
            <a:fillRef idx="0">
              <a:srgbClr val="214CC8"/>
            </a:fillRef>
            <a:effectRef idx="0">
              <a:srgbClr val="214CC8"/>
            </a:effectRef>
            <a:fontRef idx="minor">
              <a:srgbClr val="000000"/>
            </a:fontRef>
          </p:style>
        </p:cxnSp>
        <p:pic>
          <p:nvPicPr>
            <p:cNvPr id="48" name="图形" descr="303b343132333037353bbbe3b1a8"/>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66" y="3301"/>
              <a:ext cx="1291" cy="1291"/>
            </a:xfrm>
            <a:prstGeom prst="rect">
              <a:avLst/>
            </a:prstGeom>
          </p:spPr>
        </p:pic>
      </p:grpSp>
      <p:sp>
        <p:nvSpPr>
          <p:cNvPr id="5" name="文本框 4"/>
          <p:cNvSpPr txBox="1"/>
          <p:nvPr/>
        </p:nvSpPr>
        <p:spPr>
          <a:xfrm>
            <a:off x="1880235" y="2031365"/>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6" name="文本框 5"/>
          <p:cNvSpPr txBox="1"/>
          <p:nvPr/>
        </p:nvSpPr>
        <p:spPr>
          <a:xfrm>
            <a:off x="1880235" y="3937635"/>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9" name="文本框 8"/>
          <p:cNvSpPr txBox="1"/>
          <p:nvPr/>
        </p:nvSpPr>
        <p:spPr>
          <a:xfrm>
            <a:off x="5395595" y="2031365"/>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10" name="文本框 9"/>
          <p:cNvSpPr txBox="1"/>
          <p:nvPr/>
        </p:nvSpPr>
        <p:spPr>
          <a:xfrm>
            <a:off x="5395595" y="4053840"/>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11" name="文本框 10"/>
          <p:cNvSpPr txBox="1"/>
          <p:nvPr/>
        </p:nvSpPr>
        <p:spPr>
          <a:xfrm>
            <a:off x="8442960" y="3037840"/>
            <a:ext cx="2193925" cy="1753235"/>
          </a:xfrm>
          <a:prstGeom prst="rect">
            <a:avLst/>
          </a:prstGeom>
          <a:noFill/>
        </p:spPr>
        <p:txBody>
          <a:bodyPr wrap="square" rtlCol="0">
            <a:spAutoFit/>
          </a:bodyPr>
          <a:lstStyle/>
          <a:p>
            <a:pPr lvl="0" algn="ctr">
              <a:lnSpc>
                <a:spcPct val="150000"/>
              </a:lnSpc>
              <a:defRPr/>
            </a:pPr>
            <a:r>
              <a:rPr lang="zh-CN" altLang="en-US" b="1" dirty="0">
                <a:solidFill>
                  <a:schemeClr val="bg1"/>
                </a:solidFill>
                <a:latin typeface="思源黑体 CN Medium" panose="020B0600000000000000" pitchFamily="34" charset="-122"/>
                <a:ea typeface="思源黑体 CN Medium" panose="020B0600000000000000" pitchFamily="34" charset="-122"/>
              </a:rPr>
              <a:t>添加标题</a:t>
            </a:r>
          </a:p>
          <a:p>
            <a:pPr lvl="0" algn="ctr">
              <a:lnSpc>
                <a:spcPct val="150000"/>
              </a:lnSpc>
              <a:defRPr/>
            </a:pPr>
            <a:endParaRPr lang="en-US" altLang="zh-CN" b="1" dirty="0">
              <a:solidFill>
                <a:schemeClr val="bg1"/>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bg1"/>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pic>
        <p:nvPicPr>
          <p:cNvPr id="55" name="图片 54" descr="未命名作品-4"/>
          <p:cNvPicPr>
            <a:picLocks noChangeAspect="1"/>
          </p:cNvPicPr>
          <p:nvPr/>
        </p:nvPicPr>
        <p:blipFill>
          <a:blip r:embed="rId6"/>
          <a:srcRect l="18917" t="33831" r="72589" b="52243"/>
          <a:stretch>
            <a:fillRect/>
          </a:stretch>
        </p:blipFill>
        <p:spPr>
          <a:xfrm flipH="1" flipV="1">
            <a:off x="177800" y="356870"/>
            <a:ext cx="641350" cy="701040"/>
          </a:xfrm>
          <a:prstGeom prst="rect">
            <a:avLst/>
          </a:prstGeom>
        </p:spPr>
      </p:pic>
      <p:sp>
        <p:nvSpPr>
          <p:cNvPr id="56"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plus(in)">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6" name="矩形 5"/>
          <p:cNvSpPr/>
          <p:nvPr/>
        </p:nvSpPr>
        <p:spPr>
          <a:xfrm>
            <a:off x="5680202" y="4675449"/>
            <a:ext cx="1946151" cy="620826"/>
          </a:xfrm>
          <a:prstGeom prst="rect">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7" name="文本框 6"/>
          <p:cNvSpPr txBox="1"/>
          <p:nvPr/>
        </p:nvSpPr>
        <p:spPr>
          <a:xfrm>
            <a:off x="5878084" y="4961938"/>
            <a:ext cx="1591792" cy="260841"/>
          </a:xfrm>
          <a:prstGeom prst="rect">
            <a:avLst/>
          </a:prstGeom>
          <a:noFill/>
          <a:effectLst/>
        </p:spPr>
        <p:txBody>
          <a:bodyPr wrap="square" rtlCol="0">
            <a:spAutoFit/>
          </a:bodyPr>
          <a:lstStyle/>
          <a:p>
            <a:pPr algn="ctr">
              <a:lnSpc>
                <a:spcPct val="130000"/>
              </a:lnSpc>
            </a:pPr>
            <a:r>
              <a:rPr lang="zh-CN" altLang="en-US"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请在此添加文字说明</a:t>
            </a:r>
            <a:endParaRPr lang="en-US" altLang="zh-CN"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9" name="文本框 8"/>
          <p:cNvSpPr txBox="1"/>
          <p:nvPr/>
        </p:nvSpPr>
        <p:spPr>
          <a:xfrm>
            <a:off x="5996417" y="4687764"/>
            <a:ext cx="1355124" cy="328231"/>
          </a:xfrm>
          <a:prstGeom prst="rect">
            <a:avLst/>
          </a:prstGeom>
          <a:noFill/>
          <a:effectLst/>
        </p:spPr>
        <p:txBody>
          <a:bodyPr wrap="square" rtlCol="0">
            <a:spAutoFit/>
          </a:bodyPr>
          <a:lstStyle/>
          <a:p>
            <a:pPr algn="ctr">
              <a:lnSpc>
                <a:spcPct val="130000"/>
              </a:lnSpc>
            </a:pPr>
            <a:r>
              <a:rPr lang="zh-CN" altLang="en-US"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输入标题</a:t>
            </a:r>
            <a:endParaRPr lang="en-US" altLang="zh-CN"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0" name="矩形 9"/>
          <p:cNvSpPr/>
          <p:nvPr/>
        </p:nvSpPr>
        <p:spPr>
          <a:xfrm>
            <a:off x="7744127" y="4675449"/>
            <a:ext cx="1946151" cy="620826"/>
          </a:xfrm>
          <a:prstGeom prst="rect">
            <a:avLst/>
          </a:prstGeom>
          <a:solidFill>
            <a:srgbClr val="FFD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nvSpPr>
        <p:spPr>
          <a:xfrm>
            <a:off x="7942009" y="4961938"/>
            <a:ext cx="1591792" cy="260841"/>
          </a:xfrm>
          <a:prstGeom prst="rect">
            <a:avLst/>
          </a:prstGeom>
          <a:noFill/>
          <a:effectLst/>
        </p:spPr>
        <p:txBody>
          <a:bodyPr wrap="square" rtlCol="0">
            <a:spAutoFit/>
          </a:bodyPr>
          <a:lstStyle/>
          <a:p>
            <a:pPr algn="ctr">
              <a:lnSpc>
                <a:spcPct val="130000"/>
              </a:lnSpc>
            </a:pPr>
            <a:r>
              <a:rPr lang="zh-CN" altLang="en-US"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请在此添加文字说明</a:t>
            </a:r>
            <a:endParaRPr lang="en-US" altLang="zh-CN"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2" name="文本框 11"/>
          <p:cNvSpPr txBox="1"/>
          <p:nvPr/>
        </p:nvSpPr>
        <p:spPr>
          <a:xfrm>
            <a:off x="8060342" y="4687764"/>
            <a:ext cx="1355124" cy="328231"/>
          </a:xfrm>
          <a:prstGeom prst="rect">
            <a:avLst/>
          </a:prstGeom>
          <a:noFill/>
          <a:effectLst/>
        </p:spPr>
        <p:txBody>
          <a:bodyPr wrap="square" rtlCol="0">
            <a:spAutoFit/>
          </a:bodyPr>
          <a:lstStyle/>
          <a:p>
            <a:pPr algn="ctr">
              <a:lnSpc>
                <a:spcPct val="130000"/>
              </a:lnSpc>
            </a:pPr>
            <a:r>
              <a:rPr lang="zh-CN" altLang="en-US"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输入标题</a:t>
            </a:r>
            <a:endParaRPr lang="en-US" altLang="zh-CN"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3" name="矩形 12"/>
          <p:cNvSpPr/>
          <p:nvPr/>
        </p:nvSpPr>
        <p:spPr>
          <a:xfrm>
            <a:off x="9808052" y="4675449"/>
            <a:ext cx="1946151" cy="620826"/>
          </a:xfrm>
          <a:prstGeom prst="rect">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14" name="文本框 13"/>
          <p:cNvSpPr txBox="1"/>
          <p:nvPr/>
        </p:nvSpPr>
        <p:spPr>
          <a:xfrm>
            <a:off x="10005934" y="4961938"/>
            <a:ext cx="1591792" cy="260841"/>
          </a:xfrm>
          <a:prstGeom prst="rect">
            <a:avLst/>
          </a:prstGeom>
          <a:noFill/>
          <a:effectLst/>
        </p:spPr>
        <p:txBody>
          <a:bodyPr wrap="square" rtlCol="0">
            <a:spAutoFit/>
          </a:bodyPr>
          <a:lstStyle/>
          <a:p>
            <a:pPr algn="ctr">
              <a:lnSpc>
                <a:spcPct val="130000"/>
              </a:lnSpc>
            </a:pPr>
            <a:r>
              <a:rPr lang="zh-CN" altLang="en-US"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请在此添加文字说明</a:t>
            </a:r>
            <a:endParaRPr lang="en-US" altLang="zh-CN"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5" name="文本框 14"/>
          <p:cNvSpPr txBox="1"/>
          <p:nvPr/>
        </p:nvSpPr>
        <p:spPr>
          <a:xfrm>
            <a:off x="10124267" y="4687764"/>
            <a:ext cx="1355124" cy="328231"/>
          </a:xfrm>
          <a:prstGeom prst="rect">
            <a:avLst/>
          </a:prstGeom>
          <a:noFill/>
          <a:effectLst/>
        </p:spPr>
        <p:txBody>
          <a:bodyPr wrap="square" rtlCol="0">
            <a:spAutoFit/>
          </a:bodyPr>
          <a:lstStyle/>
          <a:p>
            <a:pPr algn="ctr">
              <a:lnSpc>
                <a:spcPct val="130000"/>
              </a:lnSpc>
            </a:pPr>
            <a:r>
              <a:rPr lang="zh-CN" altLang="en-US"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输入标题</a:t>
            </a:r>
            <a:endParaRPr lang="en-US" altLang="zh-CN"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grpSp>
        <p:nvGrpSpPr>
          <p:cNvPr id="16" name="图形"/>
          <p:cNvGrpSpPr/>
          <p:nvPr/>
        </p:nvGrpSpPr>
        <p:grpSpPr>
          <a:xfrm>
            <a:off x="961390" y="1963420"/>
            <a:ext cx="288290" cy="3234690"/>
            <a:chOff x="10082" y="3307"/>
            <a:chExt cx="454" cy="5094"/>
          </a:xfrm>
        </p:grpSpPr>
        <p:cxnSp>
          <p:nvCxnSpPr>
            <p:cNvPr id="17" name="图形"/>
            <p:cNvCxnSpPr/>
            <p:nvPr/>
          </p:nvCxnSpPr>
          <p:spPr>
            <a:xfrm>
              <a:off x="10308" y="3782"/>
              <a:ext cx="0" cy="4292"/>
            </a:xfrm>
            <a:prstGeom prst="line">
              <a:avLst/>
            </a:prstGeom>
            <a:ln>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形"/>
            <p:cNvSpPr/>
            <p:nvPr/>
          </p:nvSpPr>
          <p:spPr>
            <a:xfrm>
              <a:off x="10082" y="3307"/>
              <a:ext cx="454" cy="454"/>
            </a:xfrm>
            <a:prstGeom prst="ellipse">
              <a:avLst/>
            </a:prstGeom>
            <a:solidFill>
              <a:srgbClr val="FE9D7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Light" panose="020B0300000000000000" charset="-122"/>
              </a:endParaRPr>
            </a:p>
          </p:txBody>
        </p:sp>
        <p:sp>
          <p:nvSpPr>
            <p:cNvPr id="19" name="图形"/>
            <p:cNvSpPr/>
            <p:nvPr/>
          </p:nvSpPr>
          <p:spPr>
            <a:xfrm>
              <a:off x="10082" y="5627"/>
              <a:ext cx="454" cy="454"/>
            </a:xfrm>
            <a:prstGeom prst="ellipse">
              <a:avLst/>
            </a:prstGeom>
            <a:solidFill>
              <a:srgbClr val="FFDF9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Light" panose="020B0300000000000000" charset="-122"/>
              </a:endParaRPr>
            </a:p>
          </p:txBody>
        </p:sp>
        <p:sp>
          <p:nvSpPr>
            <p:cNvPr id="20" name="图形"/>
            <p:cNvSpPr/>
            <p:nvPr/>
          </p:nvSpPr>
          <p:spPr>
            <a:xfrm>
              <a:off x="10082" y="7947"/>
              <a:ext cx="454" cy="454"/>
            </a:xfrm>
            <a:prstGeom prst="ellipse">
              <a:avLst/>
            </a:prstGeom>
            <a:solidFill>
              <a:srgbClr val="FE9D7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Light" panose="020B0300000000000000" charset="-122"/>
              </a:endParaRPr>
            </a:p>
          </p:txBody>
        </p:sp>
      </p:grpSp>
      <p:sp>
        <p:nvSpPr>
          <p:cNvPr id="21" name="矩形 20"/>
          <p:cNvSpPr>
            <a:spLocks noChangeArrowheads="1"/>
          </p:cNvSpPr>
          <p:nvPr/>
        </p:nvSpPr>
        <p:spPr bwMode="auto">
          <a:xfrm>
            <a:off x="1752600" y="1518920"/>
            <a:ext cx="341439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22" name="矩形 21"/>
          <p:cNvSpPr>
            <a:spLocks noChangeArrowheads="1"/>
          </p:cNvSpPr>
          <p:nvPr/>
        </p:nvSpPr>
        <p:spPr bwMode="auto">
          <a:xfrm>
            <a:off x="1752600" y="3072130"/>
            <a:ext cx="341439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23" name="矩形 22"/>
          <p:cNvSpPr>
            <a:spLocks noChangeArrowheads="1"/>
          </p:cNvSpPr>
          <p:nvPr/>
        </p:nvSpPr>
        <p:spPr bwMode="auto">
          <a:xfrm>
            <a:off x="1826895" y="4507230"/>
            <a:ext cx="341439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24" name="图片 23" descr="C:/Users/Administrator.SKY-20190626JRR/AppData/Local/Temp/picturecompress_20210422170312/output_33.jpgoutput_33"/>
          <p:cNvPicPr>
            <a:picLocks noChangeAspect="1"/>
          </p:cNvPicPr>
          <p:nvPr/>
        </p:nvPicPr>
        <p:blipFill>
          <a:blip r:embed="rId4"/>
          <a:srcRect r="53080" b="53778"/>
          <a:stretch>
            <a:fillRect/>
          </a:stretch>
        </p:blipFill>
        <p:spPr>
          <a:xfrm>
            <a:off x="5680075" y="1482725"/>
            <a:ext cx="1946275" cy="2944495"/>
          </a:xfrm>
          <a:prstGeom prst="rect">
            <a:avLst/>
          </a:prstGeom>
        </p:spPr>
      </p:pic>
      <p:pic>
        <p:nvPicPr>
          <p:cNvPr id="25" name="图片 24" descr="C:/Users/Administrator.SKY-20190626JRR/AppData/Local/Temp/picturecompress_20210422170312/output_33.jpgoutput_33"/>
          <p:cNvPicPr>
            <a:picLocks noChangeAspect="1"/>
          </p:cNvPicPr>
          <p:nvPr/>
        </p:nvPicPr>
        <p:blipFill>
          <a:blip r:embed="rId4"/>
          <a:srcRect l="52228" b="53778"/>
          <a:stretch>
            <a:fillRect/>
          </a:stretch>
        </p:blipFill>
        <p:spPr>
          <a:xfrm>
            <a:off x="7743825" y="1482725"/>
            <a:ext cx="1946275" cy="2944495"/>
          </a:xfrm>
          <a:prstGeom prst="rect">
            <a:avLst/>
          </a:prstGeom>
        </p:spPr>
      </p:pic>
      <p:pic>
        <p:nvPicPr>
          <p:cNvPr id="26" name="图片 25" descr="C:/Users/Administrator.SKY-20190626JRR/AppData/Local/Temp/picturecompress_20210422170312/output_33.jpgoutput_33"/>
          <p:cNvPicPr>
            <a:picLocks noChangeAspect="1"/>
          </p:cNvPicPr>
          <p:nvPr/>
        </p:nvPicPr>
        <p:blipFill>
          <a:blip r:embed="rId4"/>
          <a:srcRect t="49043" r="50525" b="6729"/>
          <a:stretch>
            <a:fillRect/>
          </a:stretch>
        </p:blipFill>
        <p:spPr>
          <a:xfrm>
            <a:off x="9808210" y="1482725"/>
            <a:ext cx="1946275" cy="2944495"/>
          </a:xfrm>
          <a:prstGeom prst="rect">
            <a:avLst/>
          </a:prstGeom>
        </p:spPr>
      </p:pic>
      <p:pic>
        <p:nvPicPr>
          <p:cNvPr id="55" name="图片 54"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56"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childTnLst>
                          </p:cTn>
                        </p:par>
                        <p:par>
                          <p:cTn id="32" fill="hold">
                            <p:stCondLst>
                              <p:cond delay="500"/>
                            </p:stCondLst>
                            <p:childTnLst>
                              <p:par>
                                <p:cTn id="33" presetID="5" presetClass="entr" presetSubtype="1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heckerboard(across)">
                                      <p:cBhvr>
                                        <p:cTn id="35" dur="500"/>
                                        <p:tgtEl>
                                          <p:spTgt spid="16"/>
                                        </p:tgtEl>
                                      </p:cBhvr>
                                    </p:animEffect>
                                  </p:childTnLst>
                                </p:cTn>
                              </p:par>
                              <p:par>
                                <p:cTn id="36" presetID="24"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 to="" calcmode="lin" valueType="num">
                                      <p:cBhvr>
                                        <p:cTn id="38" dur="1" fill="hold"/>
                                        <p:tgtEl>
                                          <p:spTgt spid="24"/>
                                        </p:tgtEl>
                                      </p:cBhvr>
                                    </p:anim>
                                  </p:childTnLst>
                                </p:cTn>
                              </p:par>
                              <p:par>
                                <p:cTn id="39" presetID="24"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to="" calcmode="lin" valueType="num">
                                      <p:cBhvr>
                                        <p:cTn id="41" dur="1" fill="hold"/>
                                        <p:tgtEl>
                                          <p:spTgt spid="25"/>
                                        </p:tgtEl>
                                      </p:cBhvr>
                                    </p:anim>
                                  </p:childTnLst>
                                </p:cTn>
                              </p:par>
                              <p:par>
                                <p:cTn id="42" presetID="24"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 to="" calcmode="lin" valueType="num">
                                      <p:cBhvr>
                                        <p:cTn id="44" dur="1" fill="hold"/>
                                        <p:tgtEl>
                                          <p:spTgt spid="2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工作成果展示</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Part.02</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097" y="-14239"/>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p:cNvSpPr txBox="1"/>
          <p:nvPr/>
        </p:nvSpPr>
        <p:spPr>
          <a:xfrm>
            <a:off x="2247050" y="1617115"/>
            <a:ext cx="6696428" cy="186018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L="171450" lvl="0" indent="-171450" algn="l">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lvl="0" indent="-171450" algn="l">
              <a:lnSpc>
                <a:spcPct val="150000"/>
              </a:lnSpc>
              <a:buFont typeface="Arial" panose="020B0604020202020204" pitchFamily="34" charset="0"/>
              <a:buChar char="•"/>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工作成果展示</a:t>
            </a:r>
          </a:p>
        </p:txBody>
      </p:sp>
      <p:sp>
        <p:nvSpPr>
          <p:cNvPr id="39" name="文本框 38">
            <a:extLst>
              <a:ext uri="{FF2B5EF4-FFF2-40B4-BE49-F238E27FC236}">
                <a16:creationId xmlns:a16="http://schemas.microsoft.com/office/drawing/2014/main" id="{7F446CB3-32B9-6468-2E28-783DB02569D9}"/>
              </a:ext>
            </a:extLst>
          </p:cNvPr>
          <p:cNvSpPr txBox="1"/>
          <p:nvPr/>
        </p:nvSpPr>
        <p:spPr>
          <a:xfrm>
            <a:off x="2247050" y="3984986"/>
            <a:ext cx="6696428" cy="186018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L="171450" lvl="0" indent="-171450" algn="l">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lvl="0" indent="-171450" algn="l">
              <a:lnSpc>
                <a:spcPct val="150000"/>
              </a:lnSpc>
              <a:buFont typeface="Arial" panose="020B0604020202020204" pitchFamily="34" charset="0"/>
              <a:buChar char="•"/>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73"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4" name="圆角矩形 2"/>
          <p:cNvSpPr/>
          <p:nvPr/>
        </p:nvSpPr>
        <p:spPr>
          <a:xfrm>
            <a:off x="772253" y="1966278"/>
            <a:ext cx="4978873" cy="1546020"/>
          </a:xfrm>
          <a:prstGeom prst="roundRect">
            <a:avLst>
              <a:gd name="adj" fmla="val 0"/>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720">
              <a:latin typeface="思源宋体 CN Heavy" panose="02020900000000000000" charset="-122"/>
              <a:ea typeface="思源宋体 CN Heavy" panose="02020900000000000000" charset="-122"/>
              <a:sym typeface="思源宋体 CN Heavy" panose="02020900000000000000" charset="-122"/>
            </a:endParaRPr>
          </a:p>
        </p:txBody>
      </p:sp>
      <p:sp>
        <p:nvSpPr>
          <p:cNvPr id="35" name="矩形 34"/>
          <p:cNvSpPr>
            <a:spLocks noChangeArrowheads="1"/>
          </p:cNvSpPr>
          <p:nvPr/>
        </p:nvSpPr>
        <p:spPr bwMode="auto">
          <a:xfrm>
            <a:off x="1021715" y="2183765"/>
            <a:ext cx="412051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bg1"/>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bg1"/>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bg1"/>
                </a:solidFill>
                <a:latin typeface="思源黑体 CN Normal" panose="020B0400000000000000" pitchFamily="34" charset="-122"/>
                <a:ea typeface="思源黑体 CN Normal" panose="020B0400000000000000" pitchFamily="34" charset="-122"/>
              </a:rPr>
              <a:t>,</a:t>
            </a:r>
            <a:r>
              <a:rPr lang="zh-CN" altLang="en-US" sz="1200" kern="0" dirty="0">
                <a:solidFill>
                  <a:schemeClr val="bg1"/>
                </a:solidFill>
                <a:latin typeface="思源黑体 CN Normal" panose="020B0400000000000000" pitchFamily="34" charset="-122"/>
                <a:ea typeface="思源黑体 CN Normal" panose="020B0400000000000000" pitchFamily="34" charset="-122"/>
              </a:rPr>
              <a:t>祝您使用愉快！</a:t>
            </a:r>
          </a:p>
        </p:txBody>
      </p:sp>
      <p:sp>
        <p:nvSpPr>
          <p:cNvPr id="6" name="矩形 5"/>
          <p:cNvSpPr>
            <a:spLocks noChangeArrowheads="1"/>
          </p:cNvSpPr>
          <p:nvPr/>
        </p:nvSpPr>
        <p:spPr bwMode="auto">
          <a:xfrm>
            <a:off x="1140460" y="4333875"/>
            <a:ext cx="2023110" cy="122618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7" name="矩形 6"/>
          <p:cNvSpPr>
            <a:spLocks noChangeArrowheads="1"/>
          </p:cNvSpPr>
          <p:nvPr/>
        </p:nvSpPr>
        <p:spPr bwMode="auto">
          <a:xfrm>
            <a:off x="4042410" y="4402455"/>
            <a:ext cx="2023110" cy="122618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5" name="图片 4" descr="C:/Users/Administrator.SKY-20190626JRR/AppData/Local/Temp/picturecompress_20210422170312/output_37.jpgoutput_37"/>
          <p:cNvPicPr>
            <a:picLocks noChangeAspect="1"/>
          </p:cNvPicPr>
          <p:nvPr/>
        </p:nvPicPr>
        <p:blipFill>
          <a:blip r:embed="rId4"/>
          <a:stretch>
            <a:fillRect/>
          </a:stretch>
        </p:blipFill>
        <p:spPr>
          <a:xfrm>
            <a:off x="6511925" y="2035810"/>
            <a:ext cx="5038090" cy="3358314"/>
          </a:xfrm>
          <a:prstGeom prst="rect">
            <a:avLst/>
          </a:prstGeom>
        </p:spPr>
      </p:pic>
      <p:grpSp>
        <p:nvGrpSpPr>
          <p:cNvPr id="9" name="组合 8"/>
          <p:cNvGrpSpPr/>
          <p:nvPr/>
        </p:nvGrpSpPr>
        <p:grpSpPr>
          <a:xfrm>
            <a:off x="6518872" y="2035810"/>
            <a:ext cx="2774770" cy="3357880"/>
            <a:chOff x="891" y="2162"/>
            <a:chExt cx="6391" cy="7734"/>
          </a:xfrm>
        </p:grpSpPr>
        <p:sp>
          <p:nvSpPr>
            <p:cNvPr id="27" name="矩形 26"/>
            <p:cNvSpPr/>
            <p:nvPr/>
          </p:nvSpPr>
          <p:spPr>
            <a:xfrm>
              <a:off x="891" y="5661"/>
              <a:ext cx="6117" cy="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16200000">
              <a:off x="3171" y="5785"/>
              <a:ext cx="7735" cy="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 name="图片 32"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工作成果展示</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5.2.11"/>
  <p:tag name="RESOURCELIBID_ANIM" val="437"/>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5.2.11"/>
  <p:tag name="RESOURCELIBID_ANIM" val="437"/>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1233</Words>
  <Application>Microsoft Macintosh PowerPoint</Application>
  <PresentationFormat>宽屏</PresentationFormat>
  <Paragraphs>138</Paragraphs>
  <Slides>16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思源黑体 CN Bold</vt:lpstr>
      <vt:lpstr>思源黑体 CN Light</vt:lpstr>
      <vt:lpstr>思源黑体 CN Medium</vt:lpstr>
      <vt:lpstr>思源黑体 CN Normal</vt:lpstr>
      <vt:lpstr>思源黑体 CN Regular</vt:lpstr>
      <vt:lpstr>思源宋体 CN Heavy</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东明 诸葛</cp:lastModifiedBy>
  <cp:revision>69</cp:revision>
  <dcterms:created xsi:type="dcterms:W3CDTF">2019-09-19T02:01:00Z</dcterms:created>
  <dcterms:modified xsi:type="dcterms:W3CDTF">2025-05-16T07:49:48Z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2052-11.8.2.8696</vt:lpwstr>
  </property>
</Properties>
</file>