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4"/>
  </p:notesMasterIdLst>
  <p:sldIdLst>
    <p:sldId id="256" r:id="rId2"/>
    <p:sldId id="265" r:id="rId3"/>
    <p:sldId id="261" r:id="rId4"/>
    <p:sldId id="277" r:id="rId5"/>
    <p:sldId id="276" r:id="rId6"/>
    <p:sldId id="262" r:id="rId7"/>
    <p:sldId id="290" r:id="rId8"/>
    <p:sldId id="297" r:id="rId9"/>
    <p:sldId id="299" r:id="rId10"/>
    <p:sldId id="291" r:id="rId11"/>
    <p:sldId id="298" r:id="rId12"/>
    <p:sldId id="292" r:id="rId13"/>
    <p:sldId id="300" r:id="rId14"/>
    <p:sldId id="293" r:id="rId15"/>
    <p:sldId id="294" r:id="rId16"/>
    <p:sldId id="295" r:id="rId17"/>
    <p:sldId id="296" r:id="rId18"/>
    <p:sldId id="263" r:id="rId19"/>
    <p:sldId id="274" r:id="rId20"/>
    <p:sldId id="275" r:id="rId21"/>
    <p:sldId id="258" r:id="rId22"/>
    <p:sldId id="264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n Horman" initials="AH" lastIdx="2" clrIdx="0">
    <p:extLst>
      <p:ext uri="{19B8F6BF-5375-455C-9EA6-DF929625EA0E}">
        <p15:presenceInfo xmlns:p15="http://schemas.microsoft.com/office/powerpoint/2012/main" userId="1958e61775412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93E76-A732-4665-A035-ED8DFBA3DAEF}" type="datetimeFigureOut">
              <a:rPr lang="de-DE" smtClean="0"/>
              <a:t>02.10.2015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358D-378F-4DD6-A59C-E1D415D9CF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38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3B06-C593-4C5C-B5D0-E985E7B94B4F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7C1E-A012-4AA7-848D-5CEB8B269E14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1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A6CB-6B42-4DD3-ABB1-450765C3A323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73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02E0-FEB2-485D-B7BA-E8C4332543BB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11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2EDF-2021-43D3-BEA8-B2BDD1D389A2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74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AB74-19A8-4226-B25F-7EC8B2E986E9}" type="datetime1">
              <a:rPr lang="de-DE" smtClean="0"/>
              <a:t>02.10.2015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74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1191-81C2-4FFC-BA26-F37DC51400ED}" type="datetime1">
              <a:rPr lang="de-DE" smtClean="0"/>
              <a:t>02.10.2015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9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017-6374-417A-BDCC-DBB76D6FD6A9}" type="datetime1">
              <a:rPr lang="de-DE" smtClean="0"/>
              <a:t>02.10.2015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74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1977-AA04-4513-B2BB-08A12AA5248F}" type="datetime1">
              <a:rPr lang="de-DE" smtClean="0"/>
              <a:t>02.10.2015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69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CC66-D0BE-46F9-A353-CA6F5B9AA510}" type="datetime1">
              <a:rPr lang="de-DE" smtClean="0"/>
              <a:t>02.10.2015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8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4295-05D2-4297-A785-788390FF023B}" type="datetime1">
              <a:rPr lang="de-DE" smtClean="0"/>
              <a:t>02.10.2015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1B2C-28AF-4CA7-8F2A-FA4D47787F31}" type="datetime1">
              <a:rPr lang="de-DE" smtClean="0"/>
              <a:t>02.10.2015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5D4E-52BD-4359-8CF4-4D643ACA6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64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tf3dm.com/" TargetMode="External"/><Relationship Id="rId13" Type="http://schemas.openxmlformats.org/officeDocument/2006/relationships/hyperlink" Target="https://www.youtube.com/watch?v=VfusU-xqU3A" TargetMode="External"/><Relationship Id="rId3" Type="http://schemas.openxmlformats.org/officeDocument/2006/relationships/hyperlink" Target="http://www.threejs.org/" TargetMode="External"/><Relationship Id="rId7" Type="http://schemas.openxmlformats.org/officeDocument/2006/relationships/hyperlink" Target="http://www.tonytextures.de/kostenlose-textur-foto-sammlung-architekturvisualisierung/" TargetMode="External"/><Relationship Id="rId12" Type="http://schemas.openxmlformats.org/officeDocument/2006/relationships/hyperlink" Target="http://www.republic-of-loafdom.com/Media/Soundclips/cheer1.wav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.de/" TargetMode="External"/><Relationship Id="rId11" Type="http://schemas.openxmlformats.org/officeDocument/2006/relationships/hyperlink" Target="http://www.eng.auburn.edu/~sealscd/COMP7970/project/3Dstudio/levels/MISSION2/tor3.wav" TargetMode="External"/><Relationship Id="rId5" Type="http://schemas.openxmlformats.org/officeDocument/2006/relationships/hyperlink" Target="http://www.stackoverflow.com/" TargetMode="External"/><Relationship Id="rId15" Type="http://schemas.openxmlformats.org/officeDocument/2006/relationships/hyperlink" Target="http://youtube.com/watch?v=QE_jOCqKE3w&amp;list=RDQE_jOCqKE3ws" TargetMode="External"/><Relationship Id="rId10" Type="http://schemas.openxmlformats.org/officeDocument/2006/relationships/hyperlink" Target="http://www.gamethud.com/uploads/2/2/1/7/22174904/pacman_eating_cherry.mp3" TargetMode="External"/><Relationship Id="rId4" Type="http://schemas.openxmlformats.org/officeDocument/2006/relationships/hyperlink" Target="http://codepen.io/sethabbott/pen/FtuLz" TargetMode="External"/><Relationship Id="rId9" Type="http://schemas.openxmlformats.org/officeDocument/2006/relationships/hyperlink" Target="http://naldzgraphics.net/textures/free-seamless-sand-textures/" TargetMode="External"/><Relationship Id="rId14" Type="http://schemas.openxmlformats.org/officeDocument/2006/relationships/hyperlink" Target="https://www.youtube.com/watch?v=N0amga8hYP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834648" y="3073529"/>
            <a:ext cx="9144000" cy="1655762"/>
          </a:xfrm>
        </p:spPr>
        <p:txBody>
          <a:bodyPr/>
          <a:lstStyle/>
          <a:p>
            <a:pPr algn="l"/>
            <a:r>
              <a:rPr lang="de-DE" dirty="0"/>
              <a:t>Katharina Kahlert</a:t>
            </a:r>
          </a:p>
          <a:p>
            <a:pPr algn="l"/>
            <a:r>
              <a:rPr lang="de-DE" dirty="0"/>
              <a:t>Meltem </a:t>
            </a:r>
            <a:r>
              <a:rPr lang="de-DE" dirty="0" err="1"/>
              <a:t>Özkul</a:t>
            </a:r>
            <a:endParaRPr lang="de-DE" dirty="0"/>
          </a:p>
          <a:p>
            <a:pPr algn="l"/>
            <a:r>
              <a:rPr lang="de-DE" dirty="0"/>
              <a:t>Ramón Wilhelm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3" y="837126"/>
            <a:ext cx="5661338" cy="47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2" y="1403989"/>
            <a:ext cx="6026239" cy="187218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10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049592" y="3356533"/>
            <a:ext cx="368883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Nimmersatt und ihr Futter auf dem Spielfeld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049592" y="3879268"/>
            <a:ext cx="58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Das Spielfeld ist der Bereich, auf dem sich die Schlange bewegen darf.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Bereich des Spielfelds legt die Koordinaten, die zur Platzierung aller wichtigen Objekte notwendig sind, fest.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Sobald die Speerfalle ins Spiel kommt, werden Löcher ins Feld reingeschnitten (Siehe Speerfalle).</a:t>
            </a:r>
          </a:p>
        </p:txBody>
      </p:sp>
    </p:spTree>
    <p:extLst>
      <p:ext uri="{BB962C8B-B14F-4D97-AF65-F5344CB8AC3E}">
        <p14:creationId xmlns:p14="http://schemas.microsoft.com/office/powerpoint/2010/main" val="630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11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Spielfeld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049592" y="3356533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Schlange geht nach oben und kommt von unten wieder raus 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049592" y="3879268"/>
            <a:ext cx="587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Berührt die Schlange den Rand des Spielfelds, so kommt sie aus der gegenüberliegenden Seite wieder raus.</a:t>
            </a:r>
          </a:p>
          <a:p>
            <a:endParaRPr lang="de-DE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2" y="1407612"/>
            <a:ext cx="3561008" cy="19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Speerfalle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74" y="1403989"/>
            <a:ext cx="2343477" cy="2086266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45807" y="3448641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Speerfalle mit Loch am Boden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Sie ist ein Objekt, welches eine „</a:t>
            </a:r>
            <a:r>
              <a:rPr lang="de-DE" dirty="0" err="1" smtClean="0"/>
              <a:t>Cylinder</a:t>
            </a:r>
            <a:r>
              <a:rPr lang="de-DE" dirty="0"/>
              <a:t>-“ und „</a:t>
            </a:r>
            <a:r>
              <a:rPr lang="de-DE" dirty="0" err="1"/>
              <a:t>OctahedronGeometry</a:t>
            </a:r>
            <a:r>
              <a:rPr lang="de-DE" dirty="0"/>
              <a:t> </a:t>
            </a:r>
            <a:r>
              <a:rPr lang="de-DE" dirty="0" smtClean="0"/>
              <a:t>“ enthält.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Loch, aus dem der Speer rauskommen soll, wurde mit ThreeCSG.js „in den Boden geschnitten“.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eine Funktion die prüft, wann der Speer rauskommt und wieder eingezogen wird.</a:t>
            </a:r>
          </a:p>
        </p:txBody>
      </p:sp>
    </p:spTree>
    <p:extLst>
      <p:ext uri="{BB962C8B-B14F-4D97-AF65-F5344CB8AC3E}">
        <p14:creationId xmlns:p14="http://schemas.microsoft.com/office/powerpoint/2010/main" val="2053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13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Speerfalle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74" y="1403989"/>
            <a:ext cx="2343477" cy="2086266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345807" y="3448641"/>
            <a:ext cx="35610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Speerfalle mit Loch am Boden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Schlange kann sich über das Loch bewegen, solange der Speer eingezogen bleibt.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Läuft die Schlange über den Speer, sobald er eine bestimmte Höhe erreicht hat, „stirbt“ sie.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einer Animation-Frame-Funktion wird die Falle animiert. Sobald das Spiel verloren ist, bleibt sie stehen.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72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45" y="1403990"/>
            <a:ext cx="4619366" cy="210737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14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Fallende Steine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547317" y="3531472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Steine fallen vom Himmel. Nimmersatt muss ihnen ausweichen. (Stand: 28.09.2015)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49592" y="3879268"/>
            <a:ext cx="5872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20 Sekunden fallen drei Steine vom Himmel.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Die Position der Steine variiert.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Wird man von ihnen einmal getroffen, so endet das Spiel.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Mithilfe eines Arrays wurden die Steine realisiert.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900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46" y="1403989"/>
            <a:ext cx="2494153" cy="171971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Diätpille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065746" y="3553351"/>
            <a:ext cx="5872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Gegenstück vom Futter.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Erscheint alle 30 Sekunden. Wird sie nach 5 Sekunden nicht gegessen, so verschwindet sie wieder.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Kollidiert die Schlange mit der Diätpille, so wird sie kleiner und blinkt blau.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955560" y="3128665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 sieht die Diätpille aus. (Stand: 29.09.2015)</a:t>
            </a:r>
          </a:p>
          <a:p>
            <a:endParaRPr lang="de-DE" b="1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29" y="1403989"/>
            <a:ext cx="3241485" cy="1719713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7955416" y="3123702"/>
            <a:ext cx="4712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blinkt blau und wird kleiner, sobald sie die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Pille verzehrt.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6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08" y="1403989"/>
            <a:ext cx="1960993" cy="1982904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16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Futter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986" y="1403989"/>
            <a:ext cx="3149584" cy="1968491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5109508" y="3386893"/>
            <a:ext cx="471259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Das Essen.</a:t>
            </a:r>
          </a:p>
          <a:p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017986" y="3372229"/>
            <a:ext cx="47125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Wird das Futter gegessen, so blinkt Nimmersatt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Grün (Stand: 29.09.2015)</a:t>
            </a:r>
          </a:p>
          <a:p>
            <a:endParaRPr lang="de-DE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5081602" y="3970543"/>
            <a:ext cx="5872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Macht Nimmersatt „Groß und stark“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Nachdem verzehr blinkt Nimmersatt grün und erhält 20 Punkte.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Sind 1.500 Punkte erreicht, so ist kommt man ins nächste Level.</a:t>
            </a:r>
          </a:p>
        </p:txBody>
      </p:sp>
    </p:spTree>
    <p:extLst>
      <p:ext uri="{BB962C8B-B14F-4D97-AF65-F5344CB8AC3E}">
        <p14:creationId xmlns:p14="http://schemas.microsoft.com/office/powerpoint/2010/main" val="565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Schlange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Sonstige Objekte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Tatsächlicher Zeitplan (Soll-Ist-Vergleich unserer Entwicklungszeit)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Leider sind auch Verzögerungen bzw. Änderungen im Zeitplan aufgetreten. </a:t>
            </a:r>
            <a:r>
              <a:rPr lang="de-DE" dirty="0"/>
              <a:t>Bedingt durch 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Frühzeitige Fertigstellung einiger Aufgaben</a:t>
            </a:r>
            <a:endParaRPr lang="de-DE" dirty="0"/>
          </a:p>
          <a:p>
            <a:r>
              <a:rPr lang="de-DE" dirty="0" smtClean="0"/>
              <a:t>Umverteilung der Aufgaben, aufgrund unterschiedlicher Programmierkenntnisse.</a:t>
            </a:r>
          </a:p>
          <a:p>
            <a:r>
              <a:rPr lang="de-DE" dirty="0" smtClean="0"/>
              <a:t>Nebenjob, Krankheitsausfall, Internetausfall und Zwangsurlaub.</a:t>
            </a:r>
          </a:p>
          <a:p>
            <a:r>
              <a:rPr lang="de-DE" dirty="0" smtClean="0"/>
              <a:t>Längerer Experimentierphase mit den Features von Three.js.</a:t>
            </a:r>
          </a:p>
          <a:p>
            <a:r>
              <a:rPr lang="de-DE" dirty="0" smtClean="0"/>
              <a:t>Entwicklung neuer Ideen im Spiel, die ursprünglich nicht geplant waren.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		Ursprüngliche Meilensteine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417639"/>
          <a:ext cx="8389360" cy="502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340"/>
                <a:gridCol w="2097340"/>
                <a:gridCol w="2097340"/>
                <a:gridCol w="2097340"/>
              </a:tblGrid>
              <a:tr h="377119">
                <a:tc>
                  <a:txBody>
                    <a:bodyPr/>
                    <a:lstStyle/>
                    <a:p>
                      <a:r>
                        <a:rPr lang="de-DE" dirty="0" smtClean="0"/>
                        <a:t>Meilenstein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</a:t>
                      </a:r>
                      <a:r>
                        <a:rPr lang="de-DE" dirty="0" err="1" smtClean="0"/>
                        <a:t>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</a:t>
                      </a:r>
                      <a:r>
                        <a:rPr lang="de-DE" baseline="0" dirty="0" smtClean="0"/>
                        <a:t> Kahlert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Umgang lernen mit Three.js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12.07.2015</a:t>
                      </a:r>
                    </a:p>
                    <a:p>
                      <a:r>
                        <a:rPr lang="de-DE" baseline="0" dirty="0" smtClean="0"/>
                        <a:t>Mit Würfeln als Platzhalter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Spielwelt</a:t>
                      </a:r>
                    </a:p>
                    <a:p>
                      <a:r>
                        <a:rPr lang="de-DE" dirty="0" smtClean="0"/>
                        <a:t>-  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Navigation/</a:t>
                      </a:r>
                    </a:p>
                    <a:p>
                      <a:r>
                        <a:rPr lang="de-DE" dirty="0" smtClean="0"/>
                        <a:t>   Steuerung</a:t>
                      </a:r>
                      <a:r>
                        <a:rPr lang="de-DE" baseline="0" dirty="0" smtClean="0"/>
                        <a:t> eines</a:t>
                      </a:r>
                    </a:p>
                    <a:p>
                      <a:r>
                        <a:rPr lang="de-DE" baseline="0" dirty="0" smtClean="0"/>
                        <a:t>   Würfels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-Kollision</a:t>
                      </a:r>
                      <a:r>
                        <a:rPr lang="de-DE" baseline="0" dirty="0" smtClean="0"/>
                        <a:t> von Würfel mit Spielwelt, Essen</a:t>
                      </a:r>
                      <a:endParaRPr lang="de-DE" dirty="0"/>
                    </a:p>
                  </a:txBody>
                  <a:tcPr/>
                </a:tc>
              </a:tr>
              <a:tr h="377119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Prüfungswochen bis</a:t>
                      </a:r>
                      <a:r>
                        <a:rPr lang="de-DE" baseline="0" dirty="0" smtClean="0"/>
                        <a:t> zum 31.07.2015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32470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23.08</a:t>
                      </a:r>
                      <a:r>
                        <a:rPr lang="de-DE" dirty="0" smtClean="0">
                          <a:effectLst/>
                        </a:rPr>
                        <a:t> .2015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1.Teil mit Schlangenkette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2.Teil</a:t>
                      </a:r>
                    </a:p>
                    <a:p>
                      <a:r>
                        <a:rPr lang="de-DE" dirty="0" smtClean="0">
                          <a:effectLst/>
                        </a:rPr>
                        <a:t>Komplett Version mit Modellen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Schlange wird größer/kleiner (Essen)</a:t>
                      </a:r>
                    </a:p>
                    <a:p>
                      <a:r>
                        <a:rPr lang="de-DE" dirty="0" smtClean="0"/>
                        <a:t>-  Licht/Schatten</a:t>
                      </a:r>
                    </a:p>
                    <a:p>
                      <a:r>
                        <a:rPr lang="de-DE" smtClean="0"/>
                        <a:t>-  Essen</a:t>
                      </a:r>
                      <a:r>
                        <a:rPr lang="de-DE" baseline="0" smtClean="0"/>
                        <a:t> erscheint </a:t>
                      </a:r>
                      <a:endParaRPr lang="de-DE" smtClean="0"/>
                    </a:p>
                    <a:p>
                      <a:pPr marL="0" indent="0">
                        <a:buFontTx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Modell steuern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Highscore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err="1" smtClean="0"/>
                        <a:t>Timer</a:t>
                      </a:r>
                      <a:r>
                        <a:rPr lang="de-DE" dirty="0" smtClean="0"/>
                        <a:t> zählen/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baseline="0" dirty="0" smtClean="0"/>
                        <a:t>      </a:t>
                      </a:r>
                      <a:r>
                        <a:rPr lang="de-DE" dirty="0" smtClean="0"/>
                        <a:t>begrenzen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e-DE" dirty="0" smtClean="0"/>
                        <a:t>Gameinteraktion (Start/Pause)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Kollision der Schlange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Schlange dringt durch die Wand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Menü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baseline="0" dirty="0" smtClean="0"/>
                        <a:t>-</a:t>
                      </a:r>
                      <a:r>
                        <a:rPr lang="de-DE" baseline="0" dirty="0" err="1" smtClean="0"/>
                        <a:t>GameOver</a:t>
                      </a:r>
                      <a:endParaRPr lang="de-DE" dirty="0"/>
                    </a:p>
                  </a:txBody>
                  <a:tcPr/>
                </a:tc>
              </a:tr>
              <a:tr h="650918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20.09.2015</a:t>
                      </a:r>
                    </a:p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1,6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Bugfixing/</a:t>
                      </a:r>
                      <a:r>
                        <a:rPr lang="de-DE" dirty="0" err="1" smtClean="0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2,5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  Level</a:t>
                      </a:r>
                      <a:r>
                        <a:rPr lang="de-DE" baseline="0" dirty="0" smtClean="0"/>
                        <a:t> 3,4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-   Bugfixing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CA4F-E948-324D-AE99-93DD634CB28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4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20473" y="1847849"/>
            <a:ext cx="3751053" cy="487362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Video</a:t>
            </a:r>
          </a:p>
          <a:p>
            <a:r>
              <a:rPr lang="de-DE" dirty="0" smtClean="0"/>
              <a:t>Features</a:t>
            </a:r>
          </a:p>
          <a:p>
            <a:r>
              <a:rPr lang="de-DE" dirty="0" smtClean="0"/>
              <a:t>Ziel des Spiels</a:t>
            </a:r>
          </a:p>
          <a:p>
            <a:r>
              <a:rPr lang="de-DE" dirty="0" smtClean="0"/>
              <a:t>Spielaufbau</a:t>
            </a:r>
          </a:p>
          <a:p>
            <a:r>
              <a:rPr lang="de-DE" dirty="0" smtClean="0"/>
              <a:t>Systemarchitektur</a:t>
            </a:r>
          </a:p>
          <a:p>
            <a:r>
              <a:rPr lang="de-DE" dirty="0" smtClean="0"/>
              <a:t>Tatsächlicher </a:t>
            </a:r>
            <a:r>
              <a:rPr lang="de-DE" dirty="0" smtClean="0"/>
              <a:t>Zeitplan</a:t>
            </a:r>
          </a:p>
          <a:p>
            <a:r>
              <a:rPr lang="de-DE" dirty="0" smtClean="0"/>
              <a:t>Ursprünglicher Meilenstein</a:t>
            </a:r>
          </a:p>
          <a:p>
            <a:r>
              <a:rPr lang="de-DE" dirty="0"/>
              <a:t>Änderung gegenüber den ursprünglichen Meilensteinen</a:t>
            </a:r>
            <a:endParaRPr lang="de-DE" dirty="0" smtClean="0"/>
          </a:p>
          <a:p>
            <a:r>
              <a:rPr lang="de-DE" dirty="0" smtClean="0"/>
              <a:t>Aufgabenverteilung</a:t>
            </a:r>
          </a:p>
          <a:p>
            <a:r>
              <a:rPr lang="de-DE" dirty="0" smtClean="0"/>
              <a:t>Quellen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Änderung gegenüber den ursprünglichen Meilensteinen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Ramón Wilhelm hat die Steuerung mitübernommen und sie in das Schlangen-Objekt implementiert und eine Speerfalle entwickelt.</a:t>
            </a:r>
          </a:p>
          <a:p>
            <a:r>
              <a:rPr lang="de-DE" dirty="0" smtClean="0"/>
              <a:t>Die Schlange mitsamt ihren Funktionen ist erst am 29.08.2015 fertig geworden.</a:t>
            </a:r>
          </a:p>
          <a:p>
            <a:r>
              <a:rPr lang="de-DE" dirty="0" err="1" smtClean="0"/>
              <a:t>Timer</a:t>
            </a:r>
            <a:r>
              <a:rPr lang="de-DE" dirty="0" smtClean="0"/>
              <a:t> fällt weg.</a:t>
            </a:r>
          </a:p>
          <a:p>
            <a:r>
              <a:rPr lang="de-DE" dirty="0" smtClean="0"/>
              <a:t>Meltem </a:t>
            </a:r>
            <a:r>
              <a:rPr lang="de-DE" dirty="0" err="1" smtClean="0"/>
              <a:t>Özkul</a:t>
            </a:r>
            <a:r>
              <a:rPr lang="de-DE" dirty="0" smtClean="0"/>
              <a:t> hat das Menü übernommen, sowie in Three.js die Diät-Pille, die Beleuchtung mit Licht und Schatten und die blinkende Schlange.</a:t>
            </a:r>
          </a:p>
          <a:p>
            <a:r>
              <a:rPr lang="de-DE" dirty="0" smtClean="0"/>
              <a:t>Katharina Kahlert hat Felsbrocken entwickelt, die vom Himmel fallen.</a:t>
            </a:r>
          </a:p>
          <a:p>
            <a:r>
              <a:rPr lang="de-DE" dirty="0" smtClean="0"/>
              <a:t>Es gibt nur Score, aber keinen </a:t>
            </a:r>
            <a:r>
              <a:rPr lang="de-DE" dirty="0" err="1" smtClean="0"/>
              <a:t>Highscore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Aufgabenverteilung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553149"/>
              </p:ext>
            </p:extLst>
          </p:nvPr>
        </p:nvGraphicFramePr>
        <p:xfrm>
          <a:off x="838200" y="1345719"/>
          <a:ext cx="10850151" cy="401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237"/>
                <a:gridCol w="1046026"/>
                <a:gridCol w="2386140"/>
                <a:gridCol w="1319634"/>
                <a:gridCol w="2926271"/>
                <a:gridCol w="1025843"/>
              </a:tblGrid>
              <a:tr h="672862"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Kahlert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Meltem Özkul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 in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Ramón Wilhelm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r>
                        <a:rPr lang="de-DE" baseline="0" dirty="0" smtClean="0"/>
                        <a:t> in </a:t>
                      </a:r>
                    </a:p>
                    <a:p>
                      <a:r>
                        <a:rPr lang="de-DE" baseline="0" dirty="0" smtClean="0"/>
                        <a:t>Stunden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Kollisionserkennung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Diät-Pille</a:t>
                      </a:r>
                      <a:r>
                        <a:rPr lang="de-DE" baseline="0" dirty="0" smtClean="0"/>
                        <a:t> (Schrumpfen)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Schlangen-Objekt entwickeln</a:t>
                      </a:r>
                    </a:p>
                    <a:p>
                      <a:r>
                        <a:rPr lang="de-DE" dirty="0" smtClean="0"/>
                        <a:t>(inklusive Schrumpfen)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</a:tr>
              <a:tr h="723306">
                <a:tc>
                  <a:txBody>
                    <a:bodyPr/>
                    <a:lstStyle/>
                    <a:p>
                      <a:r>
                        <a:rPr lang="de-DE" dirty="0" smtClean="0"/>
                        <a:t>Stein-Gravitation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Schlangenbeleuchtung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Tastatur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Lichtverhätlnisse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Menü, Index, Info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Speerfalle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Game Over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5.5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Lichtverhältnisse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Futter-Funktion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Modelle einbinden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Score, Sound, Pause, Tastatur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Kameraführung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</a:tr>
              <a:tr h="419060">
                <a:tc>
                  <a:txBody>
                    <a:bodyPr/>
                    <a:lstStyle/>
                    <a:p>
                      <a:r>
                        <a:rPr lang="de-DE" dirty="0" smtClean="0"/>
                        <a:t>Recherche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Recherche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Recherche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60786"/>
              </p:ext>
            </p:extLst>
          </p:nvPr>
        </p:nvGraphicFramePr>
        <p:xfrm>
          <a:off x="838202" y="5563471"/>
          <a:ext cx="108501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174"/>
                <a:gridCol w="1048214"/>
                <a:gridCol w="2375210"/>
                <a:gridCol w="1338146"/>
                <a:gridCol w="2943922"/>
                <a:gridCol w="100548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 der Stunden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4727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400" dirty="0" smtClean="0"/>
              <a:t>Nachschlagseiten:</a:t>
            </a:r>
            <a:r>
              <a:rPr lang="de-DE" sz="1400" dirty="0" smtClean="0">
                <a:hlinkClick r:id="rId2"/>
              </a:rPr>
              <a:t>www.w3schools.com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3"/>
              </a:rPr>
              <a:t>www.threejs.org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HTML:</a:t>
            </a:r>
            <a:r>
              <a:rPr lang="de-DE" sz="1400" dirty="0" err="1" smtClean="0">
                <a:hlinkClick r:id="rId4"/>
              </a:rPr>
              <a:t>http</a:t>
            </a:r>
            <a:r>
              <a:rPr lang="de-DE" sz="1400" dirty="0">
                <a:hlinkClick r:id="rId4"/>
              </a:rPr>
              <a:t>://codepen.io/sethabbott/pen/FtuLz</a:t>
            </a:r>
            <a:endParaRPr lang="de-DE" sz="1400" dirty="0"/>
          </a:p>
          <a:p>
            <a:pPr marL="0" indent="0">
              <a:buNone/>
            </a:pPr>
            <a:r>
              <a:rPr lang="de-DE" sz="1400" dirty="0" smtClean="0"/>
              <a:t>3D-Objekte:</a:t>
            </a:r>
          </a:p>
          <a:p>
            <a:pPr marL="0" indent="0">
              <a:buNone/>
            </a:pPr>
            <a:r>
              <a:rPr lang="de-DE" sz="1400" dirty="0" err="1" smtClean="0"/>
              <a:t>Forum:</a:t>
            </a:r>
            <a:r>
              <a:rPr lang="de-DE" sz="1400" dirty="0" err="1" smtClean="0">
                <a:hlinkClick r:id="rId5"/>
              </a:rPr>
              <a:t>www.stackoverflow.com</a:t>
            </a:r>
            <a:r>
              <a:rPr lang="de-DE" sz="1400" dirty="0" smtClean="0"/>
              <a:t> , </a:t>
            </a:r>
            <a:r>
              <a:rPr lang="de-DE" sz="1400" dirty="0" smtClean="0">
                <a:hlinkClick r:id="rId6"/>
              </a:rPr>
              <a:t>www.tutorials.de</a:t>
            </a:r>
            <a:r>
              <a:rPr lang="de-DE" sz="1400" dirty="0" smtClean="0"/>
              <a:t> 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Texturen:</a:t>
            </a:r>
            <a:r>
              <a:rPr lang="de-DE" sz="1400" u="sng" dirty="0" err="1" smtClean="0">
                <a:hlinkClick r:id="rId7"/>
              </a:rPr>
              <a:t>http</a:t>
            </a:r>
            <a:r>
              <a:rPr lang="de-DE" sz="1400" u="sng" dirty="0">
                <a:hlinkClick r:id="rId7"/>
              </a:rPr>
              <a:t>://www.tonytextures.de/kostenlose-textur-foto-sammlung-architekturvisualisierung</a:t>
            </a:r>
            <a:r>
              <a:rPr lang="de-DE" sz="1400" u="sng" dirty="0" smtClean="0">
                <a:hlinkClick r:id="rId7"/>
              </a:rPr>
              <a:t>/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dirty="0">
                <a:hlinkClick r:id="rId8"/>
              </a:rPr>
              <a:t>http://</a:t>
            </a:r>
            <a:r>
              <a:rPr lang="de-DE" sz="1400" dirty="0" smtClean="0">
                <a:hlinkClick r:id="rId8"/>
              </a:rPr>
              <a:t>tf3dm.com</a:t>
            </a:r>
            <a:endParaRPr lang="de-DE" sz="1400" dirty="0" smtClean="0"/>
          </a:p>
          <a:p>
            <a:pPr marL="0" indent="0">
              <a:buNone/>
            </a:pPr>
            <a:r>
              <a:rPr lang="de-DE" sz="1400" u="sng">
                <a:hlinkClick r:id="rId9"/>
              </a:rPr>
              <a:t>http://naldzgraphics.net/textures/free-seamless-sand-textures</a:t>
            </a:r>
            <a:r>
              <a:rPr lang="de-DE" sz="1400" u="sng" smtClean="0">
                <a:hlinkClick r:id="rId9"/>
              </a:rPr>
              <a:t>/</a:t>
            </a:r>
            <a:r>
              <a:rPr lang="de-DE" sz="1400" u="sng" smtClean="0"/>
              <a:t> </a:t>
            </a:r>
            <a:endParaRPr lang="de-DE" sz="1400" u="sng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 smtClean="0"/>
              <a:t>Sounds:</a:t>
            </a:r>
            <a:r>
              <a:rPr lang="de-DE" sz="1400" u="sng" dirty="0" err="1" smtClean="0">
                <a:hlinkClick r:id="rId10"/>
              </a:rPr>
              <a:t>http</a:t>
            </a:r>
            <a:r>
              <a:rPr lang="de-DE" sz="1400" u="sng" dirty="0">
                <a:hlinkClick r:id="rId10"/>
              </a:rPr>
              <a:t>://</a:t>
            </a:r>
            <a:r>
              <a:rPr lang="de-DE" sz="1400" u="sng" dirty="0" smtClean="0">
                <a:hlinkClick r:id="rId10"/>
              </a:rPr>
              <a:t>www.gamethud.com/uploads/2/2/1/7/22174904/pacman_eating_cherry.mp3</a:t>
            </a:r>
            <a:endParaRPr lang="de-DE" sz="1400" u="sng" dirty="0"/>
          </a:p>
          <a:p>
            <a:pPr marL="0" indent="0">
              <a:buNone/>
            </a:pPr>
            <a:r>
              <a:rPr lang="de-DE" sz="1400" u="sng" dirty="0" smtClean="0">
                <a:hlinkClick r:id="rId11"/>
              </a:rPr>
              <a:t>http</a:t>
            </a:r>
            <a:r>
              <a:rPr lang="de-DE" sz="1400" u="sng" dirty="0">
                <a:hlinkClick r:id="rId11"/>
              </a:rPr>
              <a:t>://www.eng.auburn.edu/~</a:t>
            </a:r>
            <a:r>
              <a:rPr lang="de-DE" sz="1400" u="sng" dirty="0" smtClean="0">
                <a:hlinkClick r:id="rId11"/>
              </a:rPr>
              <a:t>sealscd/COMP7970/project/3Dstudio/levels/MISSION2/tor3.wav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2"/>
              </a:rPr>
              <a:t>http</a:t>
            </a:r>
            <a:r>
              <a:rPr lang="de-DE" sz="1400" u="sng" dirty="0">
                <a:hlinkClick r:id="rId12"/>
              </a:rPr>
              <a:t>://</a:t>
            </a:r>
            <a:r>
              <a:rPr lang="de-DE" sz="1400" u="sng" dirty="0" smtClean="0">
                <a:hlinkClick r:id="rId12"/>
              </a:rPr>
              <a:t>www.republic-of-loafdom.com/Media/Soundclips/cheer1.wav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dirty="0" err="1" smtClean="0"/>
              <a:t>Musik:</a:t>
            </a:r>
            <a:r>
              <a:rPr lang="de-DE" sz="1400" u="sng" dirty="0" err="1" smtClean="0">
                <a:hlinkClick r:id="rId13"/>
              </a:rPr>
              <a:t>https</a:t>
            </a:r>
            <a:r>
              <a:rPr lang="de-DE" sz="1400" u="sng" dirty="0">
                <a:hlinkClick r:id="rId13"/>
              </a:rPr>
              <a:t>://</a:t>
            </a:r>
            <a:r>
              <a:rPr lang="de-DE" sz="1400" u="sng" dirty="0" smtClean="0">
                <a:hlinkClick r:id="rId13"/>
              </a:rPr>
              <a:t>www.youtube.com/watch?v=VfusU-xqU3A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4"/>
              </a:rPr>
              <a:t>https</a:t>
            </a:r>
            <a:r>
              <a:rPr lang="de-DE" sz="1400" u="sng" dirty="0">
                <a:hlinkClick r:id="rId14"/>
              </a:rPr>
              <a:t>://</a:t>
            </a:r>
            <a:r>
              <a:rPr lang="de-DE" sz="1400" u="sng" dirty="0" smtClean="0">
                <a:hlinkClick r:id="rId14"/>
              </a:rPr>
              <a:t>www.youtube.com/watch?v=N0amga8hYPU</a:t>
            </a:r>
            <a:endParaRPr lang="de-DE" sz="1400" u="sng" dirty="0" smtClean="0"/>
          </a:p>
          <a:p>
            <a:pPr marL="0" indent="0">
              <a:buNone/>
            </a:pPr>
            <a:r>
              <a:rPr lang="de-DE" sz="1400" u="sng" dirty="0" smtClean="0">
                <a:hlinkClick r:id="rId15"/>
              </a:rPr>
              <a:t>http</a:t>
            </a:r>
            <a:r>
              <a:rPr lang="de-DE" sz="1400" u="sng" dirty="0">
                <a:hlinkClick r:id="rId15"/>
              </a:rPr>
              <a:t>://</a:t>
            </a:r>
            <a:r>
              <a:rPr lang="de-DE" sz="1400" u="sng" dirty="0" smtClean="0">
                <a:hlinkClick r:id="rId15"/>
              </a:rPr>
              <a:t>youtube.com/watch?v=QE_jOCqKE3w&amp;list=RDQE_jOCqKE3ws</a:t>
            </a:r>
            <a:endParaRPr lang="de-DE" sz="1400" u="sng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0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Speerfallen</a:t>
            </a:r>
          </a:p>
          <a:p>
            <a:r>
              <a:rPr lang="de-DE" dirty="0" smtClean="0"/>
              <a:t>Diät-Pille, die Nimmersatt schrumpft</a:t>
            </a:r>
          </a:p>
          <a:p>
            <a:r>
              <a:rPr lang="de-DE" dirty="0" smtClean="0"/>
              <a:t>Fallende Felsbrocken</a:t>
            </a:r>
          </a:p>
          <a:p>
            <a:r>
              <a:rPr lang="de-DE" dirty="0" smtClean="0"/>
              <a:t>Die Schlange Nimmersatt blinkt, sobald sie mit Futter oder Diät-Pille in Berührung kommt.</a:t>
            </a:r>
          </a:p>
          <a:p>
            <a:r>
              <a:rPr lang="de-DE" dirty="0" smtClean="0"/>
              <a:t>Nimmersatt kann durch den Rand des Spielfelds durchlaufen und an der gegenüberliegenden Seite wieder rauskommen.</a:t>
            </a:r>
          </a:p>
          <a:p>
            <a:r>
              <a:rPr lang="de-DE" dirty="0" smtClean="0"/>
              <a:t>Einstellung der Kamera-Perspektive</a:t>
            </a:r>
          </a:p>
          <a:p>
            <a:r>
              <a:rPr lang="de-DE" dirty="0" smtClean="0"/>
              <a:t>Im Spiel kann man 3 Stufen auswählen:</a:t>
            </a:r>
          </a:p>
          <a:p>
            <a:pPr marL="0" indent="0">
              <a:buNone/>
            </a:pPr>
            <a:r>
              <a:rPr lang="de-DE" dirty="0" smtClean="0"/>
              <a:t>	1. Ohne Speerfallen und Fallenden Felsen</a:t>
            </a:r>
          </a:p>
          <a:p>
            <a:pPr marL="0" indent="0">
              <a:buNone/>
            </a:pPr>
            <a:r>
              <a:rPr lang="de-DE" dirty="0" smtClean="0"/>
              <a:t>	2. Mit Speerfallen</a:t>
            </a:r>
          </a:p>
          <a:p>
            <a:pPr marL="0" indent="0">
              <a:buNone/>
            </a:pPr>
            <a:r>
              <a:rPr lang="de-DE" dirty="0" smtClean="0"/>
              <a:t>	3. Mit Speerfallen und Fallenden Felsen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9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Ziel des Spiels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6" y="1690688"/>
            <a:ext cx="5348828" cy="295535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5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988676" y="1690688"/>
            <a:ext cx="597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Führe die Schlange Nimmersatt durch zu ihrem Futter. </a:t>
            </a:r>
          </a:p>
          <a:p>
            <a:r>
              <a:rPr lang="de-DE" dirty="0" smtClean="0"/>
              <a:t>Doch Achtung: Nimmersatts Abenteuer ist nicht ganz ungefährlich. </a:t>
            </a:r>
            <a:r>
              <a:rPr lang="de-DE" dirty="0"/>
              <a:t> </a:t>
            </a:r>
            <a:r>
              <a:rPr lang="de-DE" dirty="0" smtClean="0"/>
              <a:t>Sie muss immer wieder Speerfallen und fallenden Felsbrocken ausweichen.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297636" y="4646043"/>
            <a:ext cx="564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Dies ist Nimmersatts Welt im Dschungel. Führe sie zu</a:t>
            </a:r>
          </a:p>
          <a:p>
            <a:r>
              <a:rPr lang="de-DE" dirty="0" smtClean="0"/>
              <a:t>Ihrem Futter (grüner Kegel unten links).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5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Spielaufbau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Unsere Spielwelt besteht aus folgenden Objekten:</a:t>
            </a:r>
          </a:p>
          <a:p>
            <a:pPr marL="0" indent="0">
              <a:buNone/>
            </a:pPr>
            <a:r>
              <a:rPr lang="de-DE" dirty="0" smtClean="0"/>
              <a:t>Himmel*, Schlange, Spielfeld, Steine-Array, Diät-Pille, Futter, Speerfalle,</a:t>
            </a:r>
          </a:p>
          <a:p>
            <a:pPr marL="0" indent="0">
              <a:buNone/>
            </a:pPr>
            <a:r>
              <a:rPr lang="de-DE" dirty="0" smtClean="0"/>
              <a:t>Palme* und Grasfläche*.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Die Objekte mit einem Sternchen (*) dienen mehr oder weniger zur Dekoration.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den nachfolgenden Folien werden die wichtigsten Objekte und deren Aufgaben näher betrachtet.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9" y="1403989"/>
            <a:ext cx="2601425" cy="23205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ein Array aus Three.js Würfeln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Eigentlich wird nur der Kopf gesteuert, und die nachfolgenden Würfel übernehmen nur die Position vom Vorgänger Würfel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035727" y="3789886"/>
            <a:ext cx="2724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Nimmersatt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pic>
        <p:nvPicPr>
          <p:cNvPr id="21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9" y="1403989"/>
            <a:ext cx="2601425" cy="232058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8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die notwendige Steuerungserkennung, wenn mit den </a:t>
            </a:r>
            <a:r>
              <a:rPr lang="de-DE" dirty="0"/>
              <a:t>Pfeiltasten oder W, A, S, D </a:t>
            </a:r>
            <a:r>
              <a:rPr lang="de-DE" dirty="0" smtClean="0"/>
              <a:t>gesteuert wird.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Schlange wird durch </a:t>
            </a:r>
            <a:r>
              <a:rPr lang="de-DE" dirty="0" err="1"/>
              <a:t>SetIntervall</a:t>
            </a:r>
            <a:r>
              <a:rPr lang="de-DE" dirty="0"/>
              <a:t>-Funktion ständig bewegt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7035727" y="3789886"/>
            <a:ext cx="2724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Schlange Nimmersatt 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Systemarchitektur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15D4E-52BD-4359-8CF4-4D643ACA6A81}" type="slidenum">
              <a:rPr lang="de-DE" smtClean="0"/>
              <a:t>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5910" y="1403989"/>
            <a:ext cx="2627290" cy="63462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Objekte im Spiel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98372" y="2228970"/>
            <a:ext cx="2163651" cy="46364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Schlange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98371" y="3565112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Speerfalle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98371" y="4229034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Fallende Steine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98370" y="5556878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Futter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998370" y="4892956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Diätpille</a:t>
            </a:r>
            <a:endParaRPr lang="de-DE" dirty="0"/>
          </a:p>
        </p:txBody>
      </p:sp>
      <p:cxnSp>
        <p:nvCxnSpPr>
          <p:cNvPr id="12" name="Gerader Verbinder 11"/>
          <p:cNvCxnSpPr>
            <a:stCxn id="5" idx="2"/>
          </p:cNvCxnSpPr>
          <p:nvPr/>
        </p:nvCxnSpPr>
        <p:spPr>
          <a:xfrm>
            <a:off x="1429555" y="2038610"/>
            <a:ext cx="0" cy="441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1"/>
          </p:cNvCxnSpPr>
          <p:nvPr/>
        </p:nvCxnSpPr>
        <p:spPr>
          <a:xfrm flipH="1">
            <a:off x="1429555" y="2460790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998372" y="2892893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Spielfeld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998369" y="6220800"/>
            <a:ext cx="2163651" cy="4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Sonstige Objekte</a:t>
            </a:r>
            <a:endParaRPr lang="de-DE" dirty="0"/>
          </a:p>
        </p:txBody>
      </p:sp>
      <p:cxnSp>
        <p:nvCxnSpPr>
          <p:cNvPr id="18" name="Gerader Verbinder 17"/>
          <p:cNvCxnSpPr>
            <a:stCxn id="15" idx="1"/>
          </p:cNvCxnSpPr>
          <p:nvPr/>
        </p:nvCxnSpPr>
        <p:spPr>
          <a:xfrm flipH="1">
            <a:off x="1429555" y="3124713"/>
            <a:ext cx="56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7" idx="1"/>
          </p:cNvCxnSpPr>
          <p:nvPr/>
        </p:nvCxnSpPr>
        <p:spPr>
          <a:xfrm flipH="1" flipV="1">
            <a:off x="1429555" y="3796930"/>
            <a:ext cx="56881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8" idx="1"/>
          </p:cNvCxnSpPr>
          <p:nvPr/>
        </p:nvCxnSpPr>
        <p:spPr>
          <a:xfrm flipH="1">
            <a:off x="1429555" y="4460854"/>
            <a:ext cx="56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10" idx="1"/>
          </p:cNvCxnSpPr>
          <p:nvPr/>
        </p:nvCxnSpPr>
        <p:spPr>
          <a:xfrm flipH="1" flipV="1">
            <a:off x="1429555" y="5124775"/>
            <a:ext cx="5688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1"/>
          </p:cNvCxnSpPr>
          <p:nvPr/>
        </p:nvCxnSpPr>
        <p:spPr>
          <a:xfrm flipH="1" flipV="1">
            <a:off x="1429555" y="5788696"/>
            <a:ext cx="5688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6" idx="1"/>
          </p:cNvCxnSpPr>
          <p:nvPr/>
        </p:nvCxnSpPr>
        <p:spPr>
          <a:xfrm flipH="1" flipV="1">
            <a:off x="1429555" y="6452618"/>
            <a:ext cx="5688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442450" y="4109112"/>
            <a:ext cx="6065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Ist ein Objekt mit Array-Attribut, welches Würfel speichert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Enthält die Kollisionserkennung für sich selbst, das Futter, die Diätpille, die Speerfalle, die fallenden Steine und für den Rand des Spielfeldes.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945575" y="3747995"/>
            <a:ext cx="2724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Schlange ist mit sich selbst kollidiert </a:t>
            </a:r>
          </a:p>
          <a:p>
            <a:r>
              <a:rPr lang="de-DE" sz="105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(Stand: 29.09.2015)</a:t>
            </a:r>
            <a:endParaRPr lang="de-DE" sz="105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31" y="1403989"/>
            <a:ext cx="2870380" cy="231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1206</Words>
  <Application>Microsoft Office PowerPoint</Application>
  <PresentationFormat>Breitbild</PresentationFormat>
  <Paragraphs>338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PowerPoint-Präsentation</vt:lpstr>
      <vt:lpstr>Gliederung</vt:lpstr>
      <vt:lpstr>Video</vt:lpstr>
      <vt:lpstr>Features</vt:lpstr>
      <vt:lpstr>Ziel des Spiels</vt:lpstr>
      <vt:lpstr>Spielaufbau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Systemarchitektur</vt:lpstr>
      <vt:lpstr>Tatsächlicher Zeitplan (Soll-Ist-Vergleich unserer Entwicklungszeit)</vt:lpstr>
      <vt:lpstr>  Ursprüngliche Meilensteine</vt:lpstr>
      <vt:lpstr>Änderung gegenüber den ursprünglichen Meilensteinen</vt:lpstr>
      <vt:lpstr>Aufgabenverteilung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Alan Horman</dc:creator>
  <cp:lastModifiedBy>Alan Horman</cp:lastModifiedBy>
  <cp:revision>105</cp:revision>
  <dcterms:created xsi:type="dcterms:W3CDTF">2015-09-28T08:05:40Z</dcterms:created>
  <dcterms:modified xsi:type="dcterms:W3CDTF">2015-10-02T17:03:24Z</dcterms:modified>
</cp:coreProperties>
</file>