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6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15.06.15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15.06.15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15.06.15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15.06.15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15.06.15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15.06.15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15.06.15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15.06.15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15.06.15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 err="1" smtClean="0"/>
              <a:t>NoName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Ram</a:t>
            </a:r>
            <a:r>
              <a:rPr lang="de-DE" sz="2000" dirty="0" smtClean="0"/>
              <a:t>ón </a:t>
            </a:r>
            <a:r>
              <a:rPr lang="de-DE" sz="2000" dirty="0" err="1" smtClean="0"/>
              <a:t>Willhelm</a:t>
            </a:r>
            <a:endParaRPr lang="de-DE" sz="2000" dirty="0" smtClean="0"/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Aufgabenverteilung </a:t>
            </a:r>
          </a:p>
          <a:p>
            <a:r>
              <a:rPr lang="de-DE" dirty="0" smtClean="0"/>
              <a:t>Verantwortlichkeit</a:t>
            </a:r>
          </a:p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Aufgabenverteilung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5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Verantwortlichkeit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4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7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8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6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9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Bildschirmpräsentation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NoName</vt:lpstr>
      <vt:lpstr>Gliederung </vt:lpstr>
      <vt:lpstr>Kurzbeschreibung </vt:lpstr>
      <vt:lpstr>Skizzen </vt:lpstr>
      <vt:lpstr>Aufgabenverteilung  </vt:lpstr>
      <vt:lpstr>Verantwortlichkeit </vt:lpstr>
      <vt:lpstr>Zeitplan(Wochenrytmus) </vt:lpstr>
      <vt:lpstr>Meilensteine</vt:lpstr>
      <vt:lpstr>Risiko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Meltem Oezkul</cp:lastModifiedBy>
  <cp:revision>2</cp:revision>
  <dcterms:created xsi:type="dcterms:W3CDTF">2015-06-15T14:21:10Z</dcterms:created>
  <dcterms:modified xsi:type="dcterms:W3CDTF">2015-06-15T14:34:34Z</dcterms:modified>
</cp:coreProperties>
</file>