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69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30.06.2015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30.06.2015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Ramón Wilhelm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10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622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94196"/>
              </p:ext>
            </p:extLst>
          </p:nvPr>
        </p:nvGraphicFramePr>
        <p:xfrm>
          <a:off x="457200" y="1417638"/>
          <a:ext cx="8389360" cy="493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1208848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Kamera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Licht/Schatten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Essen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erscheint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/>
                        <a:t>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dirty="0" smtClean="0"/>
                        <a:t>  Level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</a:t>
                      </a:r>
                      <a:r>
                        <a:rPr lang="de-DE" dirty="0" smtClean="0"/>
                        <a:t>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26010"/>
              </p:ext>
            </p:extLst>
          </p:nvPr>
        </p:nvGraphicFramePr>
        <p:xfrm>
          <a:off x="457200" y="1600200"/>
          <a:ext cx="822960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</a:t>
                      </a:r>
                      <a:r>
                        <a:rPr lang="de-DE" baseline="0" dirty="0" smtClean="0"/>
                        <a:t>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12.07.2015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für Interaktion</a:t>
                      </a:r>
                    </a:p>
                    <a:p>
                      <a:r>
                        <a:rPr lang="de-DE" dirty="0" smtClean="0"/>
                        <a:t>-Grundgerüst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Navigation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Kollision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zum</a:t>
                      </a:r>
                      <a:r>
                        <a:rPr lang="de-DE" baseline="0" dirty="0" smtClean="0"/>
                        <a:t> 31.07.2015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06.09.2015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Interaktion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- Kameraführung</a:t>
                      </a:r>
                    </a:p>
                    <a:p>
                      <a:r>
                        <a:rPr lang="de-DE" baseline="0" dirty="0" smtClean="0"/>
                        <a:t>-Konzept für das Essen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der Navigation und Steuerung</a:t>
                      </a:r>
                    </a:p>
                    <a:p>
                      <a:r>
                        <a:rPr lang="de-DE" baseline="0" dirty="0" smtClean="0"/>
                        <a:t>-Konzept Highscore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Kollision</a:t>
                      </a:r>
                    </a:p>
                    <a:p>
                      <a:r>
                        <a:rPr lang="de-DE" dirty="0" smtClean="0"/>
                        <a:t>  -Schlange</a:t>
                      </a:r>
                    </a:p>
                    <a:p>
                      <a:r>
                        <a:rPr lang="de-DE" dirty="0" smtClean="0"/>
                        <a:t>  - Wände</a:t>
                      </a:r>
                    </a:p>
                    <a:p>
                      <a:r>
                        <a:rPr lang="de-DE" dirty="0" smtClean="0"/>
                        <a:t>  - Essen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02.10.2015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des Essens </a:t>
                      </a:r>
                    </a:p>
                    <a:p>
                      <a:r>
                        <a:rPr lang="de-DE" dirty="0" smtClean="0"/>
                        <a:t>-Bugfixing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Highscore</a:t>
                      </a:r>
                    </a:p>
                    <a:p>
                      <a:r>
                        <a:rPr lang="de-DE" baseline="0" dirty="0" smtClean="0"/>
                        <a:t>-Bugfixing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-Menü, Anleitung,  Portal</a:t>
                      </a:r>
                    </a:p>
                    <a:p>
                      <a:r>
                        <a:rPr lang="de-DE" dirty="0" smtClean="0"/>
                        <a:t>-Finale Präsentation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1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16949"/>
              </p:ext>
            </p:extLst>
          </p:nvPr>
        </p:nvGraphicFramePr>
        <p:xfrm>
          <a:off x="658426" y="1600200"/>
          <a:ext cx="781230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7"/>
                <a:gridCol w="2150425"/>
                <a:gridCol w="2247537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28.06.2015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Three.js</a:t>
                      </a:r>
                      <a:r>
                        <a:rPr lang="de-DE" dirty="0" smtClean="0"/>
                        <a:t> verstehen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05.07.2015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</a:t>
                      </a:r>
                      <a:r>
                        <a:rPr lang="de-DE" baseline="0" dirty="0" smtClean="0"/>
                        <a:t> Überlegungen</a:t>
                      </a:r>
                    </a:p>
                    <a:p>
                      <a:r>
                        <a:rPr lang="de-DE" baseline="0" dirty="0" smtClean="0"/>
                        <a:t> zum Spielfeld und der Schlange (</a:t>
                      </a:r>
                      <a:r>
                        <a:rPr lang="de-DE" baseline="0" dirty="0" smtClean="0"/>
                        <a:t>Grundgerüst und Spielfigur)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Überlegungen zur Navigation und Steuerung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Überlegungen zur</a:t>
                      </a:r>
                      <a:r>
                        <a:rPr lang="de-DE" baseline="0" dirty="0" smtClean="0"/>
                        <a:t> Kollision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Konzepte besprechen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Vom 13.07 – 31.07.2015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84268"/>
              </p:ext>
            </p:extLst>
          </p:nvPr>
        </p:nvGraphicFramePr>
        <p:xfrm>
          <a:off x="457200" y="1600200"/>
          <a:ext cx="8229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</a:t>
                      </a:r>
                      <a:r>
                        <a:rPr lang="de-DE" baseline="0" dirty="0" smtClean="0"/>
                        <a:t>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09.08.2015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</a:t>
                      </a:r>
                      <a:r>
                        <a:rPr lang="de-DE" baseline="0" dirty="0" smtClean="0"/>
                        <a:t> der Kamera,</a:t>
                      </a:r>
                    </a:p>
                    <a:p>
                      <a:r>
                        <a:rPr lang="de-DE" baseline="0" dirty="0" smtClean="0"/>
                        <a:t>Gameinteraktion</a:t>
                      </a:r>
                    </a:p>
                    <a:p>
                      <a:r>
                        <a:rPr lang="de-DE" baseline="0" dirty="0" smtClean="0"/>
                        <a:t> - Schlange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der </a:t>
                      </a:r>
                      <a:r>
                        <a:rPr lang="de-DE" dirty="0" smtClean="0"/>
                        <a:t>Steuerung</a:t>
                      </a:r>
                    </a:p>
                    <a:p>
                      <a:r>
                        <a:rPr lang="de-DE" dirty="0" smtClean="0"/>
                        <a:t>(Mit Würfel</a:t>
                      </a:r>
                      <a:r>
                        <a:rPr lang="de-DE" baseline="0" dirty="0" smtClean="0"/>
                        <a:t> als Versuchsobjekt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der Kollision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 - Wand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23.08.2015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Programmierung fortsetzen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Erste Überlegungen zum Essen/Wachsen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Programmierung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 fortsetzen</a:t>
                      </a:r>
                    </a:p>
                    <a:p>
                      <a:r>
                        <a:rPr lang="de-DE" dirty="0" smtClean="0"/>
                        <a:t>- Erste Überlegungen zum High </a:t>
                      </a:r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fortsetzen </a:t>
                      </a:r>
                    </a:p>
                    <a:p>
                      <a:r>
                        <a:rPr lang="de-DE" dirty="0" smtClean="0"/>
                        <a:t>   -  Schlange </a:t>
                      </a:r>
                    </a:p>
                    <a:p>
                      <a:r>
                        <a:rPr lang="de-DE" dirty="0" smtClean="0"/>
                        <a:t>   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Essen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06.09.2015 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de-DE" dirty="0" smtClean="0"/>
                        <a:t>Fertigstellung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5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26104"/>
              </p:ext>
            </p:extLst>
          </p:nvPr>
        </p:nvGraphicFramePr>
        <p:xfrm>
          <a:off x="457200" y="1600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</a:t>
                      </a:r>
                      <a:r>
                        <a:rPr lang="de-DE" baseline="0" dirty="0" smtClean="0"/>
                        <a:t> Programmierung des Essens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des </a:t>
                      </a:r>
                      <a:r>
                        <a:rPr lang="de-DE" dirty="0" err="1" smtClean="0"/>
                        <a:t>High</a:t>
                      </a:r>
                      <a:r>
                        <a:rPr lang="de-DE" baseline="0" dirty="0" err="1" smtClean="0"/>
                        <a:t>scores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Erste</a:t>
                      </a:r>
                      <a:r>
                        <a:rPr lang="de-DE" baseline="0" dirty="0" smtClean="0"/>
                        <a:t> Programmierung der Portalfunktion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-Programmierung </a:t>
                      </a:r>
                    </a:p>
                    <a:p>
                      <a:r>
                        <a:rPr lang="de-DE" dirty="0" smtClean="0"/>
                        <a:t>- Erstes 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-Programmierung </a:t>
                      </a:r>
                    </a:p>
                    <a:p>
                      <a:r>
                        <a:rPr lang="de-DE" dirty="0" smtClean="0"/>
                        <a:t>- Erstes 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Menü und Anleitung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27.09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Fertigstellung der Aufgaben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02.10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Präsentation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7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Bildschirmpräsentation (4:3)</PresentationFormat>
  <Paragraphs>168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Office-Design</vt:lpstr>
      <vt:lpstr>404 Not Found</vt:lpstr>
      <vt:lpstr>Gliederung </vt:lpstr>
      <vt:lpstr>Kurzbeschreibung </vt:lpstr>
      <vt:lpstr>Skizzen </vt:lpstr>
      <vt:lpstr>Meilensteine</vt:lpstr>
      <vt:lpstr>Terminplan</vt:lpstr>
      <vt:lpstr>1 Meilenstein</vt:lpstr>
      <vt:lpstr>2 Meilenstein</vt:lpstr>
      <vt:lpstr>3 Meilenstein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40</cp:revision>
  <dcterms:created xsi:type="dcterms:W3CDTF">2015-06-15T14:21:10Z</dcterms:created>
  <dcterms:modified xsi:type="dcterms:W3CDTF">2015-06-30T13:35:14Z</dcterms:modified>
</cp:coreProperties>
</file>