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6" r:id="rId6"/>
    <p:sldId id="264" r:id="rId7"/>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24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23.06.2015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23.06.2015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23.06.2015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23.06.2015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23.06.2015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23.06.2015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23.06.2015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23.06.2015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Wilhelm</a:t>
            </a:r>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normAutofit/>
          </a:bodyPr>
          <a:lstStyle/>
          <a:p>
            <a:r>
              <a:rPr lang="de-DE" dirty="0" smtClean="0"/>
              <a:t>Kurzbeschreibung</a:t>
            </a:r>
          </a:p>
          <a:p>
            <a:r>
              <a:rPr lang="de-DE" dirty="0" smtClean="0"/>
              <a:t>Skizzen</a:t>
            </a:r>
          </a:p>
          <a:p>
            <a:r>
              <a:rPr lang="de-DE" dirty="0" smtClean="0"/>
              <a:t>Terminplan</a:t>
            </a:r>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078174"/>
            <a:ext cx="8663772" cy="4883356"/>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Terminplan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4119163521"/>
              </p:ext>
            </p:extLst>
          </p:nvPr>
        </p:nvGraphicFramePr>
        <p:xfrm>
          <a:off x="457200" y="1600200"/>
          <a:ext cx="9014079" cy="3759200"/>
        </p:xfrm>
        <a:graphic>
          <a:graphicData uri="http://schemas.openxmlformats.org/drawingml/2006/table">
            <a:tbl>
              <a:tblPr firstRow="1" bandRow="1">
                <a:tableStyleId>{5C22544A-7EE6-4342-B048-85BDC9FD1C3A}</a:tableStyleId>
              </a:tblPr>
              <a:tblGrid>
                <a:gridCol w="2057400"/>
                <a:gridCol w="2841879"/>
                <a:gridCol w="2057400"/>
                <a:gridCol w="2057400"/>
              </a:tblGrid>
              <a:tr h="370840">
                <a:tc>
                  <a:txBody>
                    <a:bodyPr/>
                    <a:lstStyle/>
                    <a:p>
                      <a:r>
                        <a:rPr lang="de-DE" dirty="0" smtClean="0"/>
                        <a:t>Termin</a:t>
                      </a:r>
                      <a:endParaRPr lang="de-DE" dirty="0"/>
                    </a:p>
                  </a:txBody>
                  <a:tcPr/>
                </a:tc>
                <a:tc>
                  <a:txBody>
                    <a:bodyPr/>
                    <a:lstStyle/>
                    <a:p>
                      <a:r>
                        <a:rPr lang="de-DE" dirty="0" smtClean="0"/>
                        <a:t>Ramón</a:t>
                      </a:r>
                      <a:r>
                        <a:rPr lang="de-DE" baseline="0" dirty="0" smtClean="0"/>
                        <a:t> Wilhelm</a:t>
                      </a:r>
                      <a:endParaRPr lang="de-DE" dirty="0"/>
                    </a:p>
                  </a:txBody>
                  <a:tcPr/>
                </a:tc>
                <a:tc>
                  <a:txBody>
                    <a:bodyPr/>
                    <a:lstStyle/>
                    <a:p>
                      <a:r>
                        <a:rPr lang="de-DE" dirty="0" smtClean="0"/>
                        <a:t>Meltem </a:t>
                      </a:r>
                      <a:r>
                        <a:rPr lang="de-DE" dirty="0" err="1" smtClean="0"/>
                        <a:t>Özkul</a:t>
                      </a:r>
                      <a:endParaRPr lang="de-DE" dirty="0"/>
                    </a:p>
                  </a:txBody>
                  <a:tcPr/>
                </a:tc>
                <a:tc>
                  <a:txBody>
                    <a:bodyPr/>
                    <a:lstStyle/>
                    <a:p>
                      <a:r>
                        <a:rPr lang="de-DE" dirty="0" smtClean="0"/>
                        <a:t>Katharina Kahlert</a:t>
                      </a:r>
                      <a:endParaRPr lang="de-DE" dirty="0"/>
                    </a:p>
                  </a:txBody>
                  <a:tcPr/>
                </a:tc>
              </a:tr>
              <a:tr h="370840">
                <a:tc>
                  <a:txBody>
                    <a:bodyPr/>
                    <a:lstStyle/>
                    <a:p>
                      <a:r>
                        <a:rPr lang="de-DE" dirty="0" smtClean="0"/>
                        <a:t>Bis 12.07.2015</a:t>
                      </a:r>
                      <a:endParaRPr lang="de-DE" dirty="0"/>
                    </a:p>
                  </a:txBody>
                  <a:tcPr/>
                </a:tc>
                <a:tc>
                  <a:txBody>
                    <a:bodyPr/>
                    <a:lstStyle/>
                    <a:p>
                      <a:r>
                        <a:rPr lang="de-DE" dirty="0" smtClean="0"/>
                        <a:t>-Konzept für Interaktion</a:t>
                      </a:r>
                    </a:p>
                    <a:p>
                      <a:r>
                        <a:rPr lang="de-DE" dirty="0" smtClean="0"/>
                        <a:t>-Grundgerüst</a:t>
                      </a:r>
                      <a:endParaRPr lang="de-DE" dirty="0"/>
                    </a:p>
                  </a:txBody>
                  <a:tcPr/>
                </a:tc>
                <a:tc>
                  <a:txBody>
                    <a:bodyPr/>
                    <a:lstStyle/>
                    <a:p>
                      <a:r>
                        <a:rPr lang="de-DE" dirty="0" smtClean="0"/>
                        <a:t>-Konzept Navigation</a:t>
                      </a:r>
                    </a:p>
                    <a:p>
                      <a:endParaRPr lang="de-DE" dirty="0"/>
                    </a:p>
                  </a:txBody>
                  <a:tcPr/>
                </a:tc>
                <a:tc>
                  <a:txBody>
                    <a:bodyPr/>
                    <a:lstStyle/>
                    <a:p>
                      <a:r>
                        <a:rPr lang="de-DE" dirty="0" smtClean="0"/>
                        <a:t>-Konzept Kollision</a:t>
                      </a:r>
                    </a:p>
                    <a:p>
                      <a:endParaRPr lang="de-DE" dirty="0"/>
                    </a:p>
                  </a:txBody>
                  <a:tcPr/>
                </a:tc>
              </a:tr>
              <a:tr h="370840">
                <a:tc>
                  <a:txBody>
                    <a:bodyPr/>
                    <a:lstStyle/>
                    <a:p>
                      <a:r>
                        <a:rPr lang="de-DE" dirty="0" smtClean="0"/>
                        <a:t>Bis zum</a:t>
                      </a:r>
                      <a:r>
                        <a:rPr lang="de-DE" baseline="0" dirty="0" smtClean="0"/>
                        <a:t> 31.07.2015</a:t>
                      </a:r>
                      <a:endParaRPr lang="de-DE" dirty="0"/>
                    </a:p>
                  </a:txBody>
                  <a:tcPr/>
                </a:tc>
                <a:tc gridSpan="3">
                  <a:txBody>
                    <a:bodyPr/>
                    <a:lstStyle/>
                    <a:p>
                      <a:r>
                        <a:rPr lang="de-DE" dirty="0" smtClean="0"/>
                        <a:t>Prüfung</a:t>
                      </a:r>
                      <a:endParaRPr lang="de-DE" dirty="0"/>
                    </a:p>
                  </a:txBody>
                  <a:tcPr/>
                </a:tc>
                <a:tc hMerge="1">
                  <a:txBody>
                    <a:bodyPr/>
                    <a:lstStyle/>
                    <a:p>
                      <a:endParaRPr lang="de-DE" dirty="0"/>
                    </a:p>
                  </a:txBody>
                  <a:tcPr/>
                </a:tc>
                <a:tc hMerge="1">
                  <a:txBody>
                    <a:bodyPr/>
                    <a:lstStyle/>
                    <a:p>
                      <a:endParaRPr lang="de-DE" dirty="0"/>
                    </a:p>
                  </a:txBody>
                  <a:tcPr/>
                </a:tc>
              </a:tr>
              <a:tr h="370840">
                <a:tc>
                  <a:txBody>
                    <a:bodyPr/>
                    <a:lstStyle/>
                    <a:p>
                      <a:r>
                        <a:rPr lang="de-DE" dirty="0" smtClean="0"/>
                        <a:t>Bis 30.08.2015</a:t>
                      </a:r>
                      <a:endParaRPr lang="de-DE" dirty="0"/>
                    </a:p>
                  </a:txBody>
                  <a:tcPr/>
                </a:tc>
                <a:tc>
                  <a:txBody>
                    <a:bodyPr/>
                    <a:lstStyle/>
                    <a:p>
                      <a:r>
                        <a:rPr lang="de-DE" dirty="0" smtClean="0"/>
                        <a:t>-Umsetzung der Interaktion</a:t>
                      </a:r>
                      <a:r>
                        <a:rPr lang="de-DE" baseline="0" dirty="0" smtClean="0"/>
                        <a:t> </a:t>
                      </a:r>
                    </a:p>
                    <a:p>
                      <a:r>
                        <a:rPr lang="de-DE" baseline="0" dirty="0" smtClean="0"/>
                        <a:t>-Konzept für das Essen</a:t>
                      </a:r>
                      <a:endParaRPr lang="de-DE" dirty="0" smtClean="0"/>
                    </a:p>
                  </a:txBody>
                  <a:tcPr/>
                </a:tc>
                <a:tc>
                  <a:txBody>
                    <a:bodyPr/>
                    <a:lstStyle/>
                    <a:p>
                      <a:r>
                        <a:rPr lang="de-DE" dirty="0" smtClean="0"/>
                        <a:t>-Umsetzung</a:t>
                      </a:r>
                      <a:r>
                        <a:rPr lang="de-DE" baseline="0" dirty="0" smtClean="0"/>
                        <a:t> der Navigation und Steuerung</a:t>
                      </a:r>
                    </a:p>
                    <a:p>
                      <a:r>
                        <a:rPr lang="de-DE" baseline="0" dirty="0" smtClean="0"/>
                        <a:t>-Konzept </a:t>
                      </a:r>
                      <a:r>
                        <a:rPr lang="de-DE" baseline="0" dirty="0" err="1" smtClean="0"/>
                        <a:t>Highscore</a:t>
                      </a:r>
                      <a:endParaRPr lang="de-DE" baseline="0" dirty="0" smtClean="0"/>
                    </a:p>
                    <a:p>
                      <a:endParaRPr lang="de-DE" dirty="0"/>
                    </a:p>
                  </a:txBody>
                  <a:tcPr/>
                </a:tc>
                <a:tc>
                  <a:txBody>
                    <a:bodyPr/>
                    <a:lstStyle/>
                    <a:p>
                      <a:r>
                        <a:rPr lang="de-DE" dirty="0" smtClean="0"/>
                        <a:t>-Umsetzung der Kollision</a:t>
                      </a:r>
                    </a:p>
                    <a:p>
                      <a:r>
                        <a:rPr lang="de-DE" dirty="0" smtClean="0"/>
                        <a:t>  -Schlange</a:t>
                      </a:r>
                    </a:p>
                    <a:p>
                      <a:r>
                        <a:rPr lang="de-DE" dirty="0" smtClean="0"/>
                        <a:t>  - Wände</a:t>
                      </a:r>
                    </a:p>
                    <a:p>
                      <a:r>
                        <a:rPr lang="de-DE" dirty="0" smtClean="0"/>
                        <a:t>  - Essen</a:t>
                      </a:r>
                      <a:endParaRPr lang="de-DE" dirty="0"/>
                    </a:p>
                  </a:txBody>
                  <a:tcPr/>
                </a:tc>
              </a:tr>
              <a:tr h="370840">
                <a:tc>
                  <a:txBody>
                    <a:bodyPr/>
                    <a:lstStyle/>
                    <a:p>
                      <a:r>
                        <a:rPr lang="de-DE" dirty="0" smtClean="0"/>
                        <a:t>Bis 02.10.2015</a:t>
                      </a:r>
                      <a:endParaRPr lang="de-DE" dirty="0"/>
                    </a:p>
                  </a:txBody>
                  <a:tcPr/>
                </a:tc>
                <a:tc>
                  <a:txBody>
                    <a:bodyPr/>
                    <a:lstStyle/>
                    <a:p>
                      <a:r>
                        <a:rPr lang="de-DE" dirty="0" smtClean="0"/>
                        <a:t>-Umsetzung des Essens </a:t>
                      </a:r>
                    </a:p>
                    <a:p>
                      <a:r>
                        <a:rPr lang="de-DE" dirty="0" smtClean="0"/>
                        <a:t>-Bugfixing</a:t>
                      </a:r>
                    </a:p>
                  </a:txBody>
                  <a:tcPr/>
                </a:tc>
                <a:tc>
                  <a:txBody>
                    <a:bodyPr/>
                    <a:lstStyle/>
                    <a:p>
                      <a:r>
                        <a:rPr lang="de-DE" dirty="0" smtClean="0"/>
                        <a:t>-Umsetzung</a:t>
                      </a:r>
                      <a:r>
                        <a:rPr lang="de-DE" baseline="0" dirty="0" smtClean="0"/>
                        <a:t> </a:t>
                      </a:r>
                      <a:r>
                        <a:rPr lang="de-DE" baseline="0" dirty="0" err="1" smtClean="0"/>
                        <a:t>Highscore</a:t>
                      </a:r>
                      <a:endParaRPr lang="de-DE" baseline="0" dirty="0" smtClean="0"/>
                    </a:p>
                    <a:p>
                      <a:r>
                        <a:rPr lang="de-DE" baseline="0" dirty="0" smtClean="0"/>
                        <a:t>-Bugfixing</a:t>
                      </a:r>
                      <a:endParaRPr lang="de-DE" dirty="0"/>
                    </a:p>
                  </a:txBody>
                  <a:tcPr/>
                </a:tc>
                <a:tc>
                  <a:txBody>
                    <a:bodyPr/>
                    <a:lstStyle/>
                    <a:p>
                      <a:r>
                        <a:rPr lang="de-DE" dirty="0" smtClean="0"/>
                        <a:t>-Menü, Anleitung,  Portal</a:t>
                      </a:r>
                    </a:p>
                    <a:p>
                      <a:r>
                        <a:rPr lang="de-DE" dirty="0" smtClean="0"/>
                        <a:t>-Finale Präsentation</a:t>
                      </a:r>
                      <a:endParaRPr lang="de-DE" dirty="0"/>
                    </a:p>
                  </a:txBody>
                  <a:tcPr/>
                </a:tc>
              </a:tr>
            </a:tbl>
          </a:graphicData>
        </a:graphic>
      </p:graphicFrame>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Tree>
    <p:extLst>
      <p:ext uri="{BB962C8B-B14F-4D97-AF65-F5344CB8AC3E}">
        <p14:creationId xmlns:p14="http://schemas.microsoft.com/office/powerpoint/2010/main" val="350811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normAutofit fontScale="70000" lnSpcReduction="20000"/>
          </a:bodyPr>
          <a:lstStyle/>
          <a:p>
            <a:r>
              <a:rPr lang="de-DE" dirty="0" smtClean="0"/>
              <a:t>Three.js nicht verstehen</a:t>
            </a:r>
          </a:p>
          <a:p>
            <a:r>
              <a:rPr lang="de-DE" dirty="0" smtClean="0"/>
              <a:t>Fehler in der Programmierung</a:t>
            </a:r>
          </a:p>
          <a:p>
            <a:pPr marL="0" indent="0">
              <a:buNone/>
            </a:pPr>
            <a:r>
              <a:rPr lang="de-DE" dirty="0"/>
              <a:t> </a:t>
            </a:r>
            <a:r>
              <a:rPr lang="de-DE" dirty="0" smtClean="0"/>
              <a:t>	- Steuerung nicht auf Modelle übertragbar</a:t>
            </a:r>
          </a:p>
          <a:p>
            <a:pPr marL="0" indent="0">
              <a:buNone/>
            </a:pPr>
            <a:r>
              <a:rPr lang="de-DE" dirty="0" smtClean="0"/>
              <a:t>	- Modelle können nicht eingebunden werden</a:t>
            </a:r>
          </a:p>
          <a:p>
            <a:pPr marL="0" indent="0">
              <a:buNone/>
            </a:pPr>
            <a:r>
              <a:rPr lang="de-DE" dirty="0"/>
              <a:t>	</a:t>
            </a:r>
            <a:r>
              <a:rPr lang="de-DE" dirty="0" smtClean="0"/>
              <a:t>- Steuerung und Kollision können nicht miteinander 	</a:t>
            </a:r>
          </a:p>
          <a:p>
            <a:pPr marL="0" indent="0">
              <a:buNone/>
            </a:pPr>
            <a:r>
              <a:rPr lang="de-DE" dirty="0"/>
              <a:t>	</a:t>
            </a:r>
            <a:r>
              <a:rPr lang="de-DE" dirty="0" smtClean="0"/>
              <a:t>  interagieren</a:t>
            </a:r>
          </a:p>
          <a:p>
            <a:pPr marL="0" indent="0">
              <a:buNone/>
            </a:pPr>
            <a:r>
              <a:rPr lang="de-DE" dirty="0"/>
              <a:t>	</a:t>
            </a:r>
            <a:r>
              <a:rPr lang="de-DE" dirty="0" smtClean="0"/>
              <a:t>- Abhängigkeiten anderer Arbeitspakete</a:t>
            </a:r>
          </a:p>
          <a:p>
            <a:r>
              <a:rPr lang="de-DE" dirty="0" smtClean="0"/>
              <a:t>Gruppendemotivation</a:t>
            </a:r>
          </a:p>
          <a:p>
            <a:r>
              <a:rPr lang="de-DE" dirty="0" smtClean="0"/>
              <a:t>Überschätzung</a:t>
            </a:r>
          </a:p>
          <a:p>
            <a:pPr marL="0" indent="0">
              <a:buNone/>
            </a:pPr>
            <a:r>
              <a:rPr lang="de-DE" dirty="0"/>
              <a:t>	</a:t>
            </a:r>
            <a:r>
              <a:rPr lang="de-DE" dirty="0" smtClean="0"/>
              <a:t>-Termine können nicht eingehalten werden</a:t>
            </a:r>
          </a:p>
          <a:p>
            <a:r>
              <a:rPr lang="de-DE" dirty="0" smtClean="0"/>
              <a:t>Technikausfall</a:t>
            </a:r>
          </a:p>
          <a:p>
            <a:r>
              <a:rPr lang="de-DE" dirty="0" smtClean="0"/>
              <a:t>Krankheitsausfälle</a:t>
            </a:r>
          </a:p>
          <a:p>
            <a:r>
              <a:rPr lang="de-DE" dirty="0"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6</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202</Words>
  <Application>Microsoft Office PowerPoint</Application>
  <PresentationFormat>Bildschirmpräsentation (4:3)</PresentationFormat>
  <Paragraphs>67</Paragraphs>
  <Slides>6</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Arial</vt:lpstr>
      <vt:lpstr>Calibri</vt:lpstr>
      <vt:lpstr>Office-Design</vt:lpstr>
      <vt:lpstr>404 Not Found</vt:lpstr>
      <vt:lpstr>Gliederung </vt:lpstr>
      <vt:lpstr>Kurzbeschreibung </vt:lpstr>
      <vt:lpstr>Skizzen </vt:lpstr>
      <vt:lpstr>Terminplan</vt:lpstr>
      <vt:lpstr>Risiko</vt:lpstr>
    </vt:vector>
  </TitlesOfParts>
  <Company>HS-Fulda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Alan Horman</cp:lastModifiedBy>
  <cp:revision>26</cp:revision>
  <dcterms:created xsi:type="dcterms:W3CDTF">2015-06-15T14:21:10Z</dcterms:created>
  <dcterms:modified xsi:type="dcterms:W3CDTF">2015-06-23T07:47:06Z</dcterms:modified>
</cp:coreProperties>
</file>