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6" r:id="rId6"/>
    <p:sldId id="267" r:id="rId7"/>
    <p:sldId id="268" r:id="rId8"/>
    <p:sldId id="269" r:id="rId9"/>
    <p:sldId id="264" r:id="rId10"/>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98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FF162B-CE6F-6948-9E4E-CF339F017EF0}" type="datetime1">
              <a:rPr lang="de-DE" smtClean="0"/>
              <a:t>23.06.15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5743A3-F9E5-D34F-8226-C9A21C0129C8}" type="slidenum">
              <a:rPr lang="de-DE" smtClean="0"/>
              <a:t>‹Nr.›</a:t>
            </a:fld>
            <a:endParaRPr lang="de-DE"/>
          </a:p>
        </p:txBody>
      </p:sp>
    </p:spTree>
    <p:extLst>
      <p:ext uri="{BB962C8B-B14F-4D97-AF65-F5344CB8AC3E}">
        <p14:creationId xmlns:p14="http://schemas.microsoft.com/office/powerpoint/2010/main" val="3145226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7C1-49B9-FC43-A5F5-4E2CAE8623DA}" type="datetime1">
              <a:rPr lang="de-DE" smtClean="0"/>
              <a:t>23.06.15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B9960-EC2C-6449-9F14-086D8D920967}" type="slidenum">
              <a:rPr lang="de-DE" smtClean="0"/>
              <a:t>‹Nr.›</a:t>
            </a:fld>
            <a:endParaRPr lang="de-DE"/>
          </a:p>
        </p:txBody>
      </p:sp>
    </p:spTree>
    <p:extLst>
      <p:ext uri="{BB962C8B-B14F-4D97-AF65-F5344CB8AC3E}">
        <p14:creationId xmlns:p14="http://schemas.microsoft.com/office/powerpoint/2010/main" val="4299412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F7B9960-EC2C-6449-9F14-086D8D920967}" type="slidenum">
              <a:rPr lang="de-DE" smtClean="0"/>
              <a:t>1</a:t>
            </a:fld>
            <a:endParaRPr lang="de-DE"/>
          </a:p>
        </p:txBody>
      </p:sp>
    </p:spTree>
    <p:extLst>
      <p:ext uri="{BB962C8B-B14F-4D97-AF65-F5344CB8AC3E}">
        <p14:creationId xmlns:p14="http://schemas.microsoft.com/office/powerpoint/2010/main" val="154719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1DACE3BB-339C-AD47-A52D-662320F7C205}" type="datetime1">
              <a:rPr lang="de-DE" smtClean="0"/>
              <a:t>23.06.15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2403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42559F4-B3EB-344D-B633-69F007223D30}" type="datetime1">
              <a:rPr lang="de-DE" smtClean="0"/>
              <a:t>23.06.15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27391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AF2205-F992-9F41-987F-7238F8B9F0B5}" type="datetime1">
              <a:rPr lang="de-DE" smtClean="0"/>
              <a:t>23.06.15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3164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F84A754-A284-FB40-B909-6C25294AD20F}" type="datetime1">
              <a:rPr lang="de-DE" smtClean="0"/>
              <a:t>23.06.15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44866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CA605955-6352-BD4C-B0F3-ECEE8C6EE720}" type="datetime1">
              <a:rPr lang="de-DE" smtClean="0"/>
              <a:t>23.06.15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93792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86AEEF6-0385-0844-9861-D3417F6C1E98}" type="datetime1">
              <a:rPr lang="de-DE" smtClean="0"/>
              <a:t>23.06.15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079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4A495D8-31AC-6141-A708-923E383D2969}" type="datetime1">
              <a:rPr lang="de-DE" smtClean="0"/>
              <a:t>23.06.15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24337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6B9BBFBE-94A6-EE41-BDE2-C36DF8BDD6AC}" type="datetime1">
              <a:rPr lang="de-DE" smtClean="0"/>
              <a:t>23.06.15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1271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A3BDDF1-32E1-AA48-AD7E-B28DB9397AA4}" type="datetime1">
              <a:rPr lang="de-DE" smtClean="0"/>
              <a:t>23.06.15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7030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BF30ED29-63A2-654D-9D7C-1CB6D6E00183}" type="datetime1">
              <a:rPr lang="de-DE" smtClean="0"/>
              <a:t>23.06.15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8513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FB359BF-9004-C740-93E9-376A57F77EA5}" type="datetime1">
              <a:rPr lang="de-DE" smtClean="0"/>
              <a:t>23.06.15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9258927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15D7D-6342-384A-A16F-53E369E57F7B}" type="datetime1">
              <a:rPr lang="de-DE" smtClean="0"/>
              <a:t>23.06.15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CA4F-E948-324D-AE99-93DD634CB28D}" type="slidenum">
              <a:rPr lang="de-DE" smtClean="0"/>
              <a:t>‹Nr.›</a:t>
            </a:fld>
            <a:endParaRPr lang="de-DE"/>
          </a:p>
        </p:txBody>
      </p:sp>
    </p:spTree>
    <p:extLst>
      <p:ext uri="{BB962C8B-B14F-4D97-AF65-F5344CB8AC3E}">
        <p14:creationId xmlns:p14="http://schemas.microsoft.com/office/powerpoint/2010/main" val="71274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244331"/>
            <a:ext cx="7772400" cy="1470025"/>
          </a:xfrm>
        </p:spPr>
        <p:txBody>
          <a:bodyPr/>
          <a:lstStyle/>
          <a:p>
            <a:r>
              <a:rPr lang="de-DE" dirty="0"/>
              <a:t>404 Not </a:t>
            </a:r>
            <a:r>
              <a:rPr lang="de-DE" dirty="0" err="1"/>
              <a:t>Found</a:t>
            </a:r>
            <a:endParaRPr lang="de-DE" dirty="0"/>
          </a:p>
        </p:txBody>
      </p:sp>
      <p:sp>
        <p:nvSpPr>
          <p:cNvPr id="3" name="Untertitel 2"/>
          <p:cNvSpPr>
            <a:spLocks noGrp="1"/>
          </p:cNvSpPr>
          <p:nvPr>
            <p:ph type="subTitle" idx="1"/>
          </p:nvPr>
        </p:nvSpPr>
        <p:spPr>
          <a:xfrm>
            <a:off x="4703881" y="4966956"/>
            <a:ext cx="4018081" cy="1396188"/>
          </a:xfrm>
        </p:spPr>
        <p:txBody>
          <a:bodyPr>
            <a:normAutofit/>
          </a:bodyPr>
          <a:lstStyle/>
          <a:p>
            <a:pPr algn="l"/>
            <a:r>
              <a:rPr lang="de-DE" sz="2000" dirty="0" smtClean="0"/>
              <a:t>Teammitglieder: Ramón Wilhelm</a:t>
            </a:r>
          </a:p>
          <a:p>
            <a:pPr algn="l"/>
            <a:r>
              <a:rPr lang="de-DE" sz="2000" dirty="0"/>
              <a:t>	</a:t>
            </a:r>
            <a:r>
              <a:rPr lang="de-DE" sz="2000" dirty="0" smtClean="0"/>
              <a:t>		</a:t>
            </a:r>
            <a:r>
              <a:rPr lang="de-DE" sz="2000" dirty="0"/>
              <a:t> </a:t>
            </a:r>
            <a:r>
              <a:rPr lang="de-DE" sz="2000" dirty="0" smtClean="0"/>
              <a:t>      Katharina Kahlert </a:t>
            </a:r>
          </a:p>
          <a:p>
            <a:pPr algn="l"/>
            <a:r>
              <a:rPr lang="de-DE" sz="2000" dirty="0"/>
              <a:t>	</a:t>
            </a:r>
            <a:r>
              <a:rPr lang="de-DE" sz="2000" dirty="0" smtClean="0"/>
              <a:t>		</a:t>
            </a:r>
            <a:r>
              <a:rPr lang="de-DE" sz="2000" dirty="0"/>
              <a:t> </a:t>
            </a:r>
            <a:r>
              <a:rPr lang="de-DE" sz="2000" dirty="0" smtClean="0"/>
              <a:t>      Meltem </a:t>
            </a:r>
            <a:r>
              <a:rPr lang="de-DE" sz="2000" dirty="0" err="1" smtClean="0"/>
              <a:t>Özkul</a:t>
            </a:r>
            <a:endParaRPr lang="de-DE" sz="2000" dirty="0"/>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1</a:t>
            </a:fld>
            <a:r>
              <a:rPr lang="de-DE" dirty="0" smtClean="0"/>
              <a:t> von </a:t>
            </a:r>
            <a:endParaRPr lang="de-DE" dirty="0"/>
          </a:p>
        </p:txBody>
      </p:sp>
      <p:sp>
        <p:nvSpPr>
          <p:cNvPr id="8" name="Untertitel 2"/>
          <p:cNvSpPr txBox="1">
            <a:spLocks/>
          </p:cNvSpPr>
          <p:nvPr/>
        </p:nvSpPr>
        <p:spPr>
          <a:xfrm>
            <a:off x="685800" y="4960162"/>
            <a:ext cx="4018081" cy="139618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de-DE" sz="2000" dirty="0" smtClean="0"/>
              <a:t>Dozenten: Prof. Dr. Paul Grimm </a:t>
            </a:r>
            <a:br>
              <a:rPr lang="de-DE" sz="2000" dirty="0" smtClean="0"/>
            </a:br>
            <a:r>
              <a:rPr lang="de-DE" sz="2000" dirty="0" smtClean="0"/>
              <a:t>                    Prof. Dr. Yvonne Jung</a:t>
            </a:r>
            <a:br>
              <a:rPr lang="de-DE" sz="2000" dirty="0" smtClean="0"/>
            </a:br>
            <a:endParaRPr lang="de-DE" sz="2000" dirty="0"/>
          </a:p>
        </p:txBody>
      </p:sp>
    </p:spTree>
    <p:extLst>
      <p:ext uri="{BB962C8B-B14F-4D97-AF65-F5344CB8AC3E}">
        <p14:creationId xmlns:p14="http://schemas.microsoft.com/office/powerpoint/2010/main" val="337179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a:bodyPr>
          <a:lstStyle/>
          <a:p>
            <a:r>
              <a:rPr lang="de-DE" dirty="0" smtClean="0"/>
              <a:t>Kurzbeschreibung</a:t>
            </a:r>
          </a:p>
          <a:p>
            <a:r>
              <a:rPr lang="de-DE" dirty="0" smtClean="0"/>
              <a:t>Skizzen</a:t>
            </a:r>
          </a:p>
          <a:p>
            <a:r>
              <a:rPr lang="de-DE" dirty="0" smtClean="0"/>
              <a:t>Terminplan</a:t>
            </a:r>
          </a:p>
          <a:p>
            <a:r>
              <a:rPr lang="de-DE" dirty="0" smtClean="0"/>
              <a:t>Risiko</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2</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2</a:t>
            </a:fld>
            <a:r>
              <a:rPr lang="de-DE" dirty="0" smtClean="0"/>
              <a:t> von </a:t>
            </a:r>
            <a:endParaRPr lang="de-DE" dirty="0"/>
          </a:p>
        </p:txBody>
      </p:sp>
    </p:spTree>
    <p:extLst>
      <p:ext uri="{BB962C8B-B14F-4D97-AF65-F5344CB8AC3E}">
        <p14:creationId xmlns:p14="http://schemas.microsoft.com/office/powerpoint/2010/main" val="139797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Kurzbeschreibung</a:t>
            </a:r>
            <a:br>
              <a:rPr lang="de-DE" dirty="0" smtClean="0"/>
            </a:br>
            <a:endParaRPr lang="de-DE" dirty="0"/>
          </a:p>
        </p:txBody>
      </p:sp>
      <p:sp>
        <p:nvSpPr>
          <p:cNvPr id="3" name="Inhaltsplatzhalter 2"/>
          <p:cNvSpPr>
            <a:spLocks noGrp="1"/>
          </p:cNvSpPr>
          <p:nvPr>
            <p:ph idx="1"/>
          </p:nvPr>
        </p:nvSpPr>
        <p:spPr/>
        <p:txBody>
          <a:bodyPr>
            <a:normAutofit lnSpcReduction="10000"/>
          </a:bodyPr>
          <a:lstStyle/>
          <a:p>
            <a:r>
              <a:rPr lang="de-DE" dirty="0"/>
              <a:t>Die kleine Schlange Nimmersatt braucht deine Hilfe, sie findet ihr Futter nicht in dieser riesen großen Welt. Führe sie zu ihrem Futter, doch gib acht es liegt auch ab und an was auf dem Weg, was Nimmersatt nicht verträgt! </a:t>
            </a:r>
          </a:p>
          <a:p>
            <a:r>
              <a:rPr lang="de-DE" dirty="0"/>
              <a:t>404-Not </a:t>
            </a:r>
            <a:r>
              <a:rPr lang="de-DE" dirty="0" err="1"/>
              <a:t>Found</a:t>
            </a:r>
            <a:r>
              <a:rPr lang="de-DE" dirty="0"/>
              <a:t> Group bringt das historisch bekannte Spiel </a:t>
            </a:r>
            <a:r>
              <a:rPr lang="de-DE" dirty="0" err="1"/>
              <a:t>Snake</a:t>
            </a:r>
            <a:r>
              <a:rPr lang="de-DE" dirty="0"/>
              <a:t> wieder auf den Markt. Mit neuen Features wird das Spiel zu einem kleinen Abenteuer.</a:t>
            </a:r>
          </a:p>
        </p:txBody>
      </p:sp>
      <p:sp>
        <p:nvSpPr>
          <p:cNvPr id="5" name="Foliennummernplatzhalter 4"/>
          <p:cNvSpPr>
            <a:spLocks noGrp="1"/>
          </p:cNvSpPr>
          <p:nvPr>
            <p:ph type="sldNum" sz="quarter" idx="12"/>
          </p:nvPr>
        </p:nvSpPr>
        <p:spPr/>
        <p:txBody>
          <a:bodyPr/>
          <a:lstStyle/>
          <a:p>
            <a:fld id="{8C23CA4F-E948-324D-AE99-93DD634CB28D}" type="slidenum">
              <a:rPr lang="de-DE" smtClean="0"/>
              <a:t>3</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3</a:t>
            </a:fld>
            <a:r>
              <a:rPr lang="de-DE" dirty="0" smtClean="0"/>
              <a:t> von </a:t>
            </a:r>
            <a:endParaRPr lang="de-DE" dirty="0"/>
          </a:p>
        </p:txBody>
      </p:sp>
    </p:spTree>
    <p:extLst>
      <p:ext uri="{BB962C8B-B14F-4D97-AF65-F5344CB8AC3E}">
        <p14:creationId xmlns:p14="http://schemas.microsoft.com/office/powerpoint/2010/main" val="39935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Skizzen</a:t>
            </a:r>
            <a:br>
              <a:rPr lang="de-DE" dirty="0" smtClean="0"/>
            </a:br>
            <a:endParaRPr lang="de-DE" dirty="0"/>
          </a:p>
        </p:txBody>
      </p:sp>
      <p:pic>
        <p:nvPicPr>
          <p:cNvPr id="4" name="Inhaltsplatzhalter 3" descr="SkizzeV1.png"/>
          <p:cNvPicPr>
            <a:picLocks noGrp="1" noChangeAspect="1"/>
          </p:cNvPicPr>
          <p:nvPr>
            <p:ph idx="1"/>
          </p:nvPr>
        </p:nvPicPr>
        <p:blipFill>
          <a:blip r:embed="rId2">
            <a:extLst>
              <a:ext uri="{28A0092B-C50C-407E-A947-70E740481C1C}">
                <a14:useLocalDpi xmlns:a14="http://schemas.microsoft.com/office/drawing/2010/main" val="0"/>
              </a:ext>
            </a:extLst>
          </a:blip>
          <a:srcRect t="11104" b="11104"/>
          <a:stretch>
            <a:fillRect/>
          </a:stretch>
        </p:blipFill>
        <p:spPr>
          <a:xfrm>
            <a:off x="322730" y="1078174"/>
            <a:ext cx="8663772" cy="4883356"/>
          </a:xfrm>
        </p:spPr>
      </p:pic>
      <p:sp>
        <p:nvSpPr>
          <p:cNvPr id="5" name="Foliennummernplatzhalter 4"/>
          <p:cNvSpPr>
            <a:spLocks noGrp="1"/>
          </p:cNvSpPr>
          <p:nvPr>
            <p:ph type="sldNum" sz="quarter" idx="12"/>
          </p:nvPr>
        </p:nvSpPr>
        <p:spPr/>
        <p:txBody>
          <a:bodyPr/>
          <a:lstStyle/>
          <a:p>
            <a:fld id="{8C23CA4F-E948-324D-AE99-93DD634CB28D}" type="slidenum">
              <a:rPr lang="de-DE" smtClean="0"/>
              <a:t>4</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4</a:t>
            </a:fld>
            <a:r>
              <a:rPr lang="de-DE" dirty="0" smtClean="0"/>
              <a:t> von </a:t>
            </a:r>
            <a:endParaRPr lang="de-DE" dirty="0"/>
          </a:p>
        </p:txBody>
      </p:sp>
    </p:spTree>
    <p:extLst>
      <p:ext uri="{BB962C8B-B14F-4D97-AF65-F5344CB8AC3E}">
        <p14:creationId xmlns:p14="http://schemas.microsoft.com/office/powerpoint/2010/main" val="42562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Terminplan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334244597"/>
              </p:ext>
            </p:extLst>
          </p:nvPr>
        </p:nvGraphicFramePr>
        <p:xfrm>
          <a:off x="457200" y="1600200"/>
          <a:ext cx="8229600" cy="4033519"/>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de-DE" dirty="0" smtClean="0"/>
                        <a:t>Termin</a:t>
                      </a:r>
                      <a:endParaRPr lang="de-DE" dirty="0"/>
                    </a:p>
                  </a:txBody>
                  <a:tcPr/>
                </a:tc>
                <a:tc>
                  <a:txBody>
                    <a:bodyPr/>
                    <a:lstStyle/>
                    <a:p>
                      <a:r>
                        <a:rPr lang="de-DE" dirty="0" smtClean="0"/>
                        <a:t>Ramón</a:t>
                      </a:r>
                      <a:r>
                        <a:rPr lang="de-DE" baseline="0" dirty="0" smtClean="0"/>
                        <a:t> Wilhelm</a:t>
                      </a:r>
                      <a:endParaRPr lang="de-DE" dirty="0"/>
                    </a:p>
                  </a:txBody>
                  <a:tcPr/>
                </a:tc>
                <a:tc>
                  <a:txBody>
                    <a:bodyPr/>
                    <a:lstStyle/>
                    <a:p>
                      <a:r>
                        <a:rPr lang="de-DE" dirty="0" smtClean="0"/>
                        <a:t>Meltem </a:t>
                      </a:r>
                      <a:r>
                        <a:rPr lang="de-DE" dirty="0" err="1" smtClean="0"/>
                        <a:t>Özkul</a:t>
                      </a:r>
                      <a:endParaRPr lang="de-DE" dirty="0"/>
                    </a:p>
                  </a:txBody>
                  <a:tcPr/>
                </a:tc>
                <a:tc>
                  <a:txBody>
                    <a:bodyPr/>
                    <a:lstStyle/>
                    <a:p>
                      <a:r>
                        <a:rPr lang="de-DE" dirty="0" smtClean="0"/>
                        <a:t>Katharina Kahlert</a:t>
                      </a:r>
                      <a:endParaRPr lang="de-DE" dirty="0"/>
                    </a:p>
                  </a:txBody>
                  <a:tcPr/>
                </a:tc>
              </a:tr>
              <a:tr h="370840">
                <a:tc>
                  <a:txBody>
                    <a:bodyPr/>
                    <a:lstStyle/>
                    <a:p>
                      <a:r>
                        <a:rPr lang="de-DE" dirty="0" smtClean="0"/>
                        <a:t>12.07.2015</a:t>
                      </a:r>
                      <a:endParaRPr lang="de-DE" dirty="0"/>
                    </a:p>
                  </a:txBody>
                  <a:tcPr/>
                </a:tc>
                <a:tc>
                  <a:txBody>
                    <a:bodyPr/>
                    <a:lstStyle/>
                    <a:p>
                      <a:r>
                        <a:rPr lang="de-DE" dirty="0" smtClean="0"/>
                        <a:t>-Konzept für Interaktion</a:t>
                      </a:r>
                    </a:p>
                    <a:p>
                      <a:r>
                        <a:rPr lang="de-DE" dirty="0" smtClean="0"/>
                        <a:t>-Grundgerüst</a:t>
                      </a:r>
                      <a:endParaRPr lang="de-DE" dirty="0"/>
                    </a:p>
                  </a:txBody>
                  <a:tcPr/>
                </a:tc>
                <a:tc>
                  <a:txBody>
                    <a:bodyPr/>
                    <a:lstStyle/>
                    <a:p>
                      <a:r>
                        <a:rPr lang="de-DE" dirty="0" smtClean="0"/>
                        <a:t>-Konzept Navigation</a:t>
                      </a:r>
                    </a:p>
                    <a:p>
                      <a:endParaRPr lang="de-DE" dirty="0"/>
                    </a:p>
                  </a:txBody>
                  <a:tcPr/>
                </a:tc>
                <a:tc>
                  <a:txBody>
                    <a:bodyPr/>
                    <a:lstStyle/>
                    <a:p>
                      <a:r>
                        <a:rPr lang="de-DE" dirty="0" smtClean="0"/>
                        <a:t>-Konzept Kollision</a:t>
                      </a:r>
                    </a:p>
                    <a:p>
                      <a:endParaRPr lang="de-DE" dirty="0"/>
                    </a:p>
                  </a:txBody>
                  <a:tcPr/>
                </a:tc>
              </a:tr>
              <a:tr h="370840">
                <a:tc>
                  <a:txBody>
                    <a:bodyPr/>
                    <a:lstStyle/>
                    <a:p>
                      <a:r>
                        <a:rPr lang="de-DE" dirty="0" smtClean="0"/>
                        <a:t>Bis zum</a:t>
                      </a:r>
                      <a:r>
                        <a:rPr lang="de-DE" baseline="0" dirty="0" smtClean="0"/>
                        <a:t> 31.07.2015</a:t>
                      </a:r>
                      <a:endParaRPr lang="de-DE" dirty="0"/>
                    </a:p>
                  </a:txBody>
                  <a:tcPr/>
                </a:tc>
                <a:tc gridSpan="3">
                  <a:txBody>
                    <a:bodyPr/>
                    <a:lstStyle/>
                    <a:p>
                      <a:r>
                        <a:rPr lang="de-DE" dirty="0" smtClean="0"/>
                        <a:t>Prüfung</a:t>
                      </a:r>
                      <a:endParaRPr lang="de-DE" dirty="0"/>
                    </a:p>
                  </a:txBody>
                  <a:tcPr/>
                </a:tc>
                <a:tc hMerge="1">
                  <a:txBody>
                    <a:bodyPr/>
                    <a:lstStyle/>
                    <a:p>
                      <a:endParaRPr lang="de-DE" dirty="0"/>
                    </a:p>
                  </a:txBody>
                  <a:tcPr/>
                </a:tc>
                <a:tc hMerge="1">
                  <a:txBody>
                    <a:bodyPr/>
                    <a:lstStyle/>
                    <a:p>
                      <a:endParaRPr lang="de-DE" dirty="0"/>
                    </a:p>
                  </a:txBody>
                  <a:tcPr/>
                </a:tc>
              </a:tr>
              <a:tr h="370840">
                <a:tc>
                  <a:txBody>
                    <a:bodyPr/>
                    <a:lstStyle/>
                    <a:p>
                      <a:r>
                        <a:rPr lang="de-DE" dirty="0" smtClean="0"/>
                        <a:t>06.09.2015</a:t>
                      </a:r>
                      <a:endParaRPr lang="de-DE" dirty="0"/>
                    </a:p>
                  </a:txBody>
                  <a:tcPr/>
                </a:tc>
                <a:tc>
                  <a:txBody>
                    <a:bodyPr/>
                    <a:lstStyle/>
                    <a:p>
                      <a:r>
                        <a:rPr lang="de-DE" dirty="0" smtClean="0"/>
                        <a:t>-Umsetzung der Interaktion</a:t>
                      </a:r>
                      <a:r>
                        <a:rPr lang="de-DE" baseline="0" dirty="0" smtClean="0"/>
                        <a:t> </a:t>
                      </a:r>
                    </a:p>
                    <a:p>
                      <a:r>
                        <a:rPr lang="de-DE" baseline="0" dirty="0" smtClean="0"/>
                        <a:t>-Konzept für das Essen</a:t>
                      </a:r>
                      <a:endParaRPr lang="de-DE" dirty="0" smtClean="0"/>
                    </a:p>
                  </a:txBody>
                  <a:tcPr/>
                </a:tc>
                <a:tc>
                  <a:txBody>
                    <a:bodyPr/>
                    <a:lstStyle/>
                    <a:p>
                      <a:r>
                        <a:rPr lang="de-DE" dirty="0" smtClean="0"/>
                        <a:t>-Umsetzung</a:t>
                      </a:r>
                      <a:r>
                        <a:rPr lang="de-DE" baseline="0" dirty="0" smtClean="0"/>
                        <a:t> der Navigation und Steuerung</a:t>
                      </a:r>
                    </a:p>
                    <a:p>
                      <a:r>
                        <a:rPr lang="de-DE" baseline="0" dirty="0" smtClean="0"/>
                        <a:t>-Konzept </a:t>
                      </a:r>
                      <a:r>
                        <a:rPr lang="de-DE" baseline="0" dirty="0" err="1" smtClean="0"/>
                        <a:t>Highscore</a:t>
                      </a:r>
                      <a:endParaRPr lang="de-DE" baseline="0" dirty="0" smtClean="0"/>
                    </a:p>
                    <a:p>
                      <a:endParaRPr lang="de-DE" dirty="0"/>
                    </a:p>
                  </a:txBody>
                  <a:tcPr/>
                </a:tc>
                <a:tc>
                  <a:txBody>
                    <a:bodyPr/>
                    <a:lstStyle/>
                    <a:p>
                      <a:r>
                        <a:rPr lang="de-DE" dirty="0" smtClean="0"/>
                        <a:t>-Umsetzung der Kollision</a:t>
                      </a:r>
                    </a:p>
                    <a:p>
                      <a:r>
                        <a:rPr lang="de-DE" dirty="0" smtClean="0"/>
                        <a:t>  -Schlange</a:t>
                      </a:r>
                    </a:p>
                    <a:p>
                      <a:r>
                        <a:rPr lang="de-DE" dirty="0" smtClean="0"/>
                        <a:t>  - Wände</a:t>
                      </a:r>
                    </a:p>
                    <a:p>
                      <a:r>
                        <a:rPr lang="de-DE" dirty="0" smtClean="0"/>
                        <a:t>  - Essen</a:t>
                      </a:r>
                      <a:endParaRPr lang="de-DE" dirty="0"/>
                    </a:p>
                  </a:txBody>
                  <a:tcPr/>
                </a:tc>
              </a:tr>
              <a:tr h="370840">
                <a:tc>
                  <a:txBody>
                    <a:bodyPr/>
                    <a:lstStyle/>
                    <a:p>
                      <a:r>
                        <a:rPr lang="de-DE" dirty="0" smtClean="0"/>
                        <a:t>02.10.2015</a:t>
                      </a:r>
                      <a:endParaRPr lang="de-DE" dirty="0"/>
                    </a:p>
                  </a:txBody>
                  <a:tcPr/>
                </a:tc>
                <a:tc>
                  <a:txBody>
                    <a:bodyPr/>
                    <a:lstStyle/>
                    <a:p>
                      <a:r>
                        <a:rPr lang="de-DE" dirty="0" smtClean="0"/>
                        <a:t>-Umsetzung des Essens </a:t>
                      </a:r>
                    </a:p>
                    <a:p>
                      <a:r>
                        <a:rPr lang="de-DE" dirty="0" smtClean="0"/>
                        <a:t>-Bugfixing</a:t>
                      </a:r>
                    </a:p>
                  </a:txBody>
                  <a:tcPr/>
                </a:tc>
                <a:tc>
                  <a:txBody>
                    <a:bodyPr/>
                    <a:lstStyle/>
                    <a:p>
                      <a:r>
                        <a:rPr lang="de-DE" dirty="0" smtClean="0"/>
                        <a:t>-Umsetzung</a:t>
                      </a:r>
                      <a:r>
                        <a:rPr lang="de-DE" baseline="0" dirty="0" smtClean="0"/>
                        <a:t> </a:t>
                      </a:r>
                      <a:r>
                        <a:rPr lang="de-DE" baseline="0" dirty="0" err="1" smtClean="0"/>
                        <a:t>Highscore</a:t>
                      </a:r>
                      <a:endParaRPr lang="de-DE" baseline="0" dirty="0" smtClean="0"/>
                    </a:p>
                    <a:p>
                      <a:r>
                        <a:rPr lang="de-DE" baseline="0" dirty="0" smtClean="0"/>
                        <a:t>-Bugfixing</a:t>
                      </a:r>
                      <a:endParaRPr lang="de-DE" dirty="0"/>
                    </a:p>
                  </a:txBody>
                  <a:tcPr/>
                </a:tc>
                <a:tc>
                  <a:txBody>
                    <a:bodyPr/>
                    <a:lstStyle/>
                    <a:p>
                      <a:r>
                        <a:rPr lang="de-DE" dirty="0" smtClean="0"/>
                        <a:t>-Menü, Anleitung,  Portal</a:t>
                      </a:r>
                    </a:p>
                    <a:p>
                      <a:r>
                        <a:rPr lang="de-DE" dirty="0" smtClean="0"/>
                        <a:t>-Finale Präsentation</a:t>
                      </a:r>
                      <a:endParaRPr lang="de-DE" dirty="0"/>
                    </a:p>
                  </a:txBody>
                  <a:tcPr/>
                </a:tc>
              </a:tr>
            </a:tbl>
          </a:graphicData>
        </a:graphic>
      </p:graphicFrame>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5</a:t>
            </a:fld>
            <a:endParaRPr lang="de-DE"/>
          </a:p>
        </p:txBody>
      </p:sp>
    </p:spTree>
    <p:extLst>
      <p:ext uri="{BB962C8B-B14F-4D97-AF65-F5344CB8AC3E}">
        <p14:creationId xmlns:p14="http://schemas.microsoft.com/office/powerpoint/2010/main" val="350811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 Meilenstein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3227275157"/>
              </p:ext>
            </p:extLst>
          </p:nvPr>
        </p:nvGraphicFramePr>
        <p:xfrm>
          <a:off x="658426" y="1600200"/>
          <a:ext cx="7812309" cy="2666999"/>
        </p:xfrm>
        <a:graphic>
          <a:graphicData uri="http://schemas.openxmlformats.org/drawingml/2006/table">
            <a:tbl>
              <a:tblPr firstRow="1" bandRow="1">
                <a:tableStyleId>{5C22544A-7EE6-4342-B048-85BDC9FD1C3A}</a:tableStyleId>
              </a:tblPr>
              <a:tblGrid>
                <a:gridCol w="1356947"/>
                <a:gridCol w="2150425"/>
                <a:gridCol w="2247537"/>
                <a:gridCol w="2057400"/>
              </a:tblGrid>
              <a:tr h="370840">
                <a:tc>
                  <a:txBody>
                    <a:bodyPr/>
                    <a:lstStyle/>
                    <a:p>
                      <a:r>
                        <a:rPr lang="de-DE" dirty="0" smtClean="0"/>
                        <a:t>Termin</a:t>
                      </a:r>
                      <a:endParaRPr lang="de-DE" dirty="0"/>
                    </a:p>
                  </a:txBody>
                  <a:tcPr/>
                </a:tc>
                <a:tc>
                  <a:txBody>
                    <a:bodyPr/>
                    <a:lstStyle/>
                    <a:p>
                      <a:r>
                        <a:rPr lang="de-DE" dirty="0" smtClean="0"/>
                        <a:t>Ram</a:t>
                      </a:r>
                      <a:r>
                        <a:rPr lang="de-DE" dirty="0" smtClean="0"/>
                        <a:t>ón Wilhelm</a:t>
                      </a:r>
                      <a:endParaRPr lang="de-DE" dirty="0"/>
                    </a:p>
                  </a:txBody>
                  <a:tcPr/>
                </a:tc>
                <a:tc>
                  <a:txBody>
                    <a:bodyPr/>
                    <a:lstStyle/>
                    <a:p>
                      <a:r>
                        <a:rPr lang="de-DE" dirty="0" smtClean="0"/>
                        <a:t>Meltem </a:t>
                      </a:r>
                      <a:r>
                        <a:rPr lang="de-DE" dirty="0" err="1" smtClean="0"/>
                        <a:t>Özkul</a:t>
                      </a:r>
                      <a:endParaRPr lang="de-DE" dirty="0"/>
                    </a:p>
                  </a:txBody>
                  <a:tcPr/>
                </a:tc>
                <a:tc>
                  <a:txBody>
                    <a:bodyPr/>
                    <a:lstStyle/>
                    <a:p>
                      <a:r>
                        <a:rPr lang="de-DE" dirty="0" smtClean="0"/>
                        <a:t>Katharina Kahlert</a:t>
                      </a:r>
                      <a:endParaRPr lang="de-DE" dirty="0"/>
                    </a:p>
                  </a:txBody>
                  <a:tcPr/>
                </a:tc>
              </a:tr>
              <a:tr h="370840">
                <a:tc>
                  <a:txBody>
                    <a:bodyPr/>
                    <a:lstStyle/>
                    <a:p>
                      <a:r>
                        <a:rPr lang="de-DE" dirty="0" smtClean="0"/>
                        <a:t>28.06.2015</a:t>
                      </a:r>
                      <a:endParaRPr lang="de-DE" dirty="0"/>
                    </a:p>
                  </a:txBody>
                  <a:tcPr/>
                </a:tc>
                <a:tc gridSpan="3">
                  <a:txBody>
                    <a:bodyPr/>
                    <a:lstStyle/>
                    <a:p>
                      <a:pPr algn="ctr"/>
                      <a:r>
                        <a:rPr lang="de-DE" dirty="0" err="1" smtClean="0"/>
                        <a:t>Three.js</a:t>
                      </a:r>
                      <a:r>
                        <a:rPr lang="de-DE" dirty="0" smtClean="0"/>
                        <a:t> verstehen</a:t>
                      </a:r>
                      <a:endParaRPr lang="de-DE" dirty="0"/>
                    </a:p>
                  </a:txBody>
                  <a:tcPr/>
                </a:tc>
                <a:tc hMerge="1">
                  <a:txBody>
                    <a:bodyPr/>
                    <a:lstStyle/>
                    <a:p>
                      <a:endParaRPr lang="de-DE"/>
                    </a:p>
                  </a:txBody>
                  <a:tcPr/>
                </a:tc>
                <a:tc hMerge="1">
                  <a:txBody>
                    <a:bodyPr/>
                    <a:lstStyle/>
                    <a:p>
                      <a:endParaRPr lang="de-DE" dirty="0"/>
                    </a:p>
                  </a:txBody>
                  <a:tcPr/>
                </a:tc>
              </a:tr>
              <a:tr h="370840">
                <a:tc>
                  <a:txBody>
                    <a:bodyPr/>
                    <a:lstStyle/>
                    <a:p>
                      <a:r>
                        <a:rPr lang="de-DE" dirty="0" smtClean="0"/>
                        <a:t>05.07.2015</a:t>
                      </a:r>
                      <a:endParaRPr lang="de-DE" dirty="0"/>
                    </a:p>
                  </a:txBody>
                  <a:tcPr/>
                </a:tc>
                <a:tc>
                  <a:txBody>
                    <a:bodyPr/>
                    <a:lstStyle/>
                    <a:p>
                      <a:r>
                        <a:rPr lang="de-DE" dirty="0" smtClean="0"/>
                        <a:t>Erste</a:t>
                      </a:r>
                      <a:r>
                        <a:rPr lang="de-DE" baseline="0" dirty="0" smtClean="0"/>
                        <a:t> Überlegungen</a:t>
                      </a:r>
                    </a:p>
                    <a:p>
                      <a:r>
                        <a:rPr lang="de-DE" baseline="0" dirty="0" smtClean="0"/>
                        <a:t> zur Gameinteraktion </a:t>
                      </a:r>
                      <a:endParaRPr lang="de-DE" dirty="0"/>
                    </a:p>
                  </a:txBody>
                  <a:tcPr/>
                </a:tc>
                <a:tc>
                  <a:txBody>
                    <a:bodyPr/>
                    <a:lstStyle/>
                    <a:p>
                      <a:r>
                        <a:rPr lang="de-DE" dirty="0" smtClean="0"/>
                        <a:t>Erste Überlegungen zur Navigation und Steuerung</a:t>
                      </a:r>
                      <a:r>
                        <a:rPr lang="de-DE" baseline="0" dirty="0" smtClean="0"/>
                        <a:t> </a:t>
                      </a:r>
                      <a:endParaRPr lang="de-DE" dirty="0"/>
                    </a:p>
                  </a:txBody>
                  <a:tcPr/>
                </a:tc>
                <a:tc>
                  <a:txBody>
                    <a:bodyPr/>
                    <a:lstStyle/>
                    <a:p>
                      <a:r>
                        <a:rPr lang="de-DE" dirty="0" smtClean="0"/>
                        <a:t>Erste Überlegungen zur</a:t>
                      </a:r>
                      <a:r>
                        <a:rPr lang="de-DE" baseline="0" dirty="0" smtClean="0"/>
                        <a:t> Kollision </a:t>
                      </a:r>
                      <a:endParaRPr lang="de-DE" dirty="0"/>
                    </a:p>
                  </a:txBody>
                  <a:tcPr/>
                </a:tc>
              </a:tr>
              <a:tr h="370840">
                <a:tc>
                  <a:txBody>
                    <a:bodyPr/>
                    <a:lstStyle/>
                    <a:p>
                      <a:r>
                        <a:rPr lang="de-DE" dirty="0" smtClean="0"/>
                        <a:t>12.07.2015</a:t>
                      </a:r>
                      <a:endParaRPr lang="de-DE" dirty="0"/>
                    </a:p>
                  </a:txBody>
                  <a:tcPr/>
                </a:tc>
                <a:tc gridSpan="3">
                  <a:txBody>
                    <a:bodyPr/>
                    <a:lstStyle/>
                    <a:p>
                      <a:pPr algn="ctr"/>
                      <a:r>
                        <a:rPr lang="de-DE" dirty="0" smtClean="0"/>
                        <a:t>Konzepte besprechen</a:t>
                      </a:r>
                      <a:endParaRPr lang="de-DE" dirty="0"/>
                    </a:p>
                  </a:txBody>
                  <a:tcPr/>
                </a:tc>
                <a:tc hMerge="1">
                  <a:txBody>
                    <a:bodyPr/>
                    <a:lstStyle/>
                    <a:p>
                      <a:endParaRPr lang="de-DE" dirty="0"/>
                    </a:p>
                  </a:txBody>
                  <a:tcPr/>
                </a:tc>
                <a:tc hMerge="1">
                  <a:txBody>
                    <a:bodyPr/>
                    <a:lstStyle/>
                    <a:p>
                      <a:endParaRPr lang="de-DE" dirty="0"/>
                    </a:p>
                  </a:txBody>
                  <a:tcPr/>
                </a:tc>
              </a:tr>
              <a:tr h="370840">
                <a:tc>
                  <a:txBody>
                    <a:bodyPr/>
                    <a:lstStyle/>
                    <a:p>
                      <a:r>
                        <a:rPr lang="de-DE" dirty="0" smtClean="0"/>
                        <a:t>Vom 13.07 – 31.07.2015</a:t>
                      </a:r>
                      <a:endParaRPr lang="de-DE" dirty="0"/>
                    </a:p>
                  </a:txBody>
                  <a:tcPr/>
                </a:tc>
                <a:tc gridSpan="3">
                  <a:txBody>
                    <a:bodyPr/>
                    <a:lstStyle/>
                    <a:p>
                      <a:pPr algn="ctr"/>
                      <a:r>
                        <a:rPr lang="de-DE" dirty="0" smtClean="0"/>
                        <a:t>Prüfungswochen</a:t>
                      </a:r>
                      <a:endParaRPr lang="de-DE" dirty="0"/>
                    </a:p>
                  </a:txBody>
                  <a:tcPr/>
                </a:tc>
                <a:tc hMerge="1">
                  <a:txBody>
                    <a:bodyPr/>
                    <a:lstStyle/>
                    <a:p>
                      <a:endParaRPr lang="de-DE"/>
                    </a:p>
                  </a:txBody>
                  <a:tcPr/>
                </a:tc>
                <a:tc hMerge="1">
                  <a:txBody>
                    <a:bodyPr/>
                    <a:lstStyle/>
                    <a:p>
                      <a:endParaRPr lang="de-DE"/>
                    </a:p>
                  </a:txBody>
                  <a:tcPr/>
                </a:tc>
              </a:tr>
            </a:tbl>
          </a:graphicData>
        </a:graphic>
      </p:graphicFrame>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6</a:t>
            </a:fld>
            <a:endParaRPr lang="de-DE"/>
          </a:p>
        </p:txBody>
      </p:sp>
    </p:spTree>
    <p:extLst>
      <p:ext uri="{BB962C8B-B14F-4D97-AF65-F5344CB8AC3E}">
        <p14:creationId xmlns:p14="http://schemas.microsoft.com/office/powerpoint/2010/main" val="264245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 Meilenstein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2726047775"/>
              </p:ext>
            </p:extLst>
          </p:nvPr>
        </p:nvGraphicFramePr>
        <p:xfrm>
          <a:off x="457200" y="1600200"/>
          <a:ext cx="8229600" cy="3667759"/>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de-DE" dirty="0" smtClean="0"/>
                        <a:t>Termin</a:t>
                      </a:r>
                      <a:endParaRPr lang="de-DE" dirty="0"/>
                    </a:p>
                  </a:txBody>
                  <a:tcPr/>
                </a:tc>
                <a:tc>
                  <a:txBody>
                    <a:bodyPr/>
                    <a:lstStyle/>
                    <a:p>
                      <a:r>
                        <a:rPr lang="de-DE" dirty="0" smtClean="0"/>
                        <a:t>Ram</a:t>
                      </a:r>
                      <a:r>
                        <a:rPr lang="de-DE" dirty="0" smtClean="0"/>
                        <a:t>ón</a:t>
                      </a:r>
                      <a:r>
                        <a:rPr lang="de-DE" baseline="0" dirty="0" smtClean="0"/>
                        <a:t> Wilhelm</a:t>
                      </a:r>
                      <a:endParaRPr lang="de-DE" dirty="0"/>
                    </a:p>
                  </a:txBody>
                  <a:tcPr/>
                </a:tc>
                <a:tc>
                  <a:txBody>
                    <a:bodyPr/>
                    <a:lstStyle/>
                    <a:p>
                      <a:r>
                        <a:rPr lang="de-DE" dirty="0" smtClean="0"/>
                        <a:t>Meltem </a:t>
                      </a:r>
                      <a:r>
                        <a:rPr lang="de-DE" dirty="0" err="1" smtClean="0"/>
                        <a:t>Özkul</a:t>
                      </a:r>
                      <a:endParaRPr lang="de-DE" dirty="0"/>
                    </a:p>
                  </a:txBody>
                  <a:tcPr/>
                </a:tc>
                <a:tc>
                  <a:txBody>
                    <a:bodyPr/>
                    <a:lstStyle/>
                    <a:p>
                      <a:r>
                        <a:rPr lang="de-DE" dirty="0" smtClean="0"/>
                        <a:t>Katharina</a:t>
                      </a:r>
                      <a:r>
                        <a:rPr lang="de-DE" baseline="0" dirty="0" smtClean="0"/>
                        <a:t> Kahlert</a:t>
                      </a:r>
                      <a:endParaRPr lang="de-DE" dirty="0"/>
                    </a:p>
                  </a:txBody>
                  <a:tcPr/>
                </a:tc>
              </a:tr>
              <a:tr h="370840">
                <a:tc>
                  <a:txBody>
                    <a:bodyPr/>
                    <a:lstStyle/>
                    <a:p>
                      <a:r>
                        <a:rPr lang="de-DE" dirty="0" smtClean="0"/>
                        <a:t>09.08.2015</a:t>
                      </a:r>
                      <a:endParaRPr lang="de-DE" dirty="0"/>
                    </a:p>
                  </a:txBody>
                  <a:tcPr/>
                </a:tc>
                <a:tc>
                  <a:txBody>
                    <a:bodyPr/>
                    <a:lstStyle/>
                    <a:p>
                      <a:r>
                        <a:rPr lang="de-DE" dirty="0" smtClean="0"/>
                        <a:t>Erste Programmierung</a:t>
                      </a:r>
                      <a:r>
                        <a:rPr lang="de-DE" baseline="0" dirty="0" smtClean="0"/>
                        <a:t> der Gameinteraktion</a:t>
                      </a:r>
                    </a:p>
                    <a:p>
                      <a:r>
                        <a:rPr lang="de-DE" baseline="0" dirty="0" smtClean="0"/>
                        <a:t> - Schlange </a:t>
                      </a:r>
                      <a:endParaRPr lang="de-DE" dirty="0"/>
                    </a:p>
                  </a:txBody>
                  <a:tcPr/>
                </a:tc>
                <a:tc>
                  <a:txBody>
                    <a:bodyPr/>
                    <a:lstStyle/>
                    <a:p>
                      <a:r>
                        <a:rPr lang="de-DE" dirty="0" smtClean="0"/>
                        <a:t>Erste Programmierung der Steuerung</a:t>
                      </a:r>
                      <a:endParaRPr lang="de-DE" dirty="0"/>
                    </a:p>
                  </a:txBody>
                  <a:tcPr/>
                </a:tc>
                <a:tc>
                  <a:txBody>
                    <a:bodyPr/>
                    <a:lstStyle/>
                    <a:p>
                      <a:r>
                        <a:rPr lang="de-DE" dirty="0" smtClean="0"/>
                        <a:t>Erste Programmierung der Kollision</a:t>
                      </a:r>
                      <a:r>
                        <a:rPr lang="de-DE" baseline="0" dirty="0" smtClean="0"/>
                        <a:t> </a:t>
                      </a:r>
                    </a:p>
                    <a:p>
                      <a:r>
                        <a:rPr lang="de-DE" baseline="0" dirty="0" smtClean="0"/>
                        <a:t> - Wand</a:t>
                      </a:r>
                      <a:endParaRPr lang="de-DE" dirty="0" smtClean="0"/>
                    </a:p>
                  </a:txBody>
                  <a:tcPr/>
                </a:tc>
              </a:tr>
              <a:tr h="370840">
                <a:tc>
                  <a:txBody>
                    <a:bodyPr/>
                    <a:lstStyle/>
                    <a:p>
                      <a:r>
                        <a:rPr lang="de-DE" dirty="0" smtClean="0"/>
                        <a:t>23.08.2015</a:t>
                      </a:r>
                      <a:endParaRPr lang="de-DE" dirty="0"/>
                    </a:p>
                  </a:txBody>
                  <a:tcPr/>
                </a:tc>
                <a:tc>
                  <a:txBody>
                    <a:bodyPr/>
                    <a:lstStyle/>
                    <a:p>
                      <a:pPr marL="285750" indent="-285750">
                        <a:buFontTx/>
                        <a:buChar char="-"/>
                      </a:pPr>
                      <a:r>
                        <a:rPr lang="de-DE" dirty="0" smtClean="0"/>
                        <a:t>Programmierung</a:t>
                      </a:r>
                    </a:p>
                    <a:p>
                      <a:pPr marL="285750" indent="-285750">
                        <a:buFontTx/>
                        <a:buChar char="-"/>
                      </a:pPr>
                      <a:r>
                        <a:rPr lang="de-DE" dirty="0" smtClean="0"/>
                        <a:t>Erste Überlegungen zum Essen/Wachsen</a:t>
                      </a:r>
                      <a:endParaRPr lang="de-DE" dirty="0"/>
                    </a:p>
                  </a:txBody>
                  <a:tcPr/>
                </a:tc>
                <a:tc>
                  <a:txBody>
                    <a:bodyPr/>
                    <a:lstStyle/>
                    <a:p>
                      <a:r>
                        <a:rPr lang="de-DE" dirty="0" smtClean="0"/>
                        <a:t>- Programmierung</a:t>
                      </a:r>
                    </a:p>
                    <a:p>
                      <a:r>
                        <a:rPr lang="de-DE" dirty="0" smtClean="0"/>
                        <a:t>- Erste Überlegungen zum High </a:t>
                      </a:r>
                      <a:r>
                        <a:rPr lang="de-DE" dirty="0" err="1" smtClean="0"/>
                        <a:t>Scoure</a:t>
                      </a:r>
                      <a:endParaRPr lang="de-DE" dirty="0"/>
                    </a:p>
                  </a:txBody>
                  <a:tcPr/>
                </a:tc>
                <a:tc>
                  <a:txBody>
                    <a:bodyPr/>
                    <a:lstStyle/>
                    <a:p>
                      <a:r>
                        <a:rPr lang="de-DE" dirty="0" smtClean="0"/>
                        <a:t>Programmierung </a:t>
                      </a:r>
                    </a:p>
                    <a:p>
                      <a:r>
                        <a:rPr lang="de-DE" dirty="0" smtClean="0"/>
                        <a:t> -  Schlange </a:t>
                      </a:r>
                    </a:p>
                    <a:p>
                      <a:r>
                        <a:rPr lang="de-DE" dirty="0" smtClean="0"/>
                        <a:t> -</a:t>
                      </a:r>
                      <a:r>
                        <a:rPr lang="de-DE" baseline="0" dirty="0" smtClean="0"/>
                        <a:t> </a:t>
                      </a:r>
                      <a:r>
                        <a:rPr lang="de-DE" dirty="0" smtClean="0"/>
                        <a:t>Essen</a:t>
                      </a:r>
                      <a:endParaRPr lang="de-DE" dirty="0"/>
                    </a:p>
                  </a:txBody>
                  <a:tcPr/>
                </a:tc>
              </a:tr>
              <a:tr h="370840">
                <a:tc>
                  <a:txBody>
                    <a:bodyPr/>
                    <a:lstStyle/>
                    <a:p>
                      <a:r>
                        <a:rPr lang="de-DE" dirty="0" smtClean="0"/>
                        <a:t>06.09.2015 </a:t>
                      </a:r>
                      <a:endParaRPr lang="de-DE" dirty="0"/>
                    </a:p>
                  </a:txBody>
                  <a:tcPr/>
                </a:tc>
                <a:tc gridSpan="3">
                  <a:txBody>
                    <a:bodyPr/>
                    <a:lstStyle/>
                    <a:p>
                      <a:pPr marL="0" indent="0" algn="ctr">
                        <a:buFontTx/>
                        <a:buNone/>
                      </a:pPr>
                      <a:r>
                        <a:rPr lang="de-DE" dirty="0" smtClean="0"/>
                        <a:t>Fertigstellung</a:t>
                      </a:r>
                      <a:endParaRPr lang="de-DE" dirty="0"/>
                    </a:p>
                  </a:txBody>
                  <a:tcPr/>
                </a:tc>
                <a:tc hMerge="1">
                  <a:txBody>
                    <a:bodyPr/>
                    <a:lstStyle/>
                    <a:p>
                      <a:endParaRPr lang="de-DE" dirty="0"/>
                    </a:p>
                  </a:txBody>
                  <a:tcPr/>
                </a:tc>
                <a:tc hMerge="1">
                  <a:txBody>
                    <a:bodyPr/>
                    <a:lstStyle/>
                    <a:p>
                      <a:pPr marL="285750" indent="-285750">
                        <a:buFontTx/>
                        <a:buChar char="-"/>
                      </a:pPr>
                      <a:endParaRPr lang="de-DE" dirty="0"/>
                    </a:p>
                  </a:txBody>
                  <a:tcPr/>
                </a:tc>
              </a:tr>
            </a:tbl>
          </a:graphicData>
        </a:graphic>
      </p:graphicFrame>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7</a:t>
            </a:fld>
            <a:endParaRPr lang="de-DE"/>
          </a:p>
        </p:txBody>
      </p:sp>
    </p:spTree>
    <p:extLst>
      <p:ext uri="{BB962C8B-B14F-4D97-AF65-F5344CB8AC3E}">
        <p14:creationId xmlns:p14="http://schemas.microsoft.com/office/powerpoint/2010/main" val="111855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3 Meilenstein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3997826104"/>
              </p:ext>
            </p:extLst>
          </p:nvPr>
        </p:nvGraphicFramePr>
        <p:xfrm>
          <a:off x="457200" y="1600200"/>
          <a:ext cx="8229600" cy="2666999"/>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de-DE" dirty="0" smtClean="0"/>
                        <a:t>Termin</a:t>
                      </a:r>
                      <a:endParaRPr lang="de-DE" dirty="0"/>
                    </a:p>
                  </a:txBody>
                  <a:tcPr/>
                </a:tc>
                <a:tc>
                  <a:txBody>
                    <a:bodyPr/>
                    <a:lstStyle/>
                    <a:p>
                      <a:r>
                        <a:rPr lang="de-DE" dirty="0" smtClean="0"/>
                        <a:t>Ram</a:t>
                      </a:r>
                      <a:r>
                        <a:rPr lang="de-DE" dirty="0" smtClean="0"/>
                        <a:t>ón Wilhelm</a:t>
                      </a:r>
                      <a:endParaRPr lang="de-DE" dirty="0"/>
                    </a:p>
                  </a:txBody>
                  <a:tcPr/>
                </a:tc>
                <a:tc>
                  <a:txBody>
                    <a:bodyPr/>
                    <a:lstStyle/>
                    <a:p>
                      <a:r>
                        <a:rPr lang="de-DE" dirty="0" smtClean="0"/>
                        <a:t>Meltem </a:t>
                      </a:r>
                      <a:r>
                        <a:rPr lang="de-DE" dirty="0" err="1" smtClean="0"/>
                        <a:t>Özkul</a:t>
                      </a:r>
                      <a:endParaRPr lang="de-DE" dirty="0"/>
                    </a:p>
                  </a:txBody>
                  <a:tcPr/>
                </a:tc>
                <a:tc>
                  <a:txBody>
                    <a:bodyPr/>
                    <a:lstStyle/>
                    <a:p>
                      <a:r>
                        <a:rPr lang="de-DE" dirty="0" smtClean="0"/>
                        <a:t>Katharina Kahlert</a:t>
                      </a:r>
                      <a:endParaRPr lang="de-DE" dirty="0"/>
                    </a:p>
                  </a:txBody>
                  <a:tcPr/>
                </a:tc>
              </a:tr>
              <a:tr h="370840">
                <a:tc>
                  <a:txBody>
                    <a:bodyPr/>
                    <a:lstStyle/>
                    <a:p>
                      <a:r>
                        <a:rPr lang="de-DE" dirty="0" smtClean="0"/>
                        <a:t>13.09.2015</a:t>
                      </a:r>
                      <a:endParaRPr lang="de-DE" dirty="0"/>
                    </a:p>
                  </a:txBody>
                  <a:tcPr/>
                </a:tc>
                <a:tc>
                  <a:txBody>
                    <a:bodyPr/>
                    <a:lstStyle/>
                    <a:p>
                      <a:r>
                        <a:rPr lang="de-DE" dirty="0" smtClean="0"/>
                        <a:t>Erste</a:t>
                      </a:r>
                      <a:r>
                        <a:rPr lang="de-DE" baseline="0" dirty="0" smtClean="0"/>
                        <a:t> Programmierung des Essens</a:t>
                      </a:r>
                      <a:endParaRPr lang="de-DE" dirty="0"/>
                    </a:p>
                  </a:txBody>
                  <a:tcPr/>
                </a:tc>
                <a:tc>
                  <a:txBody>
                    <a:bodyPr/>
                    <a:lstStyle/>
                    <a:p>
                      <a:r>
                        <a:rPr lang="de-DE" dirty="0" smtClean="0"/>
                        <a:t>Erste Programmierung des </a:t>
                      </a:r>
                      <a:r>
                        <a:rPr lang="de-DE" dirty="0" err="1" smtClean="0"/>
                        <a:t>High</a:t>
                      </a:r>
                      <a:r>
                        <a:rPr lang="de-DE" baseline="0" dirty="0" err="1" smtClean="0"/>
                        <a:t>scores</a:t>
                      </a:r>
                      <a:endParaRPr lang="de-DE" dirty="0"/>
                    </a:p>
                  </a:txBody>
                  <a:tcPr/>
                </a:tc>
                <a:tc>
                  <a:txBody>
                    <a:bodyPr/>
                    <a:lstStyle/>
                    <a:p>
                      <a:r>
                        <a:rPr lang="de-DE" dirty="0" smtClean="0"/>
                        <a:t>- Erste</a:t>
                      </a:r>
                      <a:r>
                        <a:rPr lang="de-DE" baseline="0" dirty="0" smtClean="0"/>
                        <a:t> Programmierung der Portalfunktion</a:t>
                      </a:r>
                      <a:endParaRPr lang="de-DE" dirty="0"/>
                    </a:p>
                  </a:txBody>
                  <a:tcPr/>
                </a:tc>
              </a:tr>
              <a:tr h="370840">
                <a:tc>
                  <a:txBody>
                    <a:bodyPr/>
                    <a:lstStyle/>
                    <a:p>
                      <a:r>
                        <a:rPr lang="de-DE" dirty="0" smtClean="0"/>
                        <a:t>20.09.2015</a:t>
                      </a:r>
                      <a:endParaRPr lang="de-DE" dirty="0"/>
                    </a:p>
                  </a:txBody>
                  <a:tcPr/>
                </a:tc>
                <a:tc>
                  <a:txBody>
                    <a:bodyPr/>
                    <a:lstStyle/>
                    <a:p>
                      <a:r>
                        <a:rPr lang="de-DE" dirty="0" smtClean="0"/>
                        <a:t>-Programmierung </a:t>
                      </a:r>
                    </a:p>
                    <a:p>
                      <a:r>
                        <a:rPr lang="de-DE" dirty="0" smtClean="0"/>
                        <a:t>- Erstes Bugfixing</a:t>
                      </a:r>
                      <a:endParaRPr lang="de-DE" dirty="0"/>
                    </a:p>
                  </a:txBody>
                  <a:tcPr/>
                </a:tc>
                <a:tc>
                  <a:txBody>
                    <a:bodyPr/>
                    <a:lstStyle/>
                    <a:p>
                      <a:r>
                        <a:rPr lang="de-DE" dirty="0" smtClean="0"/>
                        <a:t>-Programmierung </a:t>
                      </a:r>
                    </a:p>
                    <a:p>
                      <a:r>
                        <a:rPr lang="de-DE" dirty="0" smtClean="0"/>
                        <a:t>- Erstes Bugfixing</a:t>
                      </a:r>
                      <a:endParaRPr lang="de-DE" dirty="0"/>
                    </a:p>
                  </a:txBody>
                  <a:tcPr/>
                </a:tc>
                <a:tc>
                  <a:txBody>
                    <a:bodyPr/>
                    <a:lstStyle/>
                    <a:p>
                      <a:r>
                        <a:rPr lang="de-DE" dirty="0" smtClean="0"/>
                        <a:t>- Menü und Anleitung</a:t>
                      </a:r>
                      <a:endParaRPr lang="de-DE" dirty="0"/>
                    </a:p>
                  </a:txBody>
                  <a:tcPr/>
                </a:tc>
              </a:tr>
              <a:tr h="370840">
                <a:tc>
                  <a:txBody>
                    <a:bodyPr/>
                    <a:lstStyle/>
                    <a:p>
                      <a:r>
                        <a:rPr lang="de-DE" dirty="0" smtClean="0"/>
                        <a:t>27.09</a:t>
                      </a:r>
                      <a:endParaRPr lang="de-DE" dirty="0"/>
                    </a:p>
                  </a:txBody>
                  <a:tcPr/>
                </a:tc>
                <a:tc gridSpan="3">
                  <a:txBody>
                    <a:bodyPr/>
                    <a:lstStyle/>
                    <a:p>
                      <a:pPr algn="ctr"/>
                      <a:r>
                        <a:rPr lang="de-DE" dirty="0" smtClean="0"/>
                        <a:t>Fertigstellung der Aufgaben</a:t>
                      </a:r>
                      <a:endParaRPr lang="de-DE" dirty="0"/>
                    </a:p>
                  </a:txBody>
                  <a:tcPr/>
                </a:tc>
                <a:tc hMerge="1">
                  <a:txBody>
                    <a:bodyPr/>
                    <a:lstStyle/>
                    <a:p>
                      <a:endParaRPr lang="de-DE" dirty="0"/>
                    </a:p>
                  </a:txBody>
                  <a:tcPr/>
                </a:tc>
                <a:tc hMerge="1">
                  <a:txBody>
                    <a:bodyPr/>
                    <a:lstStyle/>
                    <a:p>
                      <a:endParaRPr lang="de-DE" dirty="0"/>
                    </a:p>
                  </a:txBody>
                  <a:tcPr/>
                </a:tc>
              </a:tr>
              <a:tr h="370840">
                <a:tc>
                  <a:txBody>
                    <a:bodyPr/>
                    <a:lstStyle/>
                    <a:p>
                      <a:r>
                        <a:rPr lang="de-DE" dirty="0" smtClean="0"/>
                        <a:t>02.10</a:t>
                      </a:r>
                      <a:endParaRPr lang="de-DE" dirty="0"/>
                    </a:p>
                  </a:txBody>
                  <a:tcPr/>
                </a:tc>
                <a:tc gridSpan="3">
                  <a:txBody>
                    <a:bodyPr/>
                    <a:lstStyle/>
                    <a:p>
                      <a:pPr algn="ctr"/>
                      <a:r>
                        <a:rPr lang="de-DE" dirty="0" smtClean="0"/>
                        <a:t>Finale</a:t>
                      </a:r>
                      <a:r>
                        <a:rPr lang="de-DE" baseline="0" dirty="0" smtClean="0"/>
                        <a:t> Präsentation</a:t>
                      </a:r>
                      <a:endParaRPr lang="de-DE" dirty="0"/>
                    </a:p>
                  </a:txBody>
                  <a:tcPr/>
                </a:tc>
                <a:tc hMerge="1">
                  <a:txBody>
                    <a:bodyPr/>
                    <a:lstStyle/>
                    <a:p>
                      <a:endParaRPr lang="de-DE" dirty="0"/>
                    </a:p>
                  </a:txBody>
                  <a:tcPr/>
                </a:tc>
                <a:tc hMerge="1">
                  <a:txBody>
                    <a:bodyPr/>
                    <a:lstStyle/>
                    <a:p>
                      <a:endParaRPr lang="de-DE" dirty="0"/>
                    </a:p>
                  </a:txBody>
                  <a:tcPr/>
                </a:tc>
              </a:tr>
            </a:tbl>
          </a:graphicData>
        </a:graphic>
      </p:graphicFrame>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8</a:t>
            </a:fld>
            <a:endParaRPr lang="de-DE"/>
          </a:p>
        </p:txBody>
      </p:sp>
    </p:spTree>
    <p:extLst>
      <p:ext uri="{BB962C8B-B14F-4D97-AF65-F5344CB8AC3E}">
        <p14:creationId xmlns:p14="http://schemas.microsoft.com/office/powerpoint/2010/main" val="379647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Risiko</a:t>
            </a:r>
            <a:endParaRPr lang="de-DE" dirty="0"/>
          </a:p>
        </p:txBody>
      </p:sp>
      <p:sp>
        <p:nvSpPr>
          <p:cNvPr id="3" name="Inhaltsplatzhalter 2"/>
          <p:cNvSpPr>
            <a:spLocks noGrp="1"/>
          </p:cNvSpPr>
          <p:nvPr>
            <p:ph idx="1"/>
          </p:nvPr>
        </p:nvSpPr>
        <p:spPr/>
        <p:txBody>
          <a:bodyPr>
            <a:normAutofit fontScale="70000" lnSpcReduction="20000"/>
          </a:bodyPr>
          <a:lstStyle/>
          <a:p>
            <a:r>
              <a:rPr lang="de-DE" dirty="0" smtClean="0"/>
              <a:t>Three.js nicht verstehen</a:t>
            </a:r>
          </a:p>
          <a:p>
            <a:r>
              <a:rPr lang="de-DE" dirty="0" smtClean="0"/>
              <a:t>Fehler in der Programmierung</a:t>
            </a:r>
          </a:p>
          <a:p>
            <a:pPr marL="0" indent="0">
              <a:buNone/>
            </a:pPr>
            <a:r>
              <a:rPr lang="de-DE" dirty="0"/>
              <a:t> </a:t>
            </a:r>
            <a:r>
              <a:rPr lang="de-DE" dirty="0" smtClean="0"/>
              <a:t>	- Steuerung nicht auf Modelle übertragbar</a:t>
            </a:r>
          </a:p>
          <a:p>
            <a:pPr marL="0" indent="0">
              <a:buNone/>
            </a:pPr>
            <a:r>
              <a:rPr lang="de-DE" dirty="0" smtClean="0"/>
              <a:t>	- Modelle können nicht eingebunden werden</a:t>
            </a:r>
          </a:p>
          <a:p>
            <a:pPr marL="0" indent="0">
              <a:buNone/>
            </a:pPr>
            <a:r>
              <a:rPr lang="de-DE" dirty="0"/>
              <a:t>	</a:t>
            </a:r>
            <a:r>
              <a:rPr lang="de-DE" dirty="0" smtClean="0"/>
              <a:t>- Steuerung und Kollision können nicht miteinander 	</a:t>
            </a:r>
          </a:p>
          <a:p>
            <a:pPr marL="0" indent="0">
              <a:buNone/>
            </a:pPr>
            <a:r>
              <a:rPr lang="de-DE" dirty="0"/>
              <a:t>	</a:t>
            </a:r>
            <a:r>
              <a:rPr lang="de-DE" dirty="0" smtClean="0"/>
              <a:t>  interagieren</a:t>
            </a:r>
          </a:p>
          <a:p>
            <a:pPr marL="0" indent="0">
              <a:buNone/>
            </a:pPr>
            <a:r>
              <a:rPr lang="de-DE" dirty="0"/>
              <a:t>	</a:t>
            </a:r>
            <a:r>
              <a:rPr lang="de-DE" dirty="0" smtClean="0"/>
              <a:t>- Abhängigkeiten anderer Arbeitspakete</a:t>
            </a:r>
          </a:p>
          <a:p>
            <a:r>
              <a:rPr lang="de-DE" dirty="0" smtClean="0"/>
              <a:t>Gruppendemotivation</a:t>
            </a:r>
          </a:p>
          <a:p>
            <a:r>
              <a:rPr lang="de-DE" dirty="0" smtClean="0"/>
              <a:t>Überschätzung</a:t>
            </a:r>
          </a:p>
          <a:p>
            <a:pPr marL="0" indent="0">
              <a:buNone/>
            </a:pPr>
            <a:r>
              <a:rPr lang="de-DE" dirty="0"/>
              <a:t>	</a:t>
            </a:r>
            <a:r>
              <a:rPr lang="de-DE" dirty="0" smtClean="0"/>
              <a:t>-Termine können nicht eingehalten werden</a:t>
            </a:r>
          </a:p>
          <a:p>
            <a:r>
              <a:rPr lang="de-DE" dirty="0" smtClean="0"/>
              <a:t>Technikausfall</a:t>
            </a:r>
          </a:p>
          <a:p>
            <a:r>
              <a:rPr lang="de-DE" dirty="0" smtClean="0"/>
              <a:t>Krankheitsausfälle</a:t>
            </a:r>
          </a:p>
          <a:p>
            <a:r>
              <a:rPr lang="de-DE" dirty="0" smtClean="0"/>
              <a:t>Schönes Wetter </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9</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9</a:t>
            </a:fld>
            <a:r>
              <a:rPr lang="de-DE" dirty="0" smtClean="0"/>
              <a:t> von </a:t>
            </a:r>
            <a:endParaRPr lang="de-DE" dirty="0"/>
          </a:p>
        </p:txBody>
      </p:sp>
    </p:spTree>
    <p:extLst>
      <p:ext uri="{BB962C8B-B14F-4D97-AF65-F5344CB8AC3E}">
        <p14:creationId xmlns:p14="http://schemas.microsoft.com/office/powerpoint/2010/main" val="4110109473"/>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338</Words>
  <Application>Microsoft Macintosh PowerPoint</Application>
  <PresentationFormat>Bildschirmpräsentation (4:3)</PresentationFormat>
  <Paragraphs>126</Paragraphs>
  <Slides>9</Slides>
  <Notes>1</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Office-Design</vt:lpstr>
      <vt:lpstr>404 Not Found</vt:lpstr>
      <vt:lpstr>Gliederung </vt:lpstr>
      <vt:lpstr>Kurzbeschreibung </vt:lpstr>
      <vt:lpstr>Skizzen </vt:lpstr>
      <vt:lpstr>Terminplan</vt:lpstr>
      <vt:lpstr>1 Meilenstein</vt:lpstr>
      <vt:lpstr>2 Meilenstein</vt:lpstr>
      <vt:lpstr>3 Meilenstein</vt:lpstr>
      <vt:lpstr>Risiko</vt:lpstr>
    </vt:vector>
  </TitlesOfParts>
  <Company>HS-Fulda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NoName</dc:title>
  <dc:creator>Meltem Oezkul</dc:creator>
  <cp:lastModifiedBy>Kathi</cp:lastModifiedBy>
  <cp:revision>26</cp:revision>
  <dcterms:created xsi:type="dcterms:W3CDTF">2015-06-15T14:21:10Z</dcterms:created>
  <dcterms:modified xsi:type="dcterms:W3CDTF">2015-06-23T07:46:59Z</dcterms:modified>
</cp:coreProperties>
</file>