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70" r:id="rId5"/>
    <p:sldId id="271" r:id="rId6"/>
    <p:sldId id="264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4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162B-CE6F-6948-9E4E-CF339F017EF0}" type="datetime1">
              <a:rPr lang="de-DE" smtClean="0"/>
              <a:t>05.09.2015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43A3-F9E5-D34F-8226-C9A21C012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2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87C1-49B9-FC43-A5F5-4E2CAE8623DA}" type="datetime1">
              <a:rPr lang="de-DE" smtClean="0"/>
              <a:t>05.09.2015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B9960-EC2C-6449-9F14-086D8D920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1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E3BB-339C-AD47-A52D-662320F7C205}" type="datetime1">
              <a:rPr lang="de-DE" smtClean="0"/>
              <a:t>05.09.2015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0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59F4-B3EB-344D-B633-69F007223D30}" type="datetime1">
              <a:rPr lang="de-DE" smtClean="0"/>
              <a:t>05.09.2015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9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2205-F992-9F41-987F-7238F8B9F0B5}" type="datetime1">
              <a:rPr lang="de-DE" smtClean="0"/>
              <a:t>05.09.2015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6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754-A284-FB40-B909-6C25294AD20F}" type="datetime1">
              <a:rPr lang="de-DE" smtClean="0"/>
              <a:t>05.09.2015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66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955-6352-BD4C-B0F3-ECEE8C6EE720}" type="datetime1">
              <a:rPr lang="de-DE" smtClean="0"/>
              <a:t>05.09.2015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EEF6-0385-0844-9861-D3417F6C1E98}" type="datetime1">
              <a:rPr lang="de-DE" smtClean="0"/>
              <a:t>05.09.2015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95D8-31AC-6141-A708-923E383D2969}" type="datetime1">
              <a:rPr lang="de-DE" smtClean="0"/>
              <a:t>05.09.2015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7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BFBE-94A6-EE41-BDE2-C36DF8BDD6AC}" type="datetime1">
              <a:rPr lang="de-DE" smtClean="0"/>
              <a:t>05.09.2015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71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DDF1-32E1-AA48-AD7E-B28DB9397AA4}" type="datetime1">
              <a:rPr lang="de-DE" smtClean="0"/>
              <a:t>05.09.2015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3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ED29-63A2-654D-9D7C-1CB6D6E00183}" type="datetime1">
              <a:rPr lang="de-DE" smtClean="0"/>
              <a:t>05.09.2015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BF-9004-C740-93E9-376A57F77EA5}" type="datetime1">
              <a:rPr lang="de-DE" smtClean="0"/>
              <a:t>05.09.2015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5D7D-6342-384A-A16F-53E369E57F7B}" type="datetime1">
              <a:rPr lang="de-DE" smtClean="0"/>
              <a:t>05.09.2015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4622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Kurzbeschreibung</a:t>
            </a:r>
          </a:p>
          <a:p>
            <a:r>
              <a:rPr lang="de-DE" dirty="0" smtClean="0"/>
              <a:t>Skizzen</a:t>
            </a:r>
          </a:p>
          <a:p>
            <a:r>
              <a:rPr lang="de-DE" dirty="0" smtClean="0"/>
              <a:t>Terminplan</a:t>
            </a:r>
          </a:p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1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9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Kurzbeschreibung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kleine Schlange Nimmersatt braucht deine Hilfe, sie findet ihr Futter nicht in dieser riesen großen Welt. Führe sie zu ihrem Futter, doch gib </a:t>
            </a:r>
            <a:r>
              <a:rPr lang="de-DE" dirty="0" smtClean="0"/>
              <a:t>Acht </a:t>
            </a:r>
            <a:r>
              <a:rPr lang="de-DE" dirty="0"/>
              <a:t>es liegt auch ab und an was auf dem Weg, was Nimmersatt nicht verträgt! </a:t>
            </a:r>
          </a:p>
          <a:p>
            <a:r>
              <a:rPr lang="de-DE" dirty="0"/>
              <a:t>404-Not </a:t>
            </a:r>
            <a:r>
              <a:rPr lang="de-DE" dirty="0" err="1"/>
              <a:t>Found</a:t>
            </a:r>
            <a:r>
              <a:rPr lang="de-DE" dirty="0"/>
              <a:t> Group bringt das historisch bekannte Spiel </a:t>
            </a:r>
            <a:r>
              <a:rPr lang="de-DE" dirty="0" err="1"/>
              <a:t>Snake</a:t>
            </a:r>
            <a:r>
              <a:rPr lang="de-DE" dirty="0"/>
              <a:t> wieder auf den Markt. Mit neuen Features wird das Spiel zu einem kleinen Abenteuer.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2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Skizzen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4" name="Inhaltsplatzhalter 3" descr="SkizzeV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4" b="11104"/>
          <a:stretch>
            <a:fillRect/>
          </a:stretch>
        </p:blipFill>
        <p:spPr>
          <a:xfrm>
            <a:off x="322730" y="1078174"/>
            <a:ext cx="8663772" cy="4883356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3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2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223600"/>
              </p:ext>
            </p:extLst>
          </p:nvPr>
        </p:nvGraphicFramePr>
        <p:xfrm>
          <a:off x="457200" y="1417638"/>
          <a:ext cx="8389360" cy="502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40"/>
                <a:gridCol w="2097340"/>
                <a:gridCol w="2097340"/>
                <a:gridCol w="2097340"/>
              </a:tblGrid>
              <a:tr h="377119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</a:t>
                      </a:r>
                      <a:r>
                        <a:rPr lang="de-DE" baseline="0" dirty="0" smtClean="0"/>
                        <a:t> Kahlert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Umgang lernen mit Three.js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12.07.2015</a:t>
                      </a:r>
                    </a:p>
                    <a:p>
                      <a:r>
                        <a:rPr lang="de-DE" baseline="0" dirty="0" smtClean="0"/>
                        <a:t>Mit Würfeln als Platzhalter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Spielwelt</a:t>
                      </a:r>
                    </a:p>
                    <a:p>
                      <a:r>
                        <a:rPr lang="de-DE" dirty="0" smtClean="0"/>
                        <a:t>-  </a:t>
                      </a:r>
                      <a:r>
                        <a:rPr lang="de-DE" dirty="0" smtClean="0"/>
                        <a:t>Kamera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Navigation/</a:t>
                      </a:r>
                    </a:p>
                    <a:p>
                      <a:r>
                        <a:rPr lang="de-DE" dirty="0" smtClean="0"/>
                        <a:t>   Steuerung</a:t>
                      </a:r>
                      <a:r>
                        <a:rPr lang="de-DE" baseline="0" dirty="0" smtClean="0"/>
                        <a:t> eines</a:t>
                      </a:r>
                    </a:p>
                    <a:p>
                      <a:r>
                        <a:rPr lang="de-DE" baseline="0" dirty="0" smtClean="0"/>
                        <a:t>   Würfels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-Kollision</a:t>
                      </a:r>
                      <a:r>
                        <a:rPr lang="de-DE" baseline="0" dirty="0" smtClean="0"/>
                        <a:t> von Würfel mit Spielwelt, Essen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Prüfungswochen bis</a:t>
                      </a:r>
                      <a:r>
                        <a:rPr lang="de-DE" baseline="0" dirty="0" smtClean="0"/>
                        <a:t> zum 31.07.2015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32470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23.08</a:t>
                      </a:r>
                      <a:r>
                        <a:rPr lang="de-DE" dirty="0" smtClean="0">
                          <a:effectLst/>
                        </a:rPr>
                        <a:t> .2015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1.Teil mit Schlangenkette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2.Teil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Komplett Version mit Modellen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Schlange wird größer/kleiner (Essen)</a:t>
                      </a:r>
                    </a:p>
                    <a:p>
                      <a:r>
                        <a:rPr lang="de-DE" dirty="0" smtClean="0"/>
                        <a:t>-  Licht/Schatten</a:t>
                      </a:r>
                    </a:p>
                    <a:p>
                      <a:r>
                        <a:rPr lang="de-DE" smtClean="0"/>
                        <a:t>-  Essen</a:t>
                      </a:r>
                      <a:r>
                        <a:rPr lang="de-DE" baseline="0" smtClean="0"/>
                        <a:t> erscheint </a:t>
                      </a:r>
                      <a:endParaRPr lang="de-DE" smtClean="0"/>
                    </a:p>
                    <a:p>
                      <a:pPr marL="0" indent="0">
                        <a:buFontTx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Modell steuern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Highscore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Timer</a:t>
                      </a:r>
                      <a:r>
                        <a:rPr lang="de-DE" dirty="0" smtClean="0"/>
                        <a:t> zählen/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baseline="0" dirty="0" smtClean="0"/>
                        <a:t>      </a:t>
                      </a:r>
                      <a:r>
                        <a:rPr lang="de-DE" dirty="0" smtClean="0"/>
                        <a:t>begrenzen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dirty="0" smtClean="0"/>
                        <a:t>Gameinteraktion (Start/Pause)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Kollision der Schlange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Schlange dringt durch die Wand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Menü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-</a:t>
                      </a:r>
                      <a:r>
                        <a:rPr lang="de-DE" baseline="0" dirty="0" err="1" smtClean="0"/>
                        <a:t>GameOver</a:t>
                      </a:r>
                      <a:endParaRPr lang="de-DE" dirty="0"/>
                    </a:p>
                  </a:txBody>
                  <a:tcPr/>
                </a:tc>
              </a:tr>
              <a:tr h="65091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20.09.2015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1,6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Bugfixing/</a:t>
                      </a:r>
                      <a:r>
                        <a:rPr lang="de-DE" dirty="0" err="1" smtClean="0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2,5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3,4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Terminplanung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80201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Zeitraum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22.06 – 11.07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Grundgerüst (HTML), Three.js lernen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12.07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 Meilenstein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13.07 – 31.07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Prüfungswochen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01.08 – 22.08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Verketteten</a:t>
                      </a:r>
                      <a:r>
                        <a:rPr lang="de-DE" baseline="0" dirty="0" smtClean="0"/>
                        <a:t> Würfeln, Modelle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23.08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 Meilenstein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24.08 – 19.09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Features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Bugfixing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20.09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 Meilenstein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72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Three.js nicht verstehen</a:t>
            </a:r>
          </a:p>
          <a:p>
            <a:r>
              <a:rPr lang="de-DE" dirty="0" smtClean="0"/>
              <a:t>Fehler in der Programmierung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	- Steuerung nicht auf Modelle übertragbar</a:t>
            </a:r>
          </a:p>
          <a:p>
            <a:pPr marL="0" indent="0">
              <a:buNone/>
            </a:pPr>
            <a:r>
              <a:rPr lang="de-DE" dirty="0" smtClean="0"/>
              <a:t>	- Modelle können nicht eingebunden werden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Steuerung und Kollision können nicht miteinander 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 interagieren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Abhängigkeiten anderer Arbeitspakete</a:t>
            </a:r>
          </a:p>
          <a:p>
            <a:r>
              <a:rPr lang="de-DE" dirty="0" smtClean="0"/>
              <a:t>Gruppendemotivation</a:t>
            </a:r>
          </a:p>
          <a:p>
            <a:r>
              <a:rPr lang="de-DE" dirty="0" smtClean="0"/>
              <a:t>Überschätzung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-Termine können nicht eingehalten werden</a:t>
            </a:r>
          </a:p>
          <a:p>
            <a:r>
              <a:rPr lang="de-DE" dirty="0" smtClean="0"/>
              <a:t>Technikausfall</a:t>
            </a:r>
          </a:p>
          <a:p>
            <a:r>
              <a:rPr lang="de-DE" dirty="0" smtClean="0"/>
              <a:t>Krankheitsausfälle</a:t>
            </a:r>
          </a:p>
          <a:p>
            <a:r>
              <a:rPr lang="de-DE" dirty="0" smtClean="0"/>
              <a:t>Schönes Wetter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6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10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Bildschirmpräsentation (4:3)</PresentationFormat>
  <Paragraphs>89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Office-Design</vt:lpstr>
      <vt:lpstr>Gliederung </vt:lpstr>
      <vt:lpstr>Kurzbeschreibung </vt:lpstr>
      <vt:lpstr>Skizzen </vt:lpstr>
      <vt:lpstr>Meilensteine</vt:lpstr>
      <vt:lpstr>Terminplanung</vt:lpstr>
      <vt:lpstr>Risiko</vt:lpstr>
    </vt:vector>
  </TitlesOfParts>
  <Company>HS-Fulda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</dc:title>
  <dc:creator>Meltem Oezkul</dc:creator>
  <cp:lastModifiedBy>Alan Horman</cp:lastModifiedBy>
  <cp:revision>46</cp:revision>
  <dcterms:created xsi:type="dcterms:W3CDTF">2015-06-15T14:21:10Z</dcterms:created>
  <dcterms:modified xsi:type="dcterms:W3CDTF">2015-09-05T09:05:15Z</dcterms:modified>
</cp:coreProperties>
</file>