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3" r:id="rId7"/>
    <p:sldId id="262" r:id="rId8"/>
    <p:sldId id="264" r:id="rId9"/>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7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FF162B-CE6F-6948-9E4E-CF339F017EF0}" type="datetime1">
              <a:rPr lang="de-DE" smtClean="0"/>
              <a:t>21.06.15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5743A3-F9E5-D34F-8226-C9A21C0129C8}" type="slidenum">
              <a:rPr lang="de-DE" smtClean="0"/>
              <a:t>‹Nr.›</a:t>
            </a:fld>
            <a:endParaRPr lang="de-DE"/>
          </a:p>
        </p:txBody>
      </p:sp>
    </p:spTree>
    <p:extLst>
      <p:ext uri="{BB962C8B-B14F-4D97-AF65-F5344CB8AC3E}">
        <p14:creationId xmlns:p14="http://schemas.microsoft.com/office/powerpoint/2010/main" val="3145226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7C1-49B9-FC43-A5F5-4E2CAE8623DA}" type="datetime1">
              <a:rPr lang="de-DE" smtClean="0"/>
              <a:t>21.06.15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9960-EC2C-6449-9F14-086D8D920967}" type="slidenum">
              <a:rPr lang="de-DE" smtClean="0"/>
              <a:t>‹Nr.›</a:t>
            </a:fld>
            <a:endParaRPr lang="de-DE"/>
          </a:p>
        </p:txBody>
      </p:sp>
    </p:spTree>
    <p:extLst>
      <p:ext uri="{BB962C8B-B14F-4D97-AF65-F5344CB8AC3E}">
        <p14:creationId xmlns:p14="http://schemas.microsoft.com/office/powerpoint/2010/main" val="4299412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F7B9960-EC2C-6449-9F14-086D8D920967}" type="slidenum">
              <a:rPr lang="de-DE" smtClean="0"/>
              <a:t>1</a:t>
            </a:fld>
            <a:endParaRPr lang="de-DE"/>
          </a:p>
        </p:txBody>
      </p:sp>
    </p:spTree>
    <p:extLst>
      <p:ext uri="{BB962C8B-B14F-4D97-AF65-F5344CB8AC3E}">
        <p14:creationId xmlns:p14="http://schemas.microsoft.com/office/powerpoint/2010/main" val="154719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1DACE3BB-339C-AD47-A52D-662320F7C205}" type="datetime1">
              <a:rPr lang="de-DE" smtClean="0"/>
              <a:t>21.06.15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2403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42559F4-B3EB-344D-B633-69F007223D30}" type="datetime1">
              <a:rPr lang="de-DE" smtClean="0"/>
              <a:t>21.06.15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2739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AF2205-F992-9F41-987F-7238F8B9F0B5}" type="datetime1">
              <a:rPr lang="de-DE" smtClean="0"/>
              <a:t>21.06.15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316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F84A754-A284-FB40-B909-6C25294AD20F}" type="datetime1">
              <a:rPr lang="de-DE" smtClean="0"/>
              <a:t>21.06.15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4486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CA605955-6352-BD4C-B0F3-ECEE8C6EE720}" type="datetime1">
              <a:rPr lang="de-DE" smtClean="0"/>
              <a:t>21.06.15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93792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86AEEF6-0385-0844-9861-D3417F6C1E98}" type="datetime1">
              <a:rPr lang="de-DE" smtClean="0"/>
              <a:t>21.06.15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079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4A495D8-31AC-6141-A708-923E383D2969}" type="datetime1">
              <a:rPr lang="de-DE" smtClean="0"/>
              <a:t>21.06.15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2433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6B9BBFBE-94A6-EE41-BDE2-C36DF8BDD6AC}" type="datetime1">
              <a:rPr lang="de-DE" smtClean="0"/>
              <a:t>21.06.15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1271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3BDDF1-32E1-AA48-AD7E-B28DB9397AA4}" type="datetime1">
              <a:rPr lang="de-DE" smtClean="0"/>
              <a:t>21.06.15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7030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F30ED29-63A2-654D-9D7C-1CB6D6E00183}" type="datetime1">
              <a:rPr lang="de-DE" smtClean="0"/>
              <a:t>21.06.15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8513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B359BF-9004-C740-93E9-376A57F77EA5}" type="datetime1">
              <a:rPr lang="de-DE" smtClean="0"/>
              <a:t>21.06.15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9258927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15D7D-6342-384A-A16F-53E369E57F7B}" type="datetime1">
              <a:rPr lang="de-DE" smtClean="0"/>
              <a:t>21.06.15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CA4F-E948-324D-AE99-93DD634CB28D}" type="slidenum">
              <a:rPr lang="de-DE" smtClean="0"/>
              <a:t>‹Nr.›</a:t>
            </a:fld>
            <a:endParaRPr lang="de-DE"/>
          </a:p>
        </p:txBody>
      </p:sp>
    </p:spTree>
    <p:extLst>
      <p:ext uri="{BB962C8B-B14F-4D97-AF65-F5344CB8AC3E}">
        <p14:creationId xmlns:p14="http://schemas.microsoft.com/office/powerpoint/2010/main" val="71274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44331"/>
            <a:ext cx="7772400" cy="1470025"/>
          </a:xfrm>
        </p:spPr>
        <p:txBody>
          <a:bodyPr/>
          <a:lstStyle/>
          <a:p>
            <a:r>
              <a:rPr lang="de-DE" dirty="0"/>
              <a:t>404 Not </a:t>
            </a:r>
            <a:r>
              <a:rPr lang="de-DE" dirty="0" err="1"/>
              <a:t>Found</a:t>
            </a:r>
            <a:endParaRPr lang="de-DE" dirty="0"/>
          </a:p>
        </p:txBody>
      </p:sp>
      <p:sp>
        <p:nvSpPr>
          <p:cNvPr id="3" name="Untertitel 2"/>
          <p:cNvSpPr>
            <a:spLocks noGrp="1"/>
          </p:cNvSpPr>
          <p:nvPr>
            <p:ph type="subTitle" idx="1"/>
          </p:nvPr>
        </p:nvSpPr>
        <p:spPr>
          <a:xfrm>
            <a:off x="4703881" y="4966956"/>
            <a:ext cx="4018081" cy="1396188"/>
          </a:xfrm>
        </p:spPr>
        <p:txBody>
          <a:bodyPr>
            <a:normAutofit/>
          </a:bodyPr>
          <a:lstStyle/>
          <a:p>
            <a:pPr algn="l"/>
            <a:r>
              <a:rPr lang="de-DE" sz="2000" dirty="0" smtClean="0"/>
              <a:t>Teammitglieder: Ramón Wilhelm</a:t>
            </a:r>
          </a:p>
          <a:p>
            <a:pPr algn="l"/>
            <a:r>
              <a:rPr lang="de-DE" sz="2000" dirty="0"/>
              <a:t>	</a:t>
            </a:r>
            <a:r>
              <a:rPr lang="de-DE" sz="2000" dirty="0" smtClean="0"/>
              <a:t>		</a:t>
            </a:r>
            <a:r>
              <a:rPr lang="de-DE" sz="2000" dirty="0"/>
              <a:t> </a:t>
            </a:r>
            <a:r>
              <a:rPr lang="de-DE" sz="2000" dirty="0" smtClean="0"/>
              <a:t>      Katharina Kahlert </a:t>
            </a:r>
          </a:p>
          <a:p>
            <a:pPr algn="l"/>
            <a:r>
              <a:rPr lang="de-DE" sz="2000" dirty="0"/>
              <a:t>	</a:t>
            </a:r>
            <a:r>
              <a:rPr lang="de-DE" sz="2000" dirty="0" smtClean="0"/>
              <a:t>		</a:t>
            </a:r>
            <a:r>
              <a:rPr lang="de-DE" sz="2000" dirty="0"/>
              <a:t> </a:t>
            </a:r>
            <a:r>
              <a:rPr lang="de-DE" sz="2000" dirty="0" smtClean="0"/>
              <a:t>      Meltem </a:t>
            </a:r>
            <a:r>
              <a:rPr lang="de-DE" sz="2000" dirty="0" err="1" smtClean="0"/>
              <a:t>Özkul</a:t>
            </a:r>
            <a:endParaRPr lang="de-DE" sz="2000" dirty="0"/>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1</a:t>
            </a:fld>
            <a:r>
              <a:rPr lang="de-DE" dirty="0" smtClean="0"/>
              <a:t> von </a:t>
            </a:r>
            <a:endParaRPr lang="de-DE" dirty="0"/>
          </a:p>
        </p:txBody>
      </p:sp>
      <p:sp>
        <p:nvSpPr>
          <p:cNvPr id="8" name="Untertitel 2"/>
          <p:cNvSpPr txBox="1">
            <a:spLocks/>
          </p:cNvSpPr>
          <p:nvPr/>
        </p:nvSpPr>
        <p:spPr>
          <a:xfrm>
            <a:off x="685800" y="4960162"/>
            <a:ext cx="4018081" cy="139618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de-DE" sz="2000" dirty="0" smtClean="0"/>
              <a:t>Dozenten: Prof. Dr. Paul Grimm </a:t>
            </a:r>
            <a:br>
              <a:rPr lang="de-DE" sz="2000" dirty="0" smtClean="0"/>
            </a:br>
            <a:r>
              <a:rPr lang="de-DE" sz="2000" dirty="0" smtClean="0"/>
              <a:t>                    Prof. Dr. Yvonne Jung</a:t>
            </a:r>
            <a:br>
              <a:rPr lang="de-DE" sz="2000" dirty="0" smtClean="0"/>
            </a:br>
            <a:endParaRPr lang="de-DE" sz="2000" dirty="0"/>
          </a:p>
        </p:txBody>
      </p:sp>
    </p:spTree>
    <p:extLst>
      <p:ext uri="{BB962C8B-B14F-4D97-AF65-F5344CB8AC3E}">
        <p14:creationId xmlns:p14="http://schemas.microsoft.com/office/powerpoint/2010/main" val="337179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a:bodyPr>
          <a:lstStyle/>
          <a:p>
            <a:r>
              <a:rPr lang="de-DE" dirty="0" smtClean="0"/>
              <a:t>Kurzbeschreibung</a:t>
            </a:r>
          </a:p>
          <a:p>
            <a:r>
              <a:rPr lang="de-DE" dirty="0" smtClean="0"/>
              <a:t>Skizzen</a:t>
            </a:r>
          </a:p>
          <a:p>
            <a:r>
              <a:rPr lang="de-DE" dirty="0" smtClean="0"/>
              <a:t>Aufgabenverteilung </a:t>
            </a:r>
          </a:p>
          <a:p>
            <a:r>
              <a:rPr lang="de-DE" dirty="0" smtClean="0"/>
              <a:t>Verantwortlichkeit</a:t>
            </a:r>
          </a:p>
          <a:p>
            <a:r>
              <a:rPr lang="de-DE" dirty="0" smtClean="0"/>
              <a:t>Meilensteine</a:t>
            </a:r>
          </a:p>
          <a:p>
            <a:r>
              <a:rPr lang="de-DE" dirty="0"/>
              <a:t>Zeitplan(</a:t>
            </a:r>
            <a:r>
              <a:rPr lang="de-DE" dirty="0" err="1"/>
              <a:t>Wochenrythmus</a:t>
            </a:r>
            <a:r>
              <a:rPr lang="de-DE" smtClean="0"/>
              <a:t>)</a:t>
            </a:r>
            <a:endParaRPr lang="de-DE" dirty="0" smtClean="0"/>
          </a:p>
          <a:p>
            <a:r>
              <a:rPr lang="de-DE" dirty="0" smtClean="0"/>
              <a:t>Risiko</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2</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2</a:t>
            </a:fld>
            <a:r>
              <a:rPr lang="de-DE" dirty="0" smtClean="0"/>
              <a:t> von </a:t>
            </a:r>
            <a:endParaRPr lang="de-DE" dirty="0"/>
          </a:p>
        </p:txBody>
      </p:sp>
    </p:spTree>
    <p:extLst>
      <p:ext uri="{BB962C8B-B14F-4D97-AF65-F5344CB8AC3E}">
        <p14:creationId xmlns:p14="http://schemas.microsoft.com/office/powerpoint/2010/main" val="13979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Kurzbeschreibung</a:t>
            </a:r>
            <a:br>
              <a:rPr lang="de-DE" dirty="0" smtClean="0"/>
            </a:br>
            <a:endParaRPr lang="de-DE" dirty="0"/>
          </a:p>
        </p:txBody>
      </p:sp>
      <p:sp>
        <p:nvSpPr>
          <p:cNvPr id="3" name="Inhaltsplatzhalter 2"/>
          <p:cNvSpPr>
            <a:spLocks noGrp="1"/>
          </p:cNvSpPr>
          <p:nvPr>
            <p:ph idx="1"/>
          </p:nvPr>
        </p:nvSpPr>
        <p:spPr/>
        <p:txBody>
          <a:bodyPr>
            <a:normAutofit lnSpcReduction="10000"/>
          </a:bodyPr>
          <a:lstStyle/>
          <a:p>
            <a:r>
              <a:rPr lang="de-DE" dirty="0"/>
              <a:t>Die kleine Schlange Nimmersatt braucht deine Hilfe, sie findet ihr Futter nicht in dieser riesen großen Welt. Führe sie zu ihrem Futter, doch gib acht es liegt auch ab und an was auf dem Weg, was Nimmersatt nicht verträgt! </a:t>
            </a:r>
          </a:p>
          <a:p>
            <a:r>
              <a:rPr lang="de-DE" dirty="0"/>
              <a:t>404-Not </a:t>
            </a:r>
            <a:r>
              <a:rPr lang="de-DE" dirty="0" err="1"/>
              <a:t>Found</a:t>
            </a:r>
            <a:r>
              <a:rPr lang="de-DE" dirty="0"/>
              <a:t> Group bringt das historisch bekannte Spiel </a:t>
            </a:r>
            <a:r>
              <a:rPr lang="de-DE" dirty="0" err="1"/>
              <a:t>Snake</a:t>
            </a:r>
            <a:r>
              <a:rPr lang="de-DE" dirty="0"/>
              <a:t> wieder auf den Markt. Mit neuen Features wird das Spiel zu einem kleinen Abenteuer.</a:t>
            </a:r>
          </a:p>
        </p:txBody>
      </p:sp>
      <p:sp>
        <p:nvSpPr>
          <p:cNvPr id="5" name="Foliennummernplatzhalter 4"/>
          <p:cNvSpPr>
            <a:spLocks noGrp="1"/>
          </p:cNvSpPr>
          <p:nvPr>
            <p:ph type="sldNum" sz="quarter" idx="12"/>
          </p:nvPr>
        </p:nvSpPr>
        <p:spPr/>
        <p:txBody>
          <a:bodyPr/>
          <a:lstStyle/>
          <a:p>
            <a:fld id="{8C23CA4F-E948-324D-AE99-93DD634CB28D}" type="slidenum">
              <a:rPr lang="de-DE" smtClean="0"/>
              <a:t>3</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3</a:t>
            </a:fld>
            <a:r>
              <a:rPr lang="de-DE" dirty="0" smtClean="0"/>
              <a:t> von </a:t>
            </a:r>
            <a:endParaRPr lang="de-DE" dirty="0"/>
          </a:p>
        </p:txBody>
      </p:sp>
    </p:spTree>
    <p:extLst>
      <p:ext uri="{BB962C8B-B14F-4D97-AF65-F5344CB8AC3E}">
        <p14:creationId xmlns:p14="http://schemas.microsoft.com/office/powerpoint/2010/main" val="39935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Skizzen</a:t>
            </a:r>
            <a:br>
              <a:rPr lang="de-DE" dirty="0" smtClean="0"/>
            </a:br>
            <a:endParaRPr lang="de-DE" dirty="0"/>
          </a:p>
        </p:txBody>
      </p:sp>
      <p:pic>
        <p:nvPicPr>
          <p:cNvPr id="4" name="Inhaltsplatzhalter 3" descr="SkizzeV1.png"/>
          <p:cNvPicPr>
            <a:picLocks noGrp="1" noChangeAspect="1"/>
          </p:cNvPicPr>
          <p:nvPr>
            <p:ph idx="1"/>
          </p:nvPr>
        </p:nvPicPr>
        <p:blipFill>
          <a:blip r:embed="rId2">
            <a:extLst>
              <a:ext uri="{28A0092B-C50C-407E-A947-70E740481C1C}">
                <a14:useLocalDpi xmlns:a14="http://schemas.microsoft.com/office/drawing/2010/main" val="0"/>
              </a:ext>
            </a:extLst>
          </a:blip>
          <a:srcRect t="11104" b="11104"/>
          <a:stretch>
            <a:fillRect/>
          </a:stretch>
        </p:blipFill>
        <p:spPr>
          <a:xfrm>
            <a:off x="322730" y="1196788"/>
            <a:ext cx="8663772" cy="4764741"/>
          </a:xfrm>
        </p:spPr>
      </p:pic>
      <p:sp>
        <p:nvSpPr>
          <p:cNvPr id="5" name="Foliennummernplatzhalter 4"/>
          <p:cNvSpPr>
            <a:spLocks noGrp="1"/>
          </p:cNvSpPr>
          <p:nvPr>
            <p:ph type="sldNum" sz="quarter" idx="12"/>
          </p:nvPr>
        </p:nvSpPr>
        <p:spPr/>
        <p:txBody>
          <a:bodyPr/>
          <a:lstStyle/>
          <a:p>
            <a:fld id="{8C23CA4F-E948-324D-AE99-93DD634CB28D}" type="slidenum">
              <a:rPr lang="de-DE" smtClean="0"/>
              <a:t>4</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4</a:t>
            </a:fld>
            <a:r>
              <a:rPr lang="de-DE" dirty="0" smtClean="0"/>
              <a:t> von </a:t>
            </a:r>
            <a:endParaRPr lang="de-DE" dirty="0"/>
          </a:p>
        </p:txBody>
      </p:sp>
    </p:spTree>
    <p:extLst>
      <p:ext uri="{BB962C8B-B14F-4D97-AF65-F5344CB8AC3E}">
        <p14:creationId xmlns:p14="http://schemas.microsoft.com/office/powerpoint/2010/main" val="42562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smtClean="0"/>
              <a:t>Aufgabenverteilung und Verantwortlichkeit</a:t>
            </a:r>
            <a:endParaRPr lang="de-DE" sz="3200"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489556652"/>
              </p:ext>
            </p:extLst>
          </p:nvPr>
        </p:nvGraphicFramePr>
        <p:xfrm>
          <a:off x="457200" y="1271494"/>
          <a:ext cx="8229600" cy="5308599"/>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de-DE" dirty="0" smtClean="0"/>
                        <a:t>Aufgaben</a:t>
                      </a:r>
                      <a:endParaRPr lang="de-DE" dirty="0"/>
                    </a:p>
                  </a:txBody>
                  <a:tcPr/>
                </a:tc>
                <a:tc>
                  <a:txBody>
                    <a:bodyPr/>
                    <a:lstStyle/>
                    <a:p>
                      <a:r>
                        <a:rPr lang="de-DE" dirty="0" smtClean="0"/>
                        <a:t>Verantwortlicher </a:t>
                      </a:r>
                      <a:endParaRPr lang="de-DE"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Gerüst(Welt) entwickeln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Gameinteraktion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      -</a:t>
                      </a:r>
                      <a:r>
                        <a:rPr lang="de-DE" baseline="0" dirty="0" smtClean="0"/>
                        <a:t> Pause</a:t>
                      </a:r>
                    </a:p>
                    <a:p>
                      <a:pPr marL="0" marR="0" indent="0" algn="l" defTabSz="457200" rtl="0" eaLnBrk="1" fontAlgn="auto" latinLnBrk="0" hangingPunct="1">
                        <a:lnSpc>
                          <a:spcPct val="100000"/>
                        </a:lnSpc>
                        <a:spcBef>
                          <a:spcPts val="0"/>
                        </a:spcBef>
                        <a:spcAft>
                          <a:spcPts val="0"/>
                        </a:spcAft>
                        <a:buClrTx/>
                        <a:buSzTx/>
                        <a:buFontTx/>
                        <a:buNone/>
                        <a:tabLst/>
                        <a:defRPr/>
                      </a:pPr>
                      <a:r>
                        <a:rPr lang="de-DE" baseline="0" dirty="0" smtClean="0"/>
                        <a:t>      - Start</a:t>
                      </a:r>
                      <a:endParaRPr lang="de-DE"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Schlange erstellen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Essen erscheint</a:t>
                      </a:r>
                    </a:p>
                  </a:txBody>
                  <a:tcPr/>
                </a:tc>
                <a:tc>
                  <a:txBody>
                    <a:bodyPr/>
                    <a:lstStyle/>
                    <a:p>
                      <a:r>
                        <a:rPr lang="de-DE" dirty="0" smtClean="0"/>
                        <a:t>Ramón</a:t>
                      </a:r>
                      <a:endParaRPr lang="de-DE" dirty="0"/>
                    </a:p>
                  </a:txBody>
                  <a:tcPr/>
                </a:tc>
              </a:tr>
              <a:tr h="370840">
                <a:tc>
                  <a:txBody>
                    <a:bodyPr/>
                    <a:lstStyle/>
                    <a:p>
                      <a:r>
                        <a:rPr lang="de-DE" dirty="0" smtClean="0"/>
                        <a:t>Navigation</a:t>
                      </a:r>
                    </a:p>
                    <a:p>
                      <a:r>
                        <a:rPr lang="de-DE" dirty="0" smtClean="0"/>
                        <a:t>     - Steuerung</a:t>
                      </a:r>
                      <a:endParaRPr lang="de-DE" baseline="0" dirty="0" smtClean="0"/>
                    </a:p>
                    <a:p>
                      <a:r>
                        <a:rPr lang="de-DE" dirty="0" smtClean="0"/>
                        <a:t>    </a:t>
                      </a:r>
                      <a:r>
                        <a:rPr lang="de-DE" baseline="0" dirty="0" smtClean="0"/>
                        <a:t> - Springen</a:t>
                      </a:r>
                      <a:endParaRPr lang="de-DE" dirty="0" smtClean="0"/>
                    </a:p>
                    <a:p>
                      <a:r>
                        <a:rPr lang="de-DE" dirty="0" smtClean="0"/>
                        <a:t>High Score</a:t>
                      </a:r>
                    </a:p>
                    <a:p>
                      <a:r>
                        <a:rPr lang="de-DE" dirty="0" smtClean="0"/>
                        <a:t>     </a:t>
                      </a:r>
                      <a:r>
                        <a:rPr lang="de-DE" baseline="0" dirty="0" smtClean="0"/>
                        <a:t> - Essen zählen</a:t>
                      </a:r>
                      <a:endParaRPr lang="de-DE" dirty="0"/>
                    </a:p>
                  </a:txBody>
                  <a:tcPr/>
                </a:tc>
                <a:tc>
                  <a:txBody>
                    <a:bodyPr/>
                    <a:lstStyle/>
                    <a:p>
                      <a:r>
                        <a:rPr lang="de-DE" dirty="0" smtClean="0"/>
                        <a:t>Meltem</a:t>
                      </a:r>
                      <a:endParaRPr lang="de-DE" dirty="0"/>
                    </a:p>
                  </a:txBody>
                  <a:tcPr/>
                </a:tc>
              </a:tr>
              <a:tr h="370840">
                <a:tc>
                  <a:txBody>
                    <a:bodyPr/>
                    <a:lstStyle/>
                    <a:p>
                      <a:r>
                        <a:rPr lang="de-DE" dirty="0" smtClean="0"/>
                        <a:t>Kollision</a:t>
                      </a:r>
                    </a:p>
                    <a:p>
                      <a:r>
                        <a:rPr lang="de-DE" dirty="0" smtClean="0"/>
                        <a:t>     - Wand</a:t>
                      </a:r>
                    </a:p>
                    <a:p>
                      <a:r>
                        <a:rPr lang="de-DE" dirty="0" smtClean="0"/>
                        <a:t>     - Essen </a:t>
                      </a:r>
                    </a:p>
                    <a:p>
                      <a:r>
                        <a:rPr lang="de-DE" dirty="0" smtClean="0"/>
                        <a:t>Menü</a:t>
                      </a:r>
                    </a:p>
                    <a:p>
                      <a:r>
                        <a:rPr lang="de-DE" dirty="0" smtClean="0"/>
                        <a:t>     -</a:t>
                      </a:r>
                      <a:r>
                        <a:rPr lang="de-DE" baseline="0" dirty="0" smtClean="0"/>
                        <a:t> Anleitung</a:t>
                      </a:r>
                    </a:p>
                    <a:p>
                      <a:r>
                        <a:rPr lang="de-DE" baseline="0" dirty="0" smtClean="0"/>
                        <a:t>     - Start</a:t>
                      </a:r>
                      <a:endParaRPr lang="de-DE" dirty="0"/>
                    </a:p>
                  </a:txBody>
                  <a:tcPr/>
                </a:tc>
                <a:tc>
                  <a:txBody>
                    <a:bodyPr/>
                    <a:lstStyle/>
                    <a:p>
                      <a:r>
                        <a:rPr lang="de-DE" dirty="0" smtClean="0"/>
                        <a:t>Katharina</a:t>
                      </a:r>
                      <a:endParaRPr lang="de-DE" dirty="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5</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5</a:t>
            </a:fld>
            <a:r>
              <a:rPr lang="de-DE" dirty="0" smtClean="0"/>
              <a:t> von </a:t>
            </a:r>
            <a:endParaRPr lang="de-DE" dirty="0"/>
          </a:p>
        </p:txBody>
      </p:sp>
    </p:spTree>
    <p:extLst>
      <p:ext uri="{BB962C8B-B14F-4D97-AF65-F5344CB8AC3E}">
        <p14:creationId xmlns:p14="http://schemas.microsoft.com/office/powerpoint/2010/main" val="34568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695649721"/>
              </p:ext>
            </p:extLst>
          </p:nvPr>
        </p:nvGraphicFramePr>
        <p:xfrm>
          <a:off x="457200" y="1600200"/>
          <a:ext cx="8229600" cy="4577079"/>
        </p:xfrm>
        <a:graphic>
          <a:graphicData uri="http://schemas.openxmlformats.org/drawingml/2006/table">
            <a:tbl>
              <a:tblPr firstRow="1" bandRow="1">
                <a:tableStyleId>{5C22544A-7EE6-4342-B048-85BDC9FD1C3A}</a:tableStyleId>
              </a:tblPr>
              <a:tblGrid>
                <a:gridCol w="708212"/>
                <a:gridCol w="7521388"/>
              </a:tblGrid>
              <a:tr h="370840">
                <a:tc>
                  <a:txBody>
                    <a:bodyPr/>
                    <a:lstStyle/>
                    <a:p>
                      <a:endParaRPr lang="de-DE" dirty="0"/>
                    </a:p>
                  </a:txBody>
                  <a:tcPr/>
                </a:tc>
                <a:tc>
                  <a:txBody>
                    <a:bodyPr/>
                    <a:lstStyle/>
                    <a:p>
                      <a:endParaRPr lang="de-DE"/>
                    </a:p>
                  </a:txBody>
                  <a:tcPr/>
                </a:tc>
              </a:tr>
              <a:tr h="370840">
                <a:tc>
                  <a:txBody>
                    <a:bodyPr/>
                    <a:lstStyle/>
                    <a:p>
                      <a:r>
                        <a:rPr lang="de-DE" dirty="0" smtClean="0"/>
                        <a:t>1.</a:t>
                      </a:r>
                      <a:endParaRPr lang="de-DE" dirty="0"/>
                    </a:p>
                  </a:txBody>
                  <a:tcPr/>
                </a:tc>
                <a:tc>
                  <a:txBody>
                    <a:bodyPr/>
                    <a:lstStyle/>
                    <a:p>
                      <a:r>
                        <a:rPr lang="de-DE" dirty="0" smtClean="0"/>
                        <a:t>- Schauplatz</a:t>
                      </a:r>
                    </a:p>
                    <a:p>
                      <a:pPr marL="0" indent="0">
                        <a:buFontTx/>
                        <a:buNone/>
                      </a:pPr>
                      <a:r>
                        <a:rPr lang="de-DE" dirty="0" smtClean="0"/>
                        <a:t>- Schlange</a:t>
                      </a:r>
                    </a:p>
                    <a:p>
                      <a:pPr marL="0" indent="0">
                        <a:buFontTx/>
                        <a:buNone/>
                      </a:pPr>
                      <a:r>
                        <a:rPr lang="de-DE" dirty="0" smtClean="0"/>
                        <a:t>- HTML</a:t>
                      </a:r>
                      <a:endParaRPr lang="de-DE" dirty="0"/>
                    </a:p>
                  </a:txBody>
                  <a:tcPr/>
                </a:tc>
              </a:tr>
              <a:tr h="370840">
                <a:tc>
                  <a:txBody>
                    <a:bodyPr/>
                    <a:lstStyle/>
                    <a:p>
                      <a:r>
                        <a:rPr lang="de-DE" dirty="0" smtClean="0"/>
                        <a:t>2.</a:t>
                      </a:r>
                      <a:endParaRPr lang="de-DE" dirty="0"/>
                    </a:p>
                  </a:txBody>
                  <a:tcPr/>
                </a:tc>
                <a:tc>
                  <a:txBody>
                    <a:bodyPr/>
                    <a:lstStyle/>
                    <a:p>
                      <a:r>
                        <a:rPr lang="de-DE" dirty="0" smtClean="0"/>
                        <a:t>- Navigation</a:t>
                      </a:r>
                      <a:r>
                        <a:rPr lang="de-DE" baseline="0" dirty="0" smtClean="0"/>
                        <a:t> u. Steuerung</a:t>
                      </a:r>
                    </a:p>
                    <a:p>
                      <a:r>
                        <a:rPr lang="de-DE" baseline="0" dirty="0" smtClean="0"/>
                        <a:t>- Wachsen u. Schrumpfen </a:t>
                      </a:r>
                    </a:p>
                    <a:p>
                      <a:r>
                        <a:rPr lang="de-DE" baseline="0" dirty="0" smtClean="0"/>
                        <a:t>- Essen</a:t>
                      </a:r>
                      <a:endParaRPr lang="de-DE" dirty="0"/>
                    </a:p>
                  </a:txBody>
                  <a:tcPr/>
                </a:tc>
              </a:tr>
              <a:tr h="370840">
                <a:tc>
                  <a:txBody>
                    <a:bodyPr/>
                    <a:lstStyle/>
                    <a:p>
                      <a:r>
                        <a:rPr lang="de-DE" dirty="0" smtClean="0"/>
                        <a:t>3.</a:t>
                      </a:r>
                      <a:endParaRPr lang="de-DE" dirty="0"/>
                    </a:p>
                  </a:txBody>
                  <a:tcPr/>
                </a:tc>
                <a:tc>
                  <a:txBody>
                    <a:bodyPr/>
                    <a:lstStyle/>
                    <a:p>
                      <a:r>
                        <a:rPr lang="de-DE" dirty="0" smtClean="0"/>
                        <a:t>- Menü</a:t>
                      </a:r>
                    </a:p>
                    <a:p>
                      <a:r>
                        <a:rPr lang="de-DE" dirty="0" smtClean="0"/>
                        <a:t>- Start</a:t>
                      </a:r>
                      <a:r>
                        <a:rPr lang="de-DE" baseline="0" dirty="0" smtClean="0"/>
                        <a:t> u. Pause</a:t>
                      </a:r>
                    </a:p>
                    <a:p>
                      <a:r>
                        <a:rPr lang="de-DE" baseline="0" dirty="0" smtClean="0"/>
                        <a:t>- Spielstand</a:t>
                      </a:r>
                    </a:p>
                    <a:p>
                      <a:r>
                        <a:rPr lang="de-DE" baseline="0" dirty="0" smtClean="0"/>
                        <a:t>- Wände Portalfunktion</a:t>
                      </a:r>
                      <a:endParaRPr lang="de-DE" dirty="0"/>
                    </a:p>
                  </a:txBody>
                  <a:tcPr/>
                </a:tc>
              </a:tr>
              <a:tr h="370840">
                <a:tc>
                  <a:txBody>
                    <a:bodyPr/>
                    <a:lstStyle/>
                    <a:p>
                      <a:r>
                        <a:rPr lang="de-DE" dirty="0" smtClean="0"/>
                        <a:t>4</a:t>
                      </a:r>
                      <a:endParaRPr lang="de-DE" dirty="0"/>
                    </a:p>
                  </a:txBody>
                  <a:tcPr/>
                </a:tc>
                <a:tc>
                  <a:txBody>
                    <a:bodyPr/>
                    <a:lstStyle/>
                    <a:p>
                      <a:r>
                        <a:rPr lang="de-DE" dirty="0" smtClean="0"/>
                        <a:t>Testing</a:t>
                      </a:r>
                    </a:p>
                    <a:p>
                      <a:r>
                        <a:rPr lang="de-DE" dirty="0" smtClean="0"/>
                        <a:t>Bugfix</a:t>
                      </a:r>
                    </a:p>
                    <a:p>
                      <a:r>
                        <a:rPr lang="de-DE" dirty="0" smtClean="0"/>
                        <a:t>Logo</a:t>
                      </a:r>
                    </a:p>
                    <a:p>
                      <a:r>
                        <a:rPr lang="de-DE" dirty="0" smtClean="0"/>
                        <a:t>Finale</a:t>
                      </a:r>
                      <a:r>
                        <a:rPr lang="de-DE" baseline="0" dirty="0" smtClean="0"/>
                        <a:t> Präsentation</a:t>
                      </a:r>
                      <a:endParaRPr lang="de-DE" dirty="0" smtClean="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6</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6</a:t>
            </a:fld>
            <a:r>
              <a:rPr lang="de-DE" dirty="0" smtClean="0"/>
              <a:t> von </a:t>
            </a:r>
            <a:endParaRPr lang="de-DE" dirty="0"/>
          </a:p>
        </p:txBody>
      </p:sp>
    </p:spTree>
    <p:extLst>
      <p:ext uri="{BB962C8B-B14F-4D97-AF65-F5344CB8AC3E}">
        <p14:creationId xmlns:p14="http://schemas.microsoft.com/office/powerpoint/2010/main" val="55061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Zeitplan(</a:t>
            </a:r>
            <a:r>
              <a:rPr lang="de-DE" dirty="0" err="1" smtClean="0"/>
              <a:t>Wochenrythmus</a:t>
            </a:r>
            <a:r>
              <a:rPr lang="de-DE" dirty="0" smtClean="0"/>
              <a:t>)</a:t>
            </a:r>
            <a:br>
              <a:rPr lang="de-DE" dirty="0" smtClean="0"/>
            </a:br>
            <a:endParaRPr lang="de-DE"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496277167"/>
              </p:ext>
            </p:extLst>
          </p:nvPr>
        </p:nvGraphicFramePr>
        <p:xfrm>
          <a:off x="457200" y="1600200"/>
          <a:ext cx="8229600" cy="2595880"/>
        </p:xfrm>
        <a:graphic>
          <a:graphicData uri="http://schemas.openxmlformats.org/drawingml/2006/table">
            <a:tbl>
              <a:tblPr firstRow="1" bandRow="1">
                <a:tableStyleId>{B301B821-A1FF-4177-AEE7-76D212191A09}</a:tableStyleId>
              </a:tblPr>
              <a:tblGrid>
                <a:gridCol w="2142565"/>
                <a:gridCol w="6087035"/>
              </a:tblGrid>
              <a:tr h="370840">
                <a:tc>
                  <a:txBody>
                    <a:bodyPr/>
                    <a:lstStyle/>
                    <a:p>
                      <a:r>
                        <a:rPr lang="de-DE" dirty="0" smtClean="0"/>
                        <a:t>Woche</a:t>
                      </a:r>
                      <a:endParaRPr lang="de-DE" dirty="0"/>
                    </a:p>
                  </a:txBody>
                  <a:tcPr/>
                </a:tc>
                <a:tc>
                  <a:txBody>
                    <a:bodyPr/>
                    <a:lstStyle/>
                    <a:p>
                      <a:r>
                        <a:rPr lang="de-DE" dirty="0" smtClean="0"/>
                        <a:t>Aufgabe</a:t>
                      </a:r>
                      <a:endParaRPr lang="de-DE" dirty="0"/>
                    </a:p>
                  </a:txBody>
                  <a:tcPr/>
                </a:tc>
              </a:tr>
              <a:tr h="370840">
                <a:tc>
                  <a:txBody>
                    <a:bodyPr/>
                    <a:lstStyle/>
                    <a:p>
                      <a:r>
                        <a:rPr lang="de-DE" dirty="0" smtClean="0"/>
                        <a:t>26 -28</a:t>
                      </a:r>
                      <a:endParaRPr lang="de-DE" dirty="0"/>
                    </a:p>
                  </a:txBody>
                  <a:tcPr/>
                </a:tc>
                <a:tc>
                  <a:txBody>
                    <a:bodyPr/>
                    <a:lstStyle/>
                    <a:p>
                      <a:r>
                        <a:rPr lang="de-DE" dirty="0" smtClean="0"/>
                        <a:t>1. Meilenstein</a:t>
                      </a:r>
                      <a:endParaRPr lang="de-DE"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29</a:t>
                      </a:r>
                      <a:r>
                        <a:rPr lang="de-DE" baseline="0" dirty="0" smtClean="0"/>
                        <a:t> – 31</a:t>
                      </a:r>
                      <a:endParaRPr lang="de-DE"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Prüfungen</a:t>
                      </a:r>
                    </a:p>
                  </a:txBody>
                  <a:tcPr/>
                </a:tc>
              </a:tr>
              <a:tr h="370840">
                <a:tc>
                  <a:txBody>
                    <a:bodyPr/>
                    <a:lstStyle/>
                    <a:p>
                      <a:r>
                        <a:rPr lang="de-DE" dirty="0" smtClean="0"/>
                        <a:t>32</a:t>
                      </a:r>
                      <a:r>
                        <a:rPr lang="de-DE" baseline="0" dirty="0" smtClean="0"/>
                        <a:t> – 34</a:t>
                      </a:r>
                      <a:endParaRPr lang="de-DE" dirty="0"/>
                    </a:p>
                  </a:txBody>
                  <a:tcPr/>
                </a:tc>
                <a:tc>
                  <a:txBody>
                    <a:bodyPr/>
                    <a:lstStyle/>
                    <a:p>
                      <a:r>
                        <a:rPr lang="de-DE" dirty="0" smtClean="0"/>
                        <a:t>2.</a:t>
                      </a:r>
                      <a:r>
                        <a:rPr lang="de-DE" baseline="0" dirty="0" smtClean="0"/>
                        <a:t> Meilenstein</a:t>
                      </a:r>
                      <a:endParaRPr lang="de-DE" dirty="0"/>
                    </a:p>
                  </a:txBody>
                  <a:tcPr/>
                </a:tc>
              </a:tr>
              <a:tr h="370840">
                <a:tc>
                  <a:txBody>
                    <a:bodyPr/>
                    <a:lstStyle/>
                    <a:p>
                      <a:r>
                        <a:rPr lang="de-DE" dirty="0" smtClean="0"/>
                        <a:t>35</a:t>
                      </a:r>
                      <a:r>
                        <a:rPr lang="de-DE" baseline="0" dirty="0" smtClean="0"/>
                        <a:t> – 37 </a:t>
                      </a:r>
                      <a:endParaRPr lang="de-DE" dirty="0"/>
                    </a:p>
                  </a:txBody>
                  <a:tcPr/>
                </a:tc>
                <a:tc>
                  <a:txBody>
                    <a:bodyPr/>
                    <a:lstStyle/>
                    <a:p>
                      <a:r>
                        <a:rPr lang="de-DE" dirty="0" smtClean="0"/>
                        <a:t>3.</a:t>
                      </a:r>
                      <a:r>
                        <a:rPr lang="de-DE" baseline="0" dirty="0" smtClean="0"/>
                        <a:t> Meilenstein</a:t>
                      </a:r>
                      <a:endParaRPr lang="de-DE" dirty="0"/>
                    </a:p>
                  </a:txBody>
                  <a:tcPr/>
                </a:tc>
              </a:tr>
              <a:tr h="370840">
                <a:tc>
                  <a:txBody>
                    <a:bodyPr/>
                    <a:lstStyle/>
                    <a:p>
                      <a:r>
                        <a:rPr lang="de-DE" dirty="0" smtClean="0"/>
                        <a:t>38 – 40</a:t>
                      </a:r>
                      <a:endParaRPr lang="de-DE" dirty="0"/>
                    </a:p>
                  </a:txBody>
                  <a:tcPr/>
                </a:tc>
                <a:tc>
                  <a:txBody>
                    <a:bodyPr/>
                    <a:lstStyle/>
                    <a:p>
                      <a:r>
                        <a:rPr lang="de-DE" dirty="0" smtClean="0"/>
                        <a:t>4. Meilenstein</a:t>
                      </a:r>
                      <a:endParaRPr lang="de-DE" dirty="0"/>
                    </a:p>
                  </a:txBody>
                  <a:tcPr/>
                </a:tc>
              </a:tr>
              <a:tr h="370840">
                <a:tc>
                  <a:txBody>
                    <a:bodyPr/>
                    <a:lstStyle/>
                    <a:p>
                      <a:r>
                        <a:rPr lang="de-DE" dirty="0" smtClean="0"/>
                        <a:t>41</a:t>
                      </a:r>
                      <a:endParaRPr lang="de-DE" dirty="0"/>
                    </a:p>
                  </a:txBody>
                  <a:tcPr/>
                </a:tc>
                <a:tc>
                  <a:txBody>
                    <a:bodyPr/>
                    <a:lstStyle/>
                    <a:p>
                      <a:r>
                        <a:rPr lang="de-DE" dirty="0" smtClean="0"/>
                        <a:t>Finale Präsentation</a:t>
                      </a:r>
                      <a:endParaRPr lang="de-DE" dirty="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7</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7</a:t>
            </a:fld>
            <a:r>
              <a:rPr lang="de-DE" dirty="0" smtClean="0"/>
              <a:t> von </a:t>
            </a:r>
            <a:endParaRPr lang="de-DE" dirty="0"/>
          </a:p>
        </p:txBody>
      </p:sp>
    </p:spTree>
    <p:extLst>
      <p:ext uri="{BB962C8B-B14F-4D97-AF65-F5344CB8AC3E}">
        <p14:creationId xmlns:p14="http://schemas.microsoft.com/office/powerpoint/2010/main" val="413492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Risiko</a:t>
            </a:r>
            <a:endParaRPr lang="de-DE" dirty="0"/>
          </a:p>
        </p:txBody>
      </p:sp>
      <p:sp>
        <p:nvSpPr>
          <p:cNvPr id="3" name="Inhaltsplatzhalter 2"/>
          <p:cNvSpPr>
            <a:spLocks noGrp="1"/>
          </p:cNvSpPr>
          <p:nvPr>
            <p:ph idx="1"/>
          </p:nvPr>
        </p:nvSpPr>
        <p:spPr/>
        <p:txBody>
          <a:bodyPr/>
          <a:lstStyle/>
          <a:p>
            <a:r>
              <a:rPr lang="de-DE" dirty="0" smtClean="0"/>
              <a:t>Three.js nicht verstehen</a:t>
            </a:r>
          </a:p>
          <a:p>
            <a:r>
              <a:rPr lang="de-DE" dirty="0" smtClean="0"/>
              <a:t>Fehler in der Programmierung</a:t>
            </a:r>
          </a:p>
          <a:p>
            <a:r>
              <a:rPr lang="de-DE" dirty="0" smtClean="0"/>
              <a:t>Gruppendemotivation</a:t>
            </a:r>
          </a:p>
          <a:p>
            <a:r>
              <a:rPr lang="de-DE" dirty="0" smtClean="0"/>
              <a:t>Überschätzung</a:t>
            </a:r>
          </a:p>
          <a:p>
            <a:r>
              <a:rPr lang="de-DE" dirty="0" smtClean="0"/>
              <a:t>Technikausfall</a:t>
            </a:r>
          </a:p>
          <a:p>
            <a:r>
              <a:rPr lang="de-DE" dirty="0" smtClean="0"/>
              <a:t>Krankheitsausfälle</a:t>
            </a:r>
          </a:p>
          <a:p>
            <a:r>
              <a:rPr lang="de-DE" dirty="0" smtClean="0"/>
              <a:t>Schönes Wetter </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8</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8</a:t>
            </a:fld>
            <a:r>
              <a:rPr lang="de-DE" dirty="0" smtClean="0"/>
              <a:t> von </a:t>
            </a:r>
            <a:endParaRPr lang="de-DE" dirty="0"/>
          </a:p>
        </p:txBody>
      </p:sp>
    </p:spTree>
    <p:extLst>
      <p:ext uri="{BB962C8B-B14F-4D97-AF65-F5344CB8AC3E}">
        <p14:creationId xmlns:p14="http://schemas.microsoft.com/office/powerpoint/2010/main" val="411010947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276</Words>
  <Application>Microsoft Macintosh PowerPoint</Application>
  <PresentationFormat>Bildschirmpräsentation (4:3)</PresentationFormat>
  <Paragraphs>98</Paragraphs>
  <Slides>8</Slides>
  <Notes>1</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Office-Design</vt:lpstr>
      <vt:lpstr>404 Not Found</vt:lpstr>
      <vt:lpstr>Gliederung </vt:lpstr>
      <vt:lpstr>Kurzbeschreibung </vt:lpstr>
      <vt:lpstr>Skizzen </vt:lpstr>
      <vt:lpstr>Aufgabenverteilung und Verantwortlichkeit</vt:lpstr>
      <vt:lpstr>Meilensteine</vt:lpstr>
      <vt:lpstr>Zeitplan(Wochenrythmus) </vt:lpstr>
      <vt:lpstr>Risiko</vt:lpstr>
    </vt:vector>
  </TitlesOfParts>
  <Company>HS-Fulda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NoName</dc:title>
  <dc:creator>Meltem Oezkul</dc:creator>
  <cp:lastModifiedBy>Meltem Oezkul</cp:lastModifiedBy>
  <cp:revision>15</cp:revision>
  <dcterms:created xsi:type="dcterms:W3CDTF">2015-06-15T14:21:10Z</dcterms:created>
  <dcterms:modified xsi:type="dcterms:W3CDTF">2015-06-21T17:37:46Z</dcterms:modified>
</cp:coreProperties>
</file>