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4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B9960-EC2C-6449-9F14-086D8D92096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9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44331"/>
            <a:ext cx="7772400" cy="1470025"/>
          </a:xfrm>
        </p:spPr>
        <p:txBody>
          <a:bodyPr/>
          <a:lstStyle/>
          <a:p>
            <a:r>
              <a:rPr lang="de-DE" dirty="0"/>
              <a:t>404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03881" y="4966956"/>
            <a:ext cx="4018081" cy="1396188"/>
          </a:xfrm>
        </p:spPr>
        <p:txBody>
          <a:bodyPr>
            <a:normAutofit/>
          </a:bodyPr>
          <a:lstStyle/>
          <a:p>
            <a:pPr algn="l"/>
            <a:r>
              <a:rPr lang="de-DE" sz="2000" dirty="0" smtClean="0"/>
              <a:t>Teammitglieder: </a:t>
            </a:r>
            <a:r>
              <a:rPr lang="de-DE" sz="2000" smtClean="0"/>
              <a:t>Ramón </a:t>
            </a:r>
            <a:r>
              <a:rPr lang="de-DE" sz="2000" smtClean="0"/>
              <a:t>Wilhelm</a:t>
            </a:r>
            <a:endParaRPr lang="de-DE" sz="2000" dirty="0" smtClean="0"/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Katharina Kahlert </a:t>
            </a:r>
          </a:p>
          <a:p>
            <a:pPr algn="l"/>
            <a:r>
              <a:rPr lang="de-DE" sz="2000" dirty="0"/>
              <a:t>	</a:t>
            </a:r>
            <a:r>
              <a:rPr lang="de-DE" sz="2000" dirty="0" smtClean="0"/>
              <a:t>		</a:t>
            </a:r>
            <a:r>
              <a:rPr lang="de-DE" sz="2000" dirty="0"/>
              <a:t> </a:t>
            </a:r>
            <a:r>
              <a:rPr lang="de-DE" sz="2000" dirty="0" smtClean="0"/>
              <a:t>      Meltem </a:t>
            </a:r>
            <a:r>
              <a:rPr lang="de-DE" sz="2000" dirty="0" err="1" smtClean="0"/>
              <a:t>Özkul</a:t>
            </a:r>
            <a:endParaRPr lang="de-DE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85800" y="4960162"/>
            <a:ext cx="4018081" cy="139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smtClean="0"/>
              <a:t>Dozenten: Prof. Dr. Paul Grimm </a:t>
            </a:r>
            <a:br>
              <a:rPr lang="de-DE" sz="2000" dirty="0" smtClean="0"/>
            </a:br>
            <a:r>
              <a:rPr lang="de-DE" sz="2000" dirty="0" smtClean="0"/>
              <a:t>                    Prof. Dr. Yvonne Jung</a:t>
            </a:r>
            <a:br>
              <a:rPr lang="de-DE" sz="2000" dirty="0" smtClean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17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Aufgabenverteilung </a:t>
            </a:r>
          </a:p>
          <a:p>
            <a:r>
              <a:rPr lang="de-DE" dirty="0" smtClean="0"/>
              <a:t>Verantwortlichkeit</a:t>
            </a:r>
          </a:p>
          <a:p>
            <a:r>
              <a:rPr lang="de-DE" dirty="0" smtClean="0"/>
              <a:t>Zeitplan(</a:t>
            </a:r>
            <a:r>
              <a:rPr lang="de-DE" dirty="0" err="1" smtClean="0"/>
              <a:t>Wochenrytmus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Meilensteine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4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Aufgabenverteilung 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5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86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Verantwortlichkeit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48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Zeitplan(</a:t>
            </a:r>
            <a:r>
              <a:rPr lang="de-DE" dirty="0" err="1" smtClean="0"/>
              <a:t>Wochenrytmus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7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9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8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6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9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Office-Design</vt:lpstr>
      <vt:lpstr>404 Not Found</vt:lpstr>
      <vt:lpstr>Gliederung </vt:lpstr>
      <vt:lpstr>Kurzbeschreibung </vt:lpstr>
      <vt:lpstr>Skizzen </vt:lpstr>
      <vt:lpstr>Aufgabenverteilung  </vt:lpstr>
      <vt:lpstr>Verantwortlichkeit </vt:lpstr>
      <vt:lpstr>Zeitplan(Wochenrytmus) </vt:lpstr>
      <vt:lpstr>Meilensteine</vt:lpstr>
      <vt:lpstr>Risiko</vt:lpstr>
    </vt:vector>
  </TitlesOfParts>
  <Company>HS-Fulda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Alan Horman</cp:lastModifiedBy>
  <cp:revision>4</cp:revision>
  <dcterms:created xsi:type="dcterms:W3CDTF">2015-06-15T14:21:10Z</dcterms:created>
  <dcterms:modified xsi:type="dcterms:W3CDTF">2015-06-19T16:55:16Z</dcterms:modified>
</cp:coreProperties>
</file>