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70" r:id="rId6"/>
    <p:sldId id="266" r:id="rId7"/>
    <p:sldId id="267" r:id="rId8"/>
    <p:sldId id="268" r:id="rId9"/>
    <p:sldId id="269" r:id="rId10"/>
    <p:sldId id="264" r:id="rId1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4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F162B-CE6F-6948-9E4E-CF339F017EF0}" type="datetime1">
              <a:rPr lang="de-DE" smtClean="0"/>
              <a:t>28.06.15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743A3-F9E5-D34F-8226-C9A21C0129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22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87C1-49B9-FC43-A5F5-4E2CAE8623DA}" type="datetime1">
              <a:rPr lang="de-DE" smtClean="0"/>
              <a:t>28.06.15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B9960-EC2C-6449-9F14-086D8D920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9412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B9960-EC2C-6449-9F14-086D8D92096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191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E3BB-339C-AD47-A52D-662320F7C205}" type="datetime1">
              <a:rPr lang="de-DE" smtClean="0"/>
              <a:t>28.06.15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03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59F4-B3EB-344D-B633-69F007223D30}" type="datetime1">
              <a:rPr lang="de-DE" smtClean="0"/>
              <a:t>28.06.15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91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2205-F992-9F41-987F-7238F8B9F0B5}" type="datetime1">
              <a:rPr lang="de-DE" smtClean="0"/>
              <a:t>28.06.15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64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A754-A284-FB40-B909-6C25294AD20F}" type="datetime1">
              <a:rPr lang="de-DE" smtClean="0"/>
              <a:t>28.06.15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66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955-6352-BD4C-B0F3-ECEE8C6EE720}" type="datetime1">
              <a:rPr lang="de-DE" smtClean="0"/>
              <a:t>28.06.15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92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EEF6-0385-0844-9861-D3417F6C1E98}" type="datetime1">
              <a:rPr lang="de-DE" smtClean="0"/>
              <a:t>28.06.15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9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95D8-31AC-6141-A708-923E383D2969}" type="datetime1">
              <a:rPr lang="de-DE" smtClean="0"/>
              <a:t>28.06.15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37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BFBE-94A6-EE41-BDE2-C36DF8BDD6AC}" type="datetime1">
              <a:rPr lang="de-DE" smtClean="0"/>
              <a:t>28.06.15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71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DDF1-32E1-AA48-AD7E-B28DB9397AA4}" type="datetime1">
              <a:rPr lang="de-DE" smtClean="0"/>
              <a:t>28.06.15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03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ED29-63A2-654D-9D7C-1CB6D6E00183}" type="datetime1">
              <a:rPr lang="de-DE" smtClean="0"/>
              <a:t>28.06.15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32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59BF-9004-C740-93E9-376A57F77EA5}" type="datetime1">
              <a:rPr lang="de-DE" smtClean="0"/>
              <a:t>28.06.15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89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5D7D-6342-384A-A16F-53E369E57F7B}" type="datetime1">
              <a:rPr lang="de-DE" smtClean="0"/>
              <a:t>28.06.15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74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244331"/>
            <a:ext cx="7772400" cy="1470025"/>
          </a:xfrm>
        </p:spPr>
        <p:txBody>
          <a:bodyPr/>
          <a:lstStyle/>
          <a:p>
            <a:r>
              <a:rPr lang="de-DE" dirty="0"/>
              <a:t>404 Not </a:t>
            </a:r>
            <a:r>
              <a:rPr lang="de-DE" dirty="0" err="1"/>
              <a:t>Found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03881" y="4966956"/>
            <a:ext cx="4018081" cy="1396188"/>
          </a:xfrm>
        </p:spPr>
        <p:txBody>
          <a:bodyPr>
            <a:normAutofit/>
          </a:bodyPr>
          <a:lstStyle/>
          <a:p>
            <a:pPr algn="l"/>
            <a:r>
              <a:rPr lang="de-DE" sz="2000" dirty="0" smtClean="0"/>
              <a:t>Teammitglieder: Ramón Wilhelm</a:t>
            </a:r>
          </a:p>
          <a:p>
            <a:pPr algn="l"/>
            <a:r>
              <a:rPr lang="de-DE" sz="2000" dirty="0"/>
              <a:t>	</a:t>
            </a:r>
            <a:r>
              <a:rPr lang="de-DE" sz="2000" dirty="0" smtClean="0"/>
              <a:t>		</a:t>
            </a:r>
            <a:r>
              <a:rPr lang="de-DE" sz="2000" dirty="0"/>
              <a:t> </a:t>
            </a:r>
            <a:r>
              <a:rPr lang="de-DE" sz="2000" dirty="0" smtClean="0"/>
              <a:t>      Katharina Kahlert </a:t>
            </a:r>
          </a:p>
          <a:p>
            <a:pPr algn="l"/>
            <a:r>
              <a:rPr lang="de-DE" sz="2000" dirty="0"/>
              <a:t>	</a:t>
            </a:r>
            <a:r>
              <a:rPr lang="de-DE" sz="2000" dirty="0" smtClean="0"/>
              <a:t>		</a:t>
            </a:r>
            <a:r>
              <a:rPr lang="de-DE" sz="2000" dirty="0"/>
              <a:t> </a:t>
            </a:r>
            <a:r>
              <a:rPr lang="de-DE" sz="2000" dirty="0" smtClean="0"/>
              <a:t>      Meltem </a:t>
            </a:r>
            <a:r>
              <a:rPr lang="de-DE" sz="2000" dirty="0" err="1" smtClean="0"/>
              <a:t>Özkul</a:t>
            </a:r>
            <a:endParaRPr lang="de-DE" sz="200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1</a:t>
            </a:fld>
            <a:r>
              <a:rPr lang="de-DE" dirty="0" smtClean="0"/>
              <a:t> von </a:t>
            </a:r>
            <a:endParaRPr lang="de-DE" dirty="0"/>
          </a:p>
        </p:txBody>
      </p:sp>
      <p:sp>
        <p:nvSpPr>
          <p:cNvPr id="8" name="Untertitel 2"/>
          <p:cNvSpPr txBox="1">
            <a:spLocks/>
          </p:cNvSpPr>
          <p:nvPr/>
        </p:nvSpPr>
        <p:spPr>
          <a:xfrm>
            <a:off x="685800" y="4960162"/>
            <a:ext cx="4018081" cy="1396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 dirty="0" smtClean="0"/>
              <a:t>Dozenten: Prof. Dr. Paul Grimm </a:t>
            </a:r>
            <a:br>
              <a:rPr lang="de-DE" sz="2000" dirty="0" smtClean="0"/>
            </a:br>
            <a:r>
              <a:rPr lang="de-DE" sz="2000" dirty="0" smtClean="0"/>
              <a:t>                    Prof. Dr. Yvonne Jung</a:t>
            </a:r>
            <a:br>
              <a:rPr lang="de-DE" sz="2000" dirty="0" smtClean="0"/>
            </a:b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371794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Risiko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Three.js nicht verstehen</a:t>
            </a:r>
          </a:p>
          <a:p>
            <a:r>
              <a:rPr lang="de-DE" dirty="0" smtClean="0"/>
              <a:t>Fehler in der Programmierung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	- Steuerung nicht auf Modelle übertragbar</a:t>
            </a:r>
          </a:p>
          <a:p>
            <a:pPr marL="0" indent="0">
              <a:buNone/>
            </a:pPr>
            <a:r>
              <a:rPr lang="de-DE" dirty="0" smtClean="0"/>
              <a:t>	- Modelle können nicht eingebunden werden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Steuerung und Kollision können nicht miteinander 	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  interagieren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Abhängigkeiten anderer Arbeitspakete</a:t>
            </a:r>
          </a:p>
          <a:p>
            <a:r>
              <a:rPr lang="de-DE" dirty="0" smtClean="0"/>
              <a:t>Gruppendemotivation</a:t>
            </a:r>
          </a:p>
          <a:p>
            <a:r>
              <a:rPr lang="de-DE" dirty="0" smtClean="0"/>
              <a:t>Überschätzung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-Termine können nicht eingehalten werden</a:t>
            </a:r>
          </a:p>
          <a:p>
            <a:r>
              <a:rPr lang="de-DE" dirty="0" smtClean="0"/>
              <a:t>Technikausfall</a:t>
            </a:r>
          </a:p>
          <a:p>
            <a:r>
              <a:rPr lang="de-DE" dirty="0" smtClean="0"/>
              <a:t>Krankheitsausfälle</a:t>
            </a:r>
          </a:p>
          <a:p>
            <a:r>
              <a:rPr lang="de-DE" dirty="0" smtClean="0"/>
              <a:t>Schönes Wetter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10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010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4622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 smtClean="0"/>
              <a:t>Kurzbeschreibung</a:t>
            </a:r>
          </a:p>
          <a:p>
            <a:r>
              <a:rPr lang="de-DE" dirty="0" smtClean="0"/>
              <a:t>Skizzen</a:t>
            </a:r>
          </a:p>
          <a:p>
            <a:r>
              <a:rPr lang="de-DE" dirty="0" smtClean="0"/>
              <a:t>Terminplan</a:t>
            </a:r>
          </a:p>
          <a:p>
            <a:r>
              <a:rPr lang="de-DE" dirty="0" smtClean="0"/>
              <a:t>Risiko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2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7971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Kurzbeschreibung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Die kleine Schlange Nimmersatt braucht deine Hilfe, sie findet ihr Futter nicht in dieser riesen großen Welt. Führe sie zu ihrem Futter, doch gib </a:t>
            </a:r>
            <a:r>
              <a:rPr lang="de-DE" dirty="0" smtClean="0"/>
              <a:t>Acht </a:t>
            </a:r>
            <a:r>
              <a:rPr lang="de-DE" dirty="0"/>
              <a:t>es liegt auch ab und an was auf dem Weg, was Nimmersatt nicht verträgt! </a:t>
            </a:r>
          </a:p>
          <a:p>
            <a:r>
              <a:rPr lang="de-DE" dirty="0"/>
              <a:t>404-Not </a:t>
            </a:r>
            <a:r>
              <a:rPr lang="de-DE" dirty="0" err="1"/>
              <a:t>Found</a:t>
            </a:r>
            <a:r>
              <a:rPr lang="de-DE" dirty="0"/>
              <a:t> Group bringt das historisch bekannte Spiel </a:t>
            </a:r>
            <a:r>
              <a:rPr lang="de-DE" dirty="0" err="1"/>
              <a:t>Snake</a:t>
            </a:r>
            <a:r>
              <a:rPr lang="de-DE" dirty="0"/>
              <a:t> wieder auf den Markt. Mit neuen Features wird das Spiel zu einem kleinen Abenteuer.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3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359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Skizzen</a:t>
            </a:r>
            <a:br>
              <a:rPr lang="de-DE" dirty="0" smtClean="0"/>
            </a:br>
            <a:endParaRPr lang="de-DE" dirty="0"/>
          </a:p>
        </p:txBody>
      </p:sp>
      <p:pic>
        <p:nvPicPr>
          <p:cNvPr id="4" name="Inhaltsplatzhalter 3" descr="SkizzeV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04" b="11104"/>
          <a:stretch>
            <a:fillRect/>
          </a:stretch>
        </p:blipFill>
        <p:spPr>
          <a:xfrm>
            <a:off x="322730" y="1078174"/>
            <a:ext cx="8663772" cy="4883356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4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623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Meilensteine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589113"/>
              </p:ext>
            </p:extLst>
          </p:nvPr>
        </p:nvGraphicFramePr>
        <p:xfrm>
          <a:off x="457200" y="1417638"/>
          <a:ext cx="8389360" cy="4938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340"/>
                <a:gridCol w="2097340"/>
                <a:gridCol w="2097340"/>
                <a:gridCol w="2097340"/>
              </a:tblGrid>
              <a:tr h="377119">
                <a:tc>
                  <a:txBody>
                    <a:bodyPr/>
                    <a:lstStyle/>
                    <a:p>
                      <a:r>
                        <a:rPr lang="de-DE" dirty="0" smtClean="0"/>
                        <a:t>Meilenstein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Ramón Wilhelm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Meltem </a:t>
                      </a:r>
                      <a:r>
                        <a:rPr lang="de-DE" dirty="0" err="1" smtClean="0"/>
                        <a:t>Özkul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Katharina</a:t>
                      </a:r>
                      <a:r>
                        <a:rPr lang="de-DE" baseline="0" dirty="0" smtClean="0"/>
                        <a:t> Kahlert</a:t>
                      </a:r>
                      <a:endParaRPr lang="de-DE" dirty="0"/>
                    </a:p>
                  </a:txBody>
                  <a:tcPr/>
                </a:tc>
              </a:tr>
              <a:tr h="1208848"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12.07.2015</a:t>
                      </a:r>
                    </a:p>
                    <a:p>
                      <a:r>
                        <a:rPr lang="de-DE" baseline="0" dirty="0" smtClean="0"/>
                        <a:t>Mit Würfeln als Platzhalter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-Spielwelt</a:t>
                      </a:r>
                    </a:p>
                    <a:p>
                      <a:r>
                        <a:rPr lang="de-DE" dirty="0" smtClean="0"/>
                        <a:t>-Kamera</a:t>
                      </a:r>
                    </a:p>
                    <a:p>
                      <a:r>
                        <a:rPr lang="de-DE" dirty="0" smtClean="0"/>
                        <a:t>-Licht/Schatten</a:t>
                      </a:r>
                    </a:p>
                    <a:p>
                      <a:r>
                        <a:rPr lang="de-DE" dirty="0" smtClean="0"/>
                        <a:t>-Essen</a:t>
                      </a:r>
                      <a:r>
                        <a:rPr lang="de-DE" baseline="0" dirty="0" smtClean="0"/>
                        <a:t> erscheint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Navigation/Steuerung</a:t>
                      </a:r>
                      <a:r>
                        <a:rPr lang="de-DE" baseline="0" dirty="0" smtClean="0"/>
                        <a:t> eines Würfels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-Kollision</a:t>
                      </a:r>
                      <a:r>
                        <a:rPr lang="de-DE" baseline="0" dirty="0" smtClean="0"/>
                        <a:t> von Würfel mit Spielwelt, Essen</a:t>
                      </a:r>
                      <a:endParaRPr lang="de-DE" dirty="0"/>
                    </a:p>
                  </a:txBody>
                  <a:tcPr/>
                </a:tc>
              </a:tr>
              <a:tr h="377119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Prüfungswochen bis</a:t>
                      </a:r>
                      <a:r>
                        <a:rPr lang="de-DE" baseline="0" dirty="0" smtClean="0"/>
                        <a:t> zum 31.07.2015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2324708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23.08</a:t>
                      </a:r>
                      <a:r>
                        <a:rPr lang="de-DE" dirty="0" smtClean="0">
                          <a:effectLst/>
                        </a:rPr>
                        <a:t> .</a:t>
                      </a:r>
                      <a:r>
                        <a:rPr lang="de-DE" dirty="0" smtClean="0">
                          <a:effectLst/>
                        </a:rPr>
                        <a:t>2015</a:t>
                      </a:r>
                    </a:p>
                    <a:p>
                      <a:r>
                        <a:rPr lang="de-DE" dirty="0" smtClean="0">
                          <a:effectLst/>
                        </a:rPr>
                        <a:t>1.Teil mit Schlangenkette</a:t>
                      </a:r>
                    </a:p>
                    <a:p>
                      <a:r>
                        <a:rPr lang="de-DE" dirty="0" smtClean="0">
                          <a:effectLst/>
                        </a:rPr>
                        <a:t>2.Teil</a:t>
                      </a:r>
                      <a:endParaRPr lang="de-DE" dirty="0" smtClean="0">
                        <a:effectLst/>
                      </a:endParaRPr>
                    </a:p>
                    <a:p>
                      <a:r>
                        <a:rPr lang="de-DE" dirty="0" smtClean="0">
                          <a:effectLst/>
                        </a:rPr>
                        <a:t>Komplett Version mit Modellen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Schlange wird größer/kleiner (Essen)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err="1" smtClean="0"/>
                        <a:t>Timer</a:t>
                      </a:r>
                      <a:r>
                        <a:rPr lang="de-DE" dirty="0" smtClean="0"/>
                        <a:t> zählen/begrenzen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Gameinteraktion (Start/Pause)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Modell steuern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err="1" smtClean="0"/>
                        <a:t>Highscore</a:t>
                      </a:r>
                      <a:r>
                        <a:rPr lang="de-DE" baseline="0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Kollision der Schlange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Schlange dringt durch die Wand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Menü</a:t>
                      </a:r>
                      <a:endParaRPr lang="de-DE" dirty="0"/>
                    </a:p>
                  </a:txBody>
                  <a:tcPr/>
                </a:tc>
              </a:tr>
              <a:tr h="650918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20.09.2015</a:t>
                      </a:r>
                    </a:p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Fertigstellung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-Level</a:t>
                      </a:r>
                      <a:r>
                        <a:rPr lang="de-DE" baseline="0" dirty="0" smtClean="0"/>
                        <a:t> 1,6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-Bugfixing/</a:t>
                      </a:r>
                      <a:r>
                        <a:rPr lang="de-DE" dirty="0" err="1" smtClean="0"/>
                        <a:t>Testing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-Level</a:t>
                      </a:r>
                      <a:r>
                        <a:rPr lang="de-DE" baseline="0" dirty="0" smtClean="0"/>
                        <a:t> 2,5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-Bugfixing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Level</a:t>
                      </a:r>
                      <a:r>
                        <a:rPr lang="de-DE" baseline="0" dirty="0" smtClean="0"/>
                        <a:t> 3,4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- Bugfixing</a:t>
                      </a:r>
                      <a:r>
                        <a:rPr lang="de-DE" baseline="0" dirty="0" smtClean="0"/>
                        <a:t> 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814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Terminplan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526010"/>
              </p:ext>
            </p:extLst>
          </p:nvPr>
        </p:nvGraphicFramePr>
        <p:xfrm>
          <a:off x="457200" y="1600200"/>
          <a:ext cx="8229600" cy="4033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Termin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Ramón</a:t>
                      </a:r>
                      <a:r>
                        <a:rPr lang="de-DE" baseline="0" dirty="0" smtClean="0"/>
                        <a:t> Wilhelm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Meltem </a:t>
                      </a:r>
                      <a:r>
                        <a:rPr lang="de-DE" dirty="0" err="1" smtClean="0"/>
                        <a:t>Özkul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Katharina Kahlert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12.07.2015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-Konzept für Interaktion</a:t>
                      </a:r>
                    </a:p>
                    <a:p>
                      <a:r>
                        <a:rPr lang="de-DE" dirty="0" smtClean="0"/>
                        <a:t>-Grundgerüst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-Konzept Navigation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-Konzept Kollision</a:t>
                      </a:r>
                    </a:p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Bis zum</a:t>
                      </a:r>
                      <a:r>
                        <a:rPr lang="de-DE" baseline="0" dirty="0" smtClean="0"/>
                        <a:t> 31.07.2015</a:t>
                      </a:r>
                      <a:endParaRPr lang="de-D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Prüfungswoche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06.09.2015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-Umsetzung der Interaktion</a:t>
                      </a:r>
                      <a:r>
                        <a:rPr lang="de-DE" baseline="0" dirty="0" smtClean="0"/>
                        <a:t> </a:t>
                      </a:r>
                    </a:p>
                    <a:p>
                      <a:r>
                        <a:rPr lang="de-DE" baseline="0" dirty="0" smtClean="0"/>
                        <a:t>- Kameraführung</a:t>
                      </a:r>
                    </a:p>
                    <a:p>
                      <a:r>
                        <a:rPr lang="de-DE" baseline="0" dirty="0" smtClean="0"/>
                        <a:t>-Konzept für das Essen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-Umsetzung</a:t>
                      </a:r>
                      <a:r>
                        <a:rPr lang="de-DE" baseline="0" dirty="0" smtClean="0"/>
                        <a:t> der Navigation und Steuerung</a:t>
                      </a:r>
                    </a:p>
                    <a:p>
                      <a:r>
                        <a:rPr lang="de-DE" baseline="0" dirty="0" smtClean="0"/>
                        <a:t>-Konzept </a:t>
                      </a:r>
                      <a:r>
                        <a:rPr lang="de-DE" baseline="0" dirty="0" err="1" smtClean="0"/>
                        <a:t>Highscore</a:t>
                      </a:r>
                      <a:endParaRPr lang="de-DE" baseline="0" dirty="0" smtClean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-Umsetzung der Kollision</a:t>
                      </a:r>
                    </a:p>
                    <a:p>
                      <a:r>
                        <a:rPr lang="de-DE" dirty="0" smtClean="0"/>
                        <a:t>  -Schlange</a:t>
                      </a:r>
                    </a:p>
                    <a:p>
                      <a:r>
                        <a:rPr lang="de-DE" dirty="0" smtClean="0"/>
                        <a:t>  - Wände</a:t>
                      </a:r>
                    </a:p>
                    <a:p>
                      <a:r>
                        <a:rPr lang="de-DE" dirty="0" smtClean="0"/>
                        <a:t>  - Essen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02.10.2015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-Umsetzung des Essens </a:t>
                      </a:r>
                    </a:p>
                    <a:p>
                      <a:r>
                        <a:rPr lang="de-DE" dirty="0" smtClean="0"/>
                        <a:t>-Bugfixing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-Umsetzung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Highscore</a:t>
                      </a:r>
                      <a:endParaRPr lang="de-DE" baseline="0" dirty="0" smtClean="0"/>
                    </a:p>
                    <a:p>
                      <a:r>
                        <a:rPr lang="de-DE" baseline="0" dirty="0" smtClean="0"/>
                        <a:t>-Bugfixing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-Menü, Anleitung,  Portal</a:t>
                      </a:r>
                    </a:p>
                    <a:p>
                      <a:r>
                        <a:rPr lang="de-DE" dirty="0" smtClean="0"/>
                        <a:t>-Finale Präsentation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11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 Meilenstein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275157"/>
              </p:ext>
            </p:extLst>
          </p:nvPr>
        </p:nvGraphicFramePr>
        <p:xfrm>
          <a:off x="658426" y="1600200"/>
          <a:ext cx="7812309" cy="266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947"/>
                <a:gridCol w="2150425"/>
                <a:gridCol w="2247537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Termin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Ramón Wilhelm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Meltem </a:t>
                      </a:r>
                      <a:r>
                        <a:rPr lang="de-DE" dirty="0" err="1" smtClean="0"/>
                        <a:t>Özkul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Katharina Kahlert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28.06.2015</a:t>
                      </a:r>
                      <a:endParaRPr lang="de-D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Three.js</a:t>
                      </a:r>
                      <a:r>
                        <a:rPr lang="de-DE" dirty="0" smtClean="0"/>
                        <a:t> verstehen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05.07.2015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Erste</a:t>
                      </a:r>
                      <a:r>
                        <a:rPr lang="de-DE" baseline="0" dirty="0" smtClean="0"/>
                        <a:t> Überlegungen</a:t>
                      </a:r>
                    </a:p>
                    <a:p>
                      <a:r>
                        <a:rPr lang="de-DE" baseline="0" dirty="0" smtClean="0"/>
                        <a:t> zur Gameinteraktion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Erste Überlegungen zur Navigation und Steuerung</a:t>
                      </a:r>
                      <a:r>
                        <a:rPr lang="de-DE" baseline="0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Erste Überlegungen zur</a:t>
                      </a:r>
                      <a:r>
                        <a:rPr lang="de-DE" baseline="0" dirty="0" smtClean="0"/>
                        <a:t> Kollision 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12.07.2015</a:t>
                      </a:r>
                      <a:endParaRPr lang="de-D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Konzepte besprechen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Vom 13.07 – 31.07.2015</a:t>
                      </a:r>
                      <a:endParaRPr lang="de-D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Prüfungswochen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45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 Meilenstein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902424"/>
              </p:ext>
            </p:extLst>
          </p:nvPr>
        </p:nvGraphicFramePr>
        <p:xfrm>
          <a:off x="457200" y="1600200"/>
          <a:ext cx="8229600" cy="3942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Termin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Ramón</a:t>
                      </a:r>
                      <a:r>
                        <a:rPr lang="de-DE" baseline="0" dirty="0" smtClean="0"/>
                        <a:t> Wilhelm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Meltem </a:t>
                      </a:r>
                      <a:r>
                        <a:rPr lang="de-DE" dirty="0" err="1" smtClean="0"/>
                        <a:t>Özkul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Katharina</a:t>
                      </a:r>
                      <a:r>
                        <a:rPr lang="de-DE" baseline="0" dirty="0" smtClean="0"/>
                        <a:t> Kahlert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09.08.2015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Erste Programmierung</a:t>
                      </a:r>
                      <a:r>
                        <a:rPr lang="de-DE" baseline="0" dirty="0" smtClean="0"/>
                        <a:t> der Kamera,</a:t>
                      </a:r>
                    </a:p>
                    <a:p>
                      <a:r>
                        <a:rPr lang="de-DE" baseline="0" dirty="0" smtClean="0"/>
                        <a:t>Gameinteraktion</a:t>
                      </a:r>
                    </a:p>
                    <a:p>
                      <a:r>
                        <a:rPr lang="de-DE" baseline="0" dirty="0" smtClean="0"/>
                        <a:t> - Schlange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Erste Programmierung der Steuerung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Erste Programmierung der Kollision</a:t>
                      </a:r>
                      <a:r>
                        <a:rPr lang="de-DE" baseline="0" dirty="0" smtClean="0"/>
                        <a:t> </a:t>
                      </a:r>
                    </a:p>
                    <a:p>
                      <a:r>
                        <a:rPr lang="de-DE" baseline="0" dirty="0" smtClean="0"/>
                        <a:t> - Wand</a:t>
                      </a:r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23.08.2015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Programmierung fortsetzen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Erste Überlegungen zum Essen/Wachsen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Programmierung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dirty="0" smtClean="0"/>
                        <a:t> fortsetzen</a:t>
                      </a:r>
                    </a:p>
                    <a:p>
                      <a:r>
                        <a:rPr lang="de-DE" dirty="0" smtClean="0"/>
                        <a:t>- Erste Überlegungen zum High </a:t>
                      </a:r>
                      <a:r>
                        <a:rPr lang="de-DE" dirty="0" err="1" smtClean="0"/>
                        <a:t>Scoure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Programmierung fortsetzen </a:t>
                      </a:r>
                    </a:p>
                    <a:p>
                      <a:r>
                        <a:rPr lang="de-DE" dirty="0" smtClean="0"/>
                        <a:t>   -  Schlange </a:t>
                      </a:r>
                    </a:p>
                    <a:p>
                      <a:r>
                        <a:rPr lang="de-DE" dirty="0" smtClean="0"/>
                        <a:t>   -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Essen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06.09.2015 </a:t>
                      </a:r>
                      <a:endParaRPr lang="de-D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de-DE" dirty="0" smtClean="0"/>
                        <a:t>Fertigstellung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55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 Meilenstein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826104"/>
              </p:ext>
            </p:extLst>
          </p:nvPr>
        </p:nvGraphicFramePr>
        <p:xfrm>
          <a:off x="457200" y="1600200"/>
          <a:ext cx="8229600" cy="266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Termin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Ramón Wilhelm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Meltem </a:t>
                      </a:r>
                      <a:r>
                        <a:rPr lang="de-DE" dirty="0" err="1" smtClean="0"/>
                        <a:t>Özkul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Katharina Kahlert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13.09.2015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Erste</a:t>
                      </a:r>
                      <a:r>
                        <a:rPr lang="de-DE" baseline="0" dirty="0" smtClean="0"/>
                        <a:t> Programmierung des Essens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Erste Programmierung des </a:t>
                      </a:r>
                      <a:r>
                        <a:rPr lang="de-DE" dirty="0" err="1" smtClean="0"/>
                        <a:t>High</a:t>
                      </a:r>
                      <a:r>
                        <a:rPr lang="de-DE" baseline="0" dirty="0" err="1" smtClean="0"/>
                        <a:t>scores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Erste</a:t>
                      </a:r>
                      <a:r>
                        <a:rPr lang="de-DE" baseline="0" dirty="0" smtClean="0"/>
                        <a:t> Programmierung der Portalfunktion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20.09.2015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-Programmierung </a:t>
                      </a:r>
                    </a:p>
                    <a:p>
                      <a:r>
                        <a:rPr lang="de-DE" dirty="0" smtClean="0"/>
                        <a:t>- Erstes Bugfixing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-Programmierung </a:t>
                      </a:r>
                    </a:p>
                    <a:p>
                      <a:r>
                        <a:rPr lang="de-DE" dirty="0" smtClean="0"/>
                        <a:t>- Erstes Bugfixing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Menü und Anleitung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27.09</a:t>
                      </a:r>
                      <a:endParaRPr lang="de-D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Fertigstellung der Aufgaben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02.10</a:t>
                      </a:r>
                      <a:endParaRPr lang="de-D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Finale</a:t>
                      </a:r>
                      <a:r>
                        <a:rPr lang="de-DE" baseline="0" dirty="0" smtClean="0"/>
                        <a:t> Präsentation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47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Microsoft Macintosh PowerPoint</Application>
  <PresentationFormat>Bildschirmpräsentation (4:3)</PresentationFormat>
  <Paragraphs>164</Paragraphs>
  <Slides>10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Office-Design</vt:lpstr>
      <vt:lpstr>404 Not Found</vt:lpstr>
      <vt:lpstr>Gliederung </vt:lpstr>
      <vt:lpstr>Kurzbeschreibung </vt:lpstr>
      <vt:lpstr>Skizzen </vt:lpstr>
      <vt:lpstr>Meilensteine</vt:lpstr>
      <vt:lpstr>Terminplan</vt:lpstr>
      <vt:lpstr>1 Meilenstein</vt:lpstr>
      <vt:lpstr>2 Meilenstein</vt:lpstr>
      <vt:lpstr>3 Meilenstein</vt:lpstr>
      <vt:lpstr>Risiko</vt:lpstr>
    </vt:vector>
  </TitlesOfParts>
  <Company>HS-Fulda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NoName</dc:title>
  <dc:creator>Meltem Oezkul</dc:creator>
  <cp:lastModifiedBy>Kathi</cp:lastModifiedBy>
  <cp:revision>37</cp:revision>
  <dcterms:created xsi:type="dcterms:W3CDTF">2015-06-15T14:21:10Z</dcterms:created>
  <dcterms:modified xsi:type="dcterms:W3CDTF">2015-06-28T19:23:51Z</dcterms:modified>
</cp:coreProperties>
</file>