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6" r:id="rId6"/>
    <p:sldId id="264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24.06.15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24.06.15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B9960-EC2C-6449-9F14-086D8D92096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9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24.06.15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24.06.15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24.06.15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24.06.15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24.06.15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24.06.15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24.06.15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24.06.15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24.06.15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24.06.15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24.06.15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24.06.15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44331"/>
            <a:ext cx="7772400" cy="1470025"/>
          </a:xfrm>
        </p:spPr>
        <p:txBody>
          <a:bodyPr/>
          <a:lstStyle/>
          <a:p>
            <a:r>
              <a:rPr lang="de-DE" dirty="0"/>
              <a:t>404 Not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03881" y="4966956"/>
            <a:ext cx="4018081" cy="1396188"/>
          </a:xfrm>
        </p:spPr>
        <p:txBody>
          <a:bodyPr>
            <a:normAutofit/>
          </a:bodyPr>
          <a:lstStyle/>
          <a:p>
            <a:pPr algn="l"/>
            <a:r>
              <a:rPr lang="de-DE" sz="2000" dirty="0" smtClean="0"/>
              <a:t>Teammitglieder: Ramón Wilhelm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Katharina Kahlert 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Meltem </a:t>
            </a:r>
            <a:r>
              <a:rPr lang="de-DE" sz="2000" dirty="0" err="1" smtClean="0"/>
              <a:t>Özkul</a:t>
            </a:r>
            <a:endParaRPr lang="de-DE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85800" y="4960162"/>
            <a:ext cx="4018081" cy="139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smtClean="0"/>
              <a:t>Dozenten: Prof. Dr. Paul Grimm </a:t>
            </a:r>
            <a:br>
              <a:rPr lang="de-DE" sz="2000" dirty="0" smtClean="0"/>
            </a:br>
            <a:r>
              <a:rPr lang="de-DE" sz="2000" dirty="0" smtClean="0"/>
              <a:t>                    Prof. Dr. Yvonne Jung</a:t>
            </a:r>
            <a:br>
              <a:rPr lang="de-DE" sz="2000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179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Terminplan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kleine Schlange Nimmersatt braucht deine Hilfe, sie findet ihr Futter nicht in dieser riesen großen Welt. Führe sie zu ihrem Futter, doch gib </a:t>
            </a:r>
            <a:r>
              <a:rPr lang="de-DE" dirty="0" smtClean="0"/>
              <a:t>Acht </a:t>
            </a:r>
            <a:r>
              <a:rPr lang="de-DE" dirty="0"/>
              <a:t>es liegt auch ab und an was auf dem Weg, was Nimmersatt nicht verträgt! </a:t>
            </a:r>
          </a:p>
          <a:p>
            <a:r>
              <a:rPr lang="de-DE" dirty="0"/>
              <a:t>404-Not </a:t>
            </a:r>
            <a:r>
              <a:rPr lang="de-DE" dirty="0" err="1"/>
              <a:t>Found</a:t>
            </a:r>
            <a:r>
              <a:rPr lang="de-DE" dirty="0"/>
              <a:t> Group bringt das historisch bekannte Spiel </a:t>
            </a:r>
            <a:r>
              <a:rPr lang="de-DE" dirty="0" err="1"/>
              <a:t>Snake</a:t>
            </a:r>
            <a:r>
              <a:rPr lang="de-DE" dirty="0"/>
              <a:t> wieder auf den Markt. Mit neuen Features wird das Spiel zu einem kleinen Abenteuer.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 descr="Skizze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4" b="11104"/>
          <a:stretch>
            <a:fillRect/>
          </a:stretch>
        </p:blipFill>
        <p:spPr>
          <a:xfrm>
            <a:off x="322730" y="1078174"/>
            <a:ext cx="8663772" cy="4883356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4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Terminplan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363985"/>
              </p:ext>
            </p:extLst>
          </p:nvPr>
        </p:nvGraphicFramePr>
        <p:xfrm>
          <a:off x="129921" y="1600200"/>
          <a:ext cx="9014079" cy="43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866"/>
                <a:gridCol w="3103413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</a:t>
                      </a:r>
                      <a:r>
                        <a:rPr lang="de-DE" baseline="0" dirty="0" smtClean="0"/>
                        <a:t>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Bis 12.07.2015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-Konzept für Interaktion</a:t>
                      </a:r>
                    </a:p>
                    <a:p>
                      <a:r>
                        <a:rPr lang="de-DE" dirty="0" smtClean="0"/>
                        <a:t>-Grundgerüst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-Konzept Navigation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-Konzept Kollision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Bis zum</a:t>
                      </a:r>
                      <a:r>
                        <a:rPr lang="de-DE" baseline="0" dirty="0" smtClean="0"/>
                        <a:t> 31.07.2015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 smtClean="0"/>
                        <a:t>Prüfung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Bis 30.08.2015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 der Interaktion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-Konzept für das Essen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</a:t>
                      </a:r>
                      <a:r>
                        <a:rPr lang="de-DE" baseline="0" dirty="0" smtClean="0"/>
                        <a:t> der Navigation und Steuerung</a:t>
                      </a:r>
                    </a:p>
                    <a:p>
                      <a:r>
                        <a:rPr lang="de-DE" baseline="0" dirty="0" smtClean="0"/>
                        <a:t>-Konzept </a:t>
                      </a:r>
                      <a:r>
                        <a:rPr lang="de-DE" baseline="0" dirty="0" err="1" smtClean="0"/>
                        <a:t>Highscore</a:t>
                      </a:r>
                      <a:endParaRPr lang="de-DE" baseline="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 der Kollision</a:t>
                      </a:r>
                    </a:p>
                    <a:p>
                      <a:r>
                        <a:rPr lang="de-DE" dirty="0" smtClean="0"/>
                        <a:t>  -Schlange</a:t>
                      </a:r>
                    </a:p>
                    <a:p>
                      <a:r>
                        <a:rPr lang="de-DE" dirty="0" smtClean="0"/>
                        <a:t>  - Wände</a:t>
                      </a:r>
                    </a:p>
                    <a:p>
                      <a:r>
                        <a:rPr lang="de-DE" dirty="0" smtClean="0"/>
                        <a:t>  - Essen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Bis 02.10.2015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 des Essens </a:t>
                      </a:r>
                    </a:p>
                    <a:p>
                      <a:r>
                        <a:rPr lang="de-DE" dirty="0" smtClean="0"/>
                        <a:t>-Bugfixing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Highscore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-Bugfixing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-Menü, Anleitung,  Portal</a:t>
                      </a:r>
                    </a:p>
                    <a:p>
                      <a:r>
                        <a:rPr lang="de-DE" dirty="0" smtClean="0"/>
                        <a:t>-Finale Präsentation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1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Three.js nicht verstehen</a:t>
            </a:r>
          </a:p>
          <a:p>
            <a:r>
              <a:rPr lang="de-DE" dirty="0" smtClean="0"/>
              <a:t>Fehler in der Programmierung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	- Steuerung nicht auf Modelle übertragbar</a:t>
            </a:r>
          </a:p>
          <a:p>
            <a:pPr marL="0" indent="0">
              <a:buNone/>
            </a:pPr>
            <a:r>
              <a:rPr lang="de-DE" dirty="0" smtClean="0"/>
              <a:t>	- Modelle können nicht eingebunden werden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Steuerung und Kollision können nicht miteinander 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interagieren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Abhängigkeiten anderer Arbeitspakete</a:t>
            </a:r>
          </a:p>
          <a:p>
            <a:r>
              <a:rPr lang="de-DE" dirty="0" smtClean="0"/>
              <a:t>Gruppendemotivation</a:t>
            </a:r>
          </a:p>
          <a:p>
            <a:r>
              <a:rPr lang="de-DE" dirty="0" smtClean="0"/>
              <a:t>Überschätzung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-Termine können nicht eingehalten werden</a:t>
            </a:r>
          </a:p>
          <a:p>
            <a:r>
              <a:rPr lang="de-DE" dirty="0" smtClean="0"/>
              <a:t>Technikausfall</a:t>
            </a:r>
          </a:p>
          <a:p>
            <a:r>
              <a:rPr lang="de-DE" dirty="0" smtClean="0"/>
              <a:t>Krankheitsausfälle</a:t>
            </a:r>
          </a:p>
          <a:p>
            <a:r>
              <a:rPr lang="de-DE" dirty="0" smtClean="0"/>
              <a:t>Schönes Wetter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6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Bildschirmpräsentation (4:3)</PresentationFormat>
  <Paragraphs>67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404 Not Found</vt:lpstr>
      <vt:lpstr>Gliederung </vt:lpstr>
      <vt:lpstr>Kurzbeschreibung </vt:lpstr>
      <vt:lpstr>Skizzen </vt:lpstr>
      <vt:lpstr>Terminplan</vt:lpstr>
      <vt:lpstr>Risiko</vt:lpstr>
    </vt:vector>
  </TitlesOfParts>
  <Company>HS-Fulda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Kathi</cp:lastModifiedBy>
  <cp:revision>29</cp:revision>
  <dcterms:created xsi:type="dcterms:W3CDTF">2015-06-15T14:21:10Z</dcterms:created>
  <dcterms:modified xsi:type="dcterms:W3CDTF">2015-06-24T11:59:18Z</dcterms:modified>
</cp:coreProperties>
</file>