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4" r:id="rId6"/>
    <p:sldId id="265" r:id="rId7"/>
    <p:sldId id="269" r:id="rId8"/>
    <p:sldId id="270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690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15B96-9D11-4750-9918-898F763E2AC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031F-A1F5-4CB2-8AF5-DFB44DBB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Satoshi Tajiri – created </a:t>
            </a:r>
            <a:r>
              <a:rPr lang="en-US" dirty="0" err="1"/>
              <a:t>Pokemon</a:t>
            </a:r>
            <a:r>
              <a:rPr lang="en-US" dirty="0"/>
              <a:t> in 1996</a:t>
            </a:r>
          </a:p>
          <a:p>
            <a:r>
              <a:rPr lang="en-US" dirty="0" err="1"/>
              <a:t>Pokemon</a:t>
            </a:r>
            <a:r>
              <a:rPr lang="en-US" dirty="0"/>
              <a:t> Red and Blue – first video games and launch of franchise</a:t>
            </a:r>
          </a:p>
          <a:p>
            <a:r>
              <a:rPr lang="en-US" dirty="0" err="1"/>
              <a:t>Pokemon</a:t>
            </a:r>
            <a:r>
              <a:rPr lang="en-US" dirty="0"/>
              <a:t> TCG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 Ketchum – </a:t>
            </a:r>
            <a:r>
              <a:rPr lang="en-US" dirty="0" err="1"/>
              <a:t>Pokemon</a:t>
            </a:r>
            <a:r>
              <a:rPr lang="en-US" dirty="0"/>
              <a:t> manga</a:t>
            </a:r>
          </a:p>
          <a:p>
            <a:r>
              <a:rPr lang="en-US" dirty="0"/>
              <a:t>Play! </a:t>
            </a:r>
            <a:r>
              <a:rPr lang="en-US" dirty="0" err="1"/>
              <a:t>Pokemon</a:t>
            </a:r>
            <a:r>
              <a:rPr lang="en-US" dirty="0"/>
              <a:t> – competitive eSports division of The </a:t>
            </a:r>
            <a:r>
              <a:rPr lang="en-US" dirty="0" err="1"/>
              <a:t>Pokemon</a:t>
            </a:r>
            <a:r>
              <a:rPr lang="en-US" dirty="0"/>
              <a:t> Company</a:t>
            </a:r>
          </a:p>
          <a:p>
            <a:r>
              <a:rPr lang="en-US" dirty="0" err="1"/>
              <a:t>Pokemon</a:t>
            </a:r>
            <a:r>
              <a:rPr lang="en-US" dirty="0"/>
              <a:t> World Championships – pinnacle of competitive </a:t>
            </a:r>
            <a:r>
              <a:rPr lang="en-US" dirty="0" err="1"/>
              <a:t>Pokemon</a:t>
            </a:r>
            <a:r>
              <a:rPr lang="en-US" dirty="0"/>
              <a:t> eSports (money / prizes)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031F-A1F5-4CB2-8AF5-DFB44DBBA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err="1"/>
              <a:t>Pokemon</a:t>
            </a:r>
            <a:r>
              <a:rPr lang="en-US" b="1" u="sng" dirty="0"/>
              <a:t>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12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031F-A1F5-4CB2-8AF5-DFB44DBBA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7B0B-EB83-C8F0-D5D3-2A5FAC217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D6F3-A21F-0E20-4995-7012C58D6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FC44-E464-A6D5-3529-92B77F77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0813-4606-C82A-7D2E-15420828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ED50-84FD-AFBD-CE6C-4D0E9FAC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507D-A6CB-B636-804B-B0BFAEDB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EEAB-4A01-7756-71C0-150466AB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7C3F-AEE1-C7D9-1216-A4647672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51BC-B929-8094-D9DA-C335EBC9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19DB-CC03-D4FF-3572-2DD7EFFE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1695D-A3E2-7A70-761F-60A733CE8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D3B24-1C39-E720-261B-D75795FA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A5E5-EB5B-6E8B-1AE1-9C690F0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6B04-48F5-EDA8-7112-79156718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15E3-3265-105B-AB1E-338671F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42F0-0004-2010-C20F-054B7E96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B9B6-6684-66D4-7FFC-DA26B01B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4A11-9592-B963-EC44-41C86800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6515-7D13-4C39-5573-C870918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522B-7F99-4D27-8E93-BBDEAAEA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AAC4-655B-9F44-7B69-028BF0B8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8872-6D71-8CA6-5C94-6B429033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3B1A-A606-F5B2-B1D2-546A3203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852E-5505-153E-448C-5E7922C4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63BE-4901-E02F-1EFB-5DC432B7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7DB3-342F-325D-E08D-61E5E068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926F-374A-BB77-810D-A862374C1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B51B-AA1A-F2E7-4AFF-21ECE7A8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03772-4879-3828-19F3-495B819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043F1-7B83-E1F8-90F7-1341E5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E145-9C2B-9D4A-A72C-C04E385E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E890-5725-20F1-D069-6982F94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3036-0418-EAF0-F902-34130080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2723-D8D4-B5A9-63C1-BDB7F5AA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FD59E-36E7-A8DF-6482-51AC1F52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77CDD-6679-5BC8-71C0-64E7F1DED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091C4-082B-1730-0760-C59C872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D8B35-D6F3-313C-F6EE-AF166A83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0816C-5201-8A1D-3F92-5B3A4F47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569D-50CB-7107-7EF1-F8FD433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00B10-5679-AEC8-1C08-2849C2DA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5CAC6-F0D9-A0AA-97EA-66D06944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322B-7C09-99CF-C0D5-C0B189E2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A2FE0-F07B-3420-F2B9-21BFA6E7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A8A8-6806-922C-60A6-D7EAEF1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D9FC-FC4B-7C70-E7FA-D784569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171B-A56E-B20A-8DA9-844D306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5491-1A3C-9159-CD58-C698B638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74E0-5684-17BC-65A2-1E569F44B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ED91-1751-487C-ED76-095159E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57BF-4A18-B6B4-87B8-34871993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B274-BF6B-F0CF-E484-00EF3B3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6B1B-416E-69FD-33C5-25E4D95D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CF3C6-AC15-9DCC-7C75-C7939BFD0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E1DB-71F2-AD3F-C6BB-3040C446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DAC4-93D2-38C0-AE42-60D80041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D64C-789A-A0D2-4511-2DEA5E0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F9946-57F6-31C8-AF73-5324B35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8677-6988-237E-BA5D-DCFA1EDD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C41FE-4F1F-D470-77A5-EE0773F8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D5DF-95E2-ED40-90C6-9ED37EFCC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087C-A754-42F6-A638-5F4ED6391BD4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752A-34CA-8670-4BE5-8FE820B36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DA6B-26DE-5C70-D77E-55799C7BD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FC29-59A4-407F-BFB8-47FF2799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DE5E8-C080-45A4-B2F4-8FE7D8F8E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1FAC8321-8295-4F58-80B8-C1A774606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 Cover">
              <a:extLst>
                <a:ext uri="{FF2B5EF4-FFF2-40B4-BE49-F238E27FC236}">
                  <a16:creationId xmlns:a16="http://schemas.microsoft.com/office/drawing/2014/main" id="{2BE89D78-556E-4C9E-A234-78B085023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28EBCD-582B-4E3B-AB95-15EA1603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49E29E18-2832-4FBD-901C-97986DBD0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7327E470-287A-4E1E-8A04-A3596DBD9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BFBA268-E5EE-1F27-2977-0AA8AECC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58" y="1262790"/>
            <a:ext cx="4358797" cy="222104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5FBEB4-61DC-84A7-973C-4D080668B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58" y="4026474"/>
            <a:ext cx="4358797" cy="16018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4DBDFF-B864-56C4-B1FA-37B59C28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5" y="819015"/>
            <a:ext cx="5392454" cy="2754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Predicting Pokémon Battles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4F96-5C56-3FA1-5132-84036A77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85" y="3627219"/>
            <a:ext cx="5392454" cy="2411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Alan Donahue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DSC 680 – Bellevue University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9 April 2023</a:t>
            </a:r>
          </a:p>
        </p:txBody>
      </p:sp>
    </p:spTree>
    <p:extLst>
      <p:ext uri="{BB962C8B-B14F-4D97-AF65-F5344CB8AC3E}">
        <p14:creationId xmlns:p14="http://schemas.microsoft.com/office/powerpoint/2010/main" val="204949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ACD0FE-1615-884F-8405-3F59435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2365"/>
              </p:ext>
            </p:extLst>
          </p:nvPr>
        </p:nvGraphicFramePr>
        <p:xfrm>
          <a:off x="2032428" y="30129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03150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52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0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3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9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Way Forward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B401E-FE22-DD55-0592-F2D05AF52151}"/>
              </a:ext>
            </a:extLst>
          </p:cNvPr>
          <p:cNvSpPr txBox="1"/>
          <p:nvPr/>
        </p:nvSpPr>
        <p:spPr>
          <a:xfrm>
            <a:off x="753979" y="2117558"/>
            <a:ext cx="1012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real battle data to train the model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out with a few professional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model through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model to other aspects of competitive Pokémon </a:t>
            </a:r>
          </a:p>
        </p:txBody>
      </p:sp>
    </p:spTree>
    <p:extLst>
      <p:ext uri="{BB962C8B-B14F-4D97-AF65-F5344CB8AC3E}">
        <p14:creationId xmlns:p14="http://schemas.microsoft.com/office/powerpoint/2010/main" val="10312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1A43B97-8C35-8AF0-548D-8BCCA13A9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r="6443" b="1"/>
          <a:stretch/>
        </p:blipFill>
        <p:spPr>
          <a:xfrm>
            <a:off x="-8" y="-4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324BE-49B4-93D9-4825-4E45C66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Pokémon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6204A7AC-81BA-9EF3-F5FD-E44A562E4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5" r="-1" b="23088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7F563CD9-22A1-E52D-748B-AECF3D4AD4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669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24ADC20-BEB2-B1E0-A236-5068DF2C3C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25DFA64A-1E0B-5450-79B1-D82FA99562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28116" b="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F50A29-F285-797A-1553-D038C7142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4" r="8047" b="2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065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Assumptions and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95C2-3110-3C59-F683-C5010F3CCBE6}"/>
              </a:ext>
            </a:extLst>
          </p:cNvPr>
          <p:cNvSpPr txBox="1"/>
          <p:nvPr/>
        </p:nvSpPr>
        <p:spPr>
          <a:xfrm>
            <a:off x="1045028" y="2574874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future changes to the game that would completely invalidate previous game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algorithm closely simulates real Pokémon battles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BF92B-7141-63B5-48B0-066E6552D856}"/>
              </a:ext>
            </a:extLst>
          </p:cNvPr>
          <p:cNvSpPr txBox="1"/>
          <p:nvPr/>
        </p:nvSpPr>
        <p:spPr>
          <a:xfrm>
            <a:off x="6923314" y="2528707"/>
            <a:ext cx="422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Limitations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have 800 of the 1015 total Pokémon</a:t>
            </a:r>
          </a:p>
        </p:txBody>
      </p:sp>
    </p:spTree>
    <p:extLst>
      <p:ext uri="{BB962C8B-B14F-4D97-AF65-F5344CB8AC3E}">
        <p14:creationId xmlns:p14="http://schemas.microsoft.com/office/powerpoint/2010/main" val="8091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 Phase – Pokémon Characteristics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B0440-E8C1-020A-FAB5-191F9364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0524"/>
              </p:ext>
            </p:extLst>
          </p:nvPr>
        </p:nvGraphicFramePr>
        <p:xfrm>
          <a:off x="142760" y="1924820"/>
          <a:ext cx="5224643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794">
                  <a:extLst>
                    <a:ext uri="{9D8B030D-6E8A-4147-A177-3AD203B41FA5}">
                      <a16:colId xmlns:a16="http://schemas.microsoft.com/office/drawing/2014/main" val="555769585"/>
                    </a:ext>
                  </a:extLst>
                </a:gridCol>
                <a:gridCol w="4076849">
                  <a:extLst>
                    <a:ext uri="{9D8B030D-6E8A-4147-A177-3AD203B41FA5}">
                      <a16:colId xmlns:a16="http://schemas.microsoft.com/office/drawing/2014/main" val="3329610052"/>
                    </a:ext>
                  </a:extLst>
                </a:gridCol>
              </a:tblGrid>
              <a:tr h="263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811666597"/>
                  </a:ext>
                </a:extLst>
              </a:tr>
              <a:tr h="5707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Each Pokémon has a unique ID. This column is the unique ID of each Pokémon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676847854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the Pokémon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658821286"/>
                  </a:ext>
                </a:extLst>
              </a:tr>
              <a:tr h="5707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Property of Pokémon that affects the power or strength and weaknesses of moves (e.g. Water). First type of a Pokémon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214827255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type of a Pokémon (optional)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585409187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Hit Points. How healthy a Pokémon 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527199963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Attack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Stat of how powerful a Pokémon’s move will be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742383525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Defense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 of how well Pokémon can defend against attacks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2936348638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Sp. Atk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 of how powerful a Pokémon’s special move will be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975592675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Sp. Def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 of how well a Pokémon can defend against special attacks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76552188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 which determines which Pokémon will attack first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2763649926"/>
                  </a:ext>
                </a:extLst>
              </a:tr>
              <a:tr h="26390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Which generation a Pokémon is apart. Total of 8 Generations in the dataset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967530710"/>
                  </a:ext>
                </a:extLst>
              </a:tr>
              <a:tr h="5707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Legendary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Whether or not a Pokémon is a Legendary Pokémon which are usually more powerful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5" marR="62765" marT="0" marB="0"/>
                </a:tc>
                <a:extLst>
                  <a:ext uri="{0D108BD9-81ED-4DB2-BD59-A6C34878D82A}">
                    <a16:rowId xmlns:a16="http://schemas.microsoft.com/office/drawing/2014/main" val="35998846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CC23CC-53CB-68D6-E288-47BC09A4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01" y="1924329"/>
            <a:ext cx="3431620" cy="27169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7B22F6-6E31-D191-9989-647C32F1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21" y="4134289"/>
            <a:ext cx="3440879" cy="2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83D020C-0158-8647-A398-40B55DA9AAD1}"/>
              </a:ext>
            </a:extLst>
          </p:cNvPr>
          <p:cNvGrpSpPr/>
          <p:nvPr/>
        </p:nvGrpSpPr>
        <p:grpSpPr>
          <a:xfrm>
            <a:off x="9351826" y="1783314"/>
            <a:ext cx="2228076" cy="2143125"/>
            <a:chOff x="9351826" y="1783314"/>
            <a:chExt cx="2228076" cy="2143125"/>
          </a:xfrm>
        </p:grpSpPr>
        <p:pic>
          <p:nvPicPr>
            <p:cNvPr id="7" name="Picture 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424D52B-71F3-A2F7-C3A0-B3E59948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26" y="1783314"/>
              <a:ext cx="2143125" cy="21431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AE2C1A-49A2-EE2D-CC18-5FEB25A8B7A3}"/>
                </a:ext>
              </a:extLst>
            </p:cNvPr>
            <p:cNvSpPr txBox="1"/>
            <p:nvPr/>
          </p:nvSpPr>
          <p:spPr>
            <a:xfrm>
              <a:off x="10471560" y="3513838"/>
              <a:ext cx="110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Primeape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 Phase – Pokémon Characteristics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84FDD1-E37F-FD4B-F89E-DA05237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2422438"/>
            <a:ext cx="2802365" cy="27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4D7934C-9221-C7E2-02FA-0B288D8C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13559"/>
            <a:ext cx="4054903" cy="32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111CC89-0936-7F43-A97D-8D906AC5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3" y="2313559"/>
            <a:ext cx="4266720" cy="33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4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EDA Phase – Recorded Battles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62594-2131-D8B8-BEF2-9078E09A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1924820"/>
            <a:ext cx="5264139" cy="44263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26573CD-E99C-AFF7-A48D-ED322BB1DB2C}"/>
              </a:ext>
            </a:extLst>
          </p:cNvPr>
          <p:cNvGrpSpPr/>
          <p:nvPr/>
        </p:nvGrpSpPr>
        <p:grpSpPr>
          <a:xfrm>
            <a:off x="5760295" y="2682406"/>
            <a:ext cx="6320713" cy="3995782"/>
            <a:chOff x="5687723" y="2595320"/>
            <a:chExt cx="6320713" cy="3995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4258C4-0E7F-77C7-3535-4D15051F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723" y="2595320"/>
              <a:ext cx="6320713" cy="37288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DEC811-02EE-9C13-26C6-7E4149A4D4D7}"/>
                </a:ext>
              </a:extLst>
            </p:cNvPr>
            <p:cNvSpPr txBox="1"/>
            <p:nvPr/>
          </p:nvSpPr>
          <p:spPr>
            <a:xfrm>
              <a:off x="7758567" y="6283325"/>
              <a:ext cx="2784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Pokémon without recorded battles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0A9EA8-4B6D-012F-BFD5-1F48762B7053}"/>
              </a:ext>
            </a:extLst>
          </p:cNvPr>
          <p:cNvGrpSpPr/>
          <p:nvPr/>
        </p:nvGrpSpPr>
        <p:grpSpPr>
          <a:xfrm>
            <a:off x="595085" y="2647053"/>
            <a:ext cx="3877246" cy="3877246"/>
            <a:chOff x="595085" y="2647053"/>
            <a:chExt cx="3877246" cy="3877246"/>
          </a:xfrm>
        </p:grpSpPr>
        <p:pic>
          <p:nvPicPr>
            <p:cNvPr id="5122" name="Picture 2" descr="Shuckle | Pokédex">
              <a:extLst>
                <a:ext uri="{FF2B5EF4-FFF2-40B4-BE49-F238E27FC236}">
                  <a16:creationId xmlns:a16="http://schemas.microsoft.com/office/drawing/2014/main" id="{A9D0F8AF-469C-1D87-928C-292832669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85" y="2647053"/>
              <a:ext cx="3877246" cy="387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A775C6-E7A9-56CC-F5EB-5614408EE895}"/>
                </a:ext>
              </a:extLst>
            </p:cNvPr>
            <p:cNvSpPr txBox="1"/>
            <p:nvPr/>
          </p:nvSpPr>
          <p:spPr>
            <a:xfrm>
              <a:off x="1256806" y="6170677"/>
              <a:ext cx="3107962" cy="34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Shuckle</a:t>
              </a:r>
              <a:r>
                <a:rPr lang="en-US" sz="1600" dirty="0"/>
                <a:t> – Pokémon with only loses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4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EDA Phase – Recorded Battles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28B5E4-341E-04C7-E83C-10E20F84A97A}"/>
              </a:ext>
            </a:extLst>
          </p:cNvPr>
          <p:cNvGrpSpPr/>
          <p:nvPr/>
        </p:nvGrpSpPr>
        <p:grpSpPr>
          <a:xfrm>
            <a:off x="91504" y="2050867"/>
            <a:ext cx="8225307" cy="4168722"/>
            <a:chOff x="91504" y="2050867"/>
            <a:chExt cx="8225307" cy="41687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E0E2BE-3FC7-92FE-4B33-D130E8CE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04" y="2050867"/>
              <a:ext cx="8225307" cy="38301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F0F58-58C6-0AB3-148F-A0153F0C813C}"/>
                </a:ext>
              </a:extLst>
            </p:cNvPr>
            <p:cNvSpPr txBox="1"/>
            <p:nvPr/>
          </p:nvSpPr>
          <p:spPr>
            <a:xfrm>
              <a:off x="2955929" y="5881035"/>
              <a:ext cx="2496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15 Pokémon By Wins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B77289-FB6D-5BD0-002D-17C691943870}"/>
              </a:ext>
            </a:extLst>
          </p:cNvPr>
          <p:cNvGrpSpPr/>
          <p:nvPr/>
        </p:nvGrpSpPr>
        <p:grpSpPr>
          <a:xfrm>
            <a:off x="8688706" y="2184702"/>
            <a:ext cx="3339666" cy="3339666"/>
            <a:chOff x="8688706" y="2184702"/>
            <a:chExt cx="3339666" cy="3339666"/>
          </a:xfrm>
        </p:grpSpPr>
        <p:pic>
          <p:nvPicPr>
            <p:cNvPr id="6146" name="Picture 2" descr="Mega Aerodactyl | Pokédex | The official Pokémon Website in Singapore">
              <a:extLst>
                <a:ext uri="{FF2B5EF4-FFF2-40B4-BE49-F238E27FC236}">
                  <a16:creationId xmlns:a16="http://schemas.microsoft.com/office/drawing/2014/main" id="{068A2D96-3D45-911D-85D8-673B7692A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706" y="2184702"/>
              <a:ext cx="3339666" cy="3339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3B974-D441-16DD-C933-D8A5AC8470FA}"/>
                </a:ext>
              </a:extLst>
            </p:cNvPr>
            <p:cNvSpPr txBox="1"/>
            <p:nvPr/>
          </p:nvSpPr>
          <p:spPr>
            <a:xfrm>
              <a:off x="9688420" y="4978400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Mega </a:t>
              </a:r>
              <a:r>
                <a:rPr lang="en-US" sz="1600" dirty="0" err="1"/>
                <a:t>Aerodactyl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25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EDA Phase – Recorded Battles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639E68-DBCD-2240-2A7E-FCE2E9988957}"/>
              </a:ext>
            </a:extLst>
          </p:cNvPr>
          <p:cNvGrpSpPr/>
          <p:nvPr/>
        </p:nvGrpSpPr>
        <p:grpSpPr>
          <a:xfrm>
            <a:off x="224589" y="2117325"/>
            <a:ext cx="8515702" cy="4198517"/>
            <a:chOff x="224589" y="2117325"/>
            <a:chExt cx="8515702" cy="41985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EC5DA5-25BE-0448-28A5-E0B01A243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589" y="2117325"/>
              <a:ext cx="8515702" cy="38599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050932-39C4-7B17-8E05-D327FED83A98}"/>
                </a:ext>
              </a:extLst>
            </p:cNvPr>
            <p:cNvSpPr txBox="1"/>
            <p:nvPr/>
          </p:nvSpPr>
          <p:spPr>
            <a:xfrm>
              <a:off x="3193142" y="5977288"/>
              <a:ext cx="272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Bottom 15 Pokémon By Wins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F76F740-B6AF-CA33-36C2-7645E4A53E4E}"/>
              </a:ext>
            </a:extLst>
          </p:cNvPr>
          <p:cNvGrpSpPr/>
          <p:nvPr/>
        </p:nvGrpSpPr>
        <p:grpSpPr>
          <a:xfrm>
            <a:off x="8695212" y="2204186"/>
            <a:ext cx="3481762" cy="3481762"/>
            <a:chOff x="8695212" y="2204186"/>
            <a:chExt cx="3481762" cy="3481762"/>
          </a:xfrm>
        </p:grpSpPr>
        <p:pic>
          <p:nvPicPr>
            <p:cNvPr id="7170" name="Picture 2" descr="Silcoon | Pokédex">
              <a:extLst>
                <a:ext uri="{FF2B5EF4-FFF2-40B4-BE49-F238E27FC236}">
                  <a16:creationId xmlns:a16="http://schemas.microsoft.com/office/drawing/2014/main" id="{1AA3E1F2-50A2-6673-E6B5-2579F649C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212" y="2204186"/>
              <a:ext cx="3481762" cy="3481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18D73E-D347-A25D-EE95-2818F1851C20}"/>
                </a:ext>
              </a:extLst>
            </p:cNvPr>
            <p:cNvSpPr txBox="1"/>
            <p:nvPr/>
          </p:nvSpPr>
          <p:spPr>
            <a:xfrm>
              <a:off x="9956800" y="4804227"/>
              <a:ext cx="81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Silcoon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9CCCB-C543-7ED8-F349-E8290A1C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Preprocessing The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4E981F-D0C6-8BC6-36D7-BA2F73DD614A}"/>
              </a:ext>
            </a:extLst>
          </p:cNvPr>
          <p:cNvGrpSpPr/>
          <p:nvPr/>
        </p:nvGrpSpPr>
        <p:grpSpPr>
          <a:xfrm>
            <a:off x="1121454" y="2904444"/>
            <a:ext cx="9489920" cy="2412510"/>
            <a:chOff x="1121454" y="2904444"/>
            <a:chExt cx="9489920" cy="2412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1BD346-CF92-1A6F-B226-8A4AE600E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454" y="2904444"/>
              <a:ext cx="9489920" cy="20739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AE18E5-5BB2-22C2-FE43-846A23F9C369}"/>
                </a:ext>
              </a:extLst>
            </p:cNvPr>
            <p:cNvSpPr txBox="1"/>
            <p:nvPr/>
          </p:nvSpPr>
          <p:spPr>
            <a:xfrm>
              <a:off x="5290457" y="4978400"/>
              <a:ext cx="1611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Merged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60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366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Pokémon Battles</vt:lpstr>
      <vt:lpstr>History of Pokémon</vt:lpstr>
      <vt:lpstr>Assumptions and Limitations</vt:lpstr>
      <vt:lpstr>EDA Phase – Pokémon Characteristics</vt:lpstr>
      <vt:lpstr>EDA Phase – Pokémon Characteristics</vt:lpstr>
      <vt:lpstr>EDA Phase – Recorded Battles</vt:lpstr>
      <vt:lpstr>EDA Phase – Recorded Battles</vt:lpstr>
      <vt:lpstr>EDA Phase – Recorded Battles</vt:lpstr>
      <vt:lpstr>Preprocessing The Data</vt:lpstr>
      <vt:lpstr>Models</vt:lpstr>
      <vt:lpstr>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Battles</dc:title>
  <dc:creator>Alan Donahue</dc:creator>
  <cp:lastModifiedBy>Alan Donahue</cp:lastModifiedBy>
  <cp:revision>9</cp:revision>
  <dcterms:created xsi:type="dcterms:W3CDTF">2023-04-08T21:48:54Z</dcterms:created>
  <dcterms:modified xsi:type="dcterms:W3CDTF">2023-04-09T04:34:39Z</dcterms:modified>
</cp:coreProperties>
</file>