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163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D843-904D-A730-8575-C5598373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06EA-381A-6B40-CCF3-D9FDFF94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5C1E-CB1A-BA68-95CC-086731CF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132A-A735-54E1-56B8-6416839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ECA8-0B57-81A9-B8E7-2788FF9C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1318-CCF4-CD2D-7593-ADA6AD7E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40AED-8E46-4F8F-2178-027A8DF7A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AFB1-33EB-95E4-7809-AB94D2B5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CD37-932F-549F-6193-3BD15E32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E727-BB0F-43AE-17BF-0945C7AD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88E6B-CF5E-1D5F-4E51-A429D7FB7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06F03-4D6E-D1C7-E092-C1C91B12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82C4-31F9-95F5-2662-B97D0E6F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1C1-7700-7A04-5141-02BDB41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E694-ED21-410C-12D1-969C745A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A9C0-5599-3959-69E8-43666827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0330-B451-19AF-81D2-9BD366A4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AD74-6F77-8156-5655-03D28962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0C7B-CEFF-DBDF-9A06-4D7F38A2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BA93-3A4B-4C79-D0D8-B7D59D9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5AB3-CE3F-31EC-A8F8-C218A6F4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4971-1660-49F4-CDB3-C2622361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0575-1E85-1680-9BA7-DBCBF347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487F-F4FD-27BF-50C4-4FF7C63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07FD-44B1-B450-1DBD-CCED4CB1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CBED-AFB1-A73E-40A0-AE6373D5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0F71-0549-8F5A-3244-0C7612772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58CE-DAD9-78AB-A498-CB4023D6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58C7-9EA8-7469-EC48-983B3F49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5515-1E4B-115E-77DE-AC736773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ACD7D-518B-9B9C-2CA6-6FEBE8F8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62A1-6DD5-FA9A-DD28-3DF1E9DC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2B1B-DF42-116C-5F57-48C3A12C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13FD-B768-D925-C7C5-C9BE213A5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A513E-B65F-6AD7-55CE-282C6A414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A776-087B-4A12-D88C-30FB82C5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70F3E-3A66-901E-815D-A78A8B52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8CCE7-4FD3-12F7-8558-96827F9D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BABB6-BC7A-B621-BAC9-BD77093F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5CD3-A003-9F6D-8CA9-E4F6EDC0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82E4A-919F-A991-7ACA-000E3CA9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B44B5-0E80-EBFD-925E-AA7E85E2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62E3C-05C3-E767-F7B3-A744E14E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D2CD5-BCA4-E8B9-016F-35E23A36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FBC45-0DE1-5618-6E90-B0930518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98B1-955A-069B-C3FA-D9877EE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5C56-4311-E5F6-D5EC-64A0E2DC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2E10-450D-6A1F-125A-5A2FEE01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D086-8FA1-406E-0614-B772D9FE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EFB-0B83-E2C3-3D7B-03D0FB93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CC4C-FFB3-CB77-F7E9-F74BB045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4026-15FB-7BB9-676F-4B763DDA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0B06-9851-77A1-7F3A-BCF0F790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A746B-097F-F761-005B-41D558FAF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F2BA-AA1E-4D9D-2BB6-FE9F53FC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1AEA-1930-037C-64C0-0EFD4DC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571A-E704-5AB8-E6D7-D098CD4D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E41-9186-58CD-8B00-7A8B278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7A368-2A29-5876-6008-A0804209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6005-1EB5-43BF-3FB2-EC09DA8B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3DA5-028B-33DE-1EA4-AC72465A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7191-FE81-4C93-B7C8-53BD18158F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8A3F-5F4D-671F-CAB3-68B137C9F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A806-C8D7-B99E-EB62-BDFE07E8E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6F94-A8B9-4106-982B-AC711640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E603FB-3CE3-A670-1970-F4829905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359580-38F2-4EBF-B518-B49DAE40E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39613"/>
            <a:ext cx="23685910" cy="109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2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ADF8D5-C05E-A0C9-ED14-173E766D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1355" y="-3309941"/>
            <a:ext cx="22663355" cy="113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4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54C872-7EF8-F012-E412-6631E07F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4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2957E3A-D5E1-7D46-8AA7-E6258466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0"/>
            <a:ext cx="12124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35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CF802E-B354-A606-9255-DCD7B44BF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5" b="53119"/>
          <a:stretch/>
        </p:blipFill>
        <p:spPr>
          <a:xfrm>
            <a:off x="33680" y="2588342"/>
            <a:ext cx="12124640" cy="1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1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C8A1618-F346-5BB8-B788-00D722B6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" y="-6658312"/>
            <a:ext cx="23924996" cy="1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2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04EE73-5359-88F6-F004-5F553445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25681" y="-6695768"/>
            <a:ext cx="23991296" cy="13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81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C26B5F-2887-6C48-2A27-DA2534C96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0"/>
            <a:ext cx="12124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Donahue</dc:creator>
  <cp:lastModifiedBy>Alan Donahue</cp:lastModifiedBy>
  <cp:revision>3</cp:revision>
  <dcterms:created xsi:type="dcterms:W3CDTF">2023-04-05T00:56:09Z</dcterms:created>
  <dcterms:modified xsi:type="dcterms:W3CDTF">2023-04-05T01:52:33Z</dcterms:modified>
</cp:coreProperties>
</file>