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寬螢幕</PresentationFormat>
  <Paragraphs>113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PowerPoint 簡報</vt:lpstr>
      <vt:lpstr>PowerPoint 簡報</vt:lpstr>
      <vt:lpstr>換調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7</cp:revision>
  <dcterms:created xsi:type="dcterms:W3CDTF">2024-08-14T07:43:40Z</dcterms:created>
  <dcterms:modified xsi:type="dcterms:W3CDTF">2025-04-22T08:54:34Z</dcterms:modified>
</cp:coreProperties>
</file>