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4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3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ACFA2-B8FF-37C0-71DE-1E063B12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D7EB02-39B7-5BCF-1477-AD01DD0573C2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262F5D-A9AD-52D3-5841-E54FA11940B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7E2780BE-950E-9EE6-3136-C2F6BB38E53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5E334372-2DB9-6A6F-791F-7A820A95C6EE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6BA878B9-CB0E-737E-28D9-75DCD614B622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4CC1C47D-B960-71C5-BC09-0228CDF55D77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742BE68C-5DA7-21CB-A449-939C20B071A7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550D0DB3-E96A-B1C8-4BC5-A4D1C112E9EF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0D89FFD-D299-3397-52F0-F90890C4FA2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557300E-958F-7F47-194B-CB409CF41D6A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3FE498BD-7559-54AA-8C44-778CE042E499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9CCA9985-6F1E-578F-1957-C6D377A7B80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FEA6552-C745-2681-0699-5DEDF3B03F9B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4A3DAC8-7F3B-BB33-143D-6993855E5317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B533186F-BCA1-E562-6BBD-F12FD2EE5D03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541A9791-0D94-B1C1-4D90-A7A865BE068A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E060FEE1-8DB6-727D-C255-E0E40598C01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D027F7BB-8C23-894B-D45A-0A8068CC5D6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9E930D78-9D3D-C93B-872D-1EFB53E75A30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E5BF71F-0B86-91AB-2ED6-7953D0E72E02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DDC73DD4-3EE1-61B9-BFE3-DE40E64035ED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16F7CD5-A476-E97A-AC35-EF1DBF2422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40C8EE-B359-EDB6-5A4C-A1E6AA93BC37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4DE791-20F2-3405-1C04-650DA6E82801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2FAAB-85D6-C845-EB1A-0B97A8F2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7956A9-7C7B-EFE9-AAA3-BEF6CB4129E4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ACA4E35-FA4A-5E36-12DC-F27CA3C904C3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形 4">
            <a:extLst>
              <a:ext uri="{FF2B5EF4-FFF2-40B4-BE49-F238E27FC236}">
                <a16:creationId xmlns:a16="http://schemas.microsoft.com/office/drawing/2014/main" id="{F03A1CB3-780B-3164-AF4F-DF4F5D09275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7" name="文字方塊 9">
            <a:extLst>
              <a:ext uri="{FF2B5EF4-FFF2-40B4-BE49-F238E27FC236}">
                <a16:creationId xmlns:a16="http://schemas.microsoft.com/office/drawing/2014/main" id="{9FCD2A84-6016-A227-7417-CC2649B191CA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6" name="文字方塊 12">
            <a:extLst>
              <a:ext uri="{FF2B5EF4-FFF2-40B4-BE49-F238E27FC236}">
                <a16:creationId xmlns:a16="http://schemas.microsoft.com/office/drawing/2014/main" id="{A796319C-B390-15CE-4EC2-B48DD8394018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27" name="文字方塊 13">
            <a:extLst>
              <a:ext uri="{FF2B5EF4-FFF2-40B4-BE49-F238E27FC236}">
                <a16:creationId xmlns:a16="http://schemas.microsoft.com/office/drawing/2014/main" id="{41C1B906-7C7E-DA07-1706-238B69FF78A5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8" name="文字方塊 14">
            <a:extLst>
              <a:ext uri="{FF2B5EF4-FFF2-40B4-BE49-F238E27FC236}">
                <a16:creationId xmlns:a16="http://schemas.microsoft.com/office/drawing/2014/main" id="{85D26189-5E35-3CFD-B3C1-5EF55D7F2E9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9" name="文字方塊 15">
            <a:extLst>
              <a:ext uri="{FF2B5EF4-FFF2-40B4-BE49-F238E27FC236}">
                <a16:creationId xmlns:a16="http://schemas.microsoft.com/office/drawing/2014/main" id="{63252021-7B3C-E658-630E-BC36AE5BF247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5956664-98B7-A5A6-DD94-9283B11EA46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5FBA22C-58E3-C59A-4705-7F57CA54442E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23">
            <a:extLst>
              <a:ext uri="{FF2B5EF4-FFF2-40B4-BE49-F238E27FC236}">
                <a16:creationId xmlns:a16="http://schemas.microsoft.com/office/drawing/2014/main" id="{849811B7-07FE-252E-9292-0CA65D4B55D4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39" name="文字方塊 24">
            <a:extLst>
              <a:ext uri="{FF2B5EF4-FFF2-40B4-BE49-F238E27FC236}">
                <a16:creationId xmlns:a16="http://schemas.microsoft.com/office/drawing/2014/main" id="{9380CC33-0168-6A47-DC48-529621E16B95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EB1A824-C378-1858-345F-E434B5565B87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36A9ED8-0BF0-AEE0-12B4-C9C4D23991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30">
            <a:extLst>
              <a:ext uri="{FF2B5EF4-FFF2-40B4-BE49-F238E27FC236}">
                <a16:creationId xmlns:a16="http://schemas.microsoft.com/office/drawing/2014/main" id="{03D3CF43-C765-6C37-A47F-165F33B1AB74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43" name="文字方塊 31">
            <a:extLst>
              <a:ext uri="{FF2B5EF4-FFF2-40B4-BE49-F238E27FC236}">
                <a16:creationId xmlns:a16="http://schemas.microsoft.com/office/drawing/2014/main" id="{01CCF481-2089-44E5-0D5B-7C4976FF99B6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44" name="文字方塊 32">
            <a:extLst>
              <a:ext uri="{FF2B5EF4-FFF2-40B4-BE49-F238E27FC236}">
                <a16:creationId xmlns:a16="http://schemas.microsoft.com/office/drawing/2014/main" id="{1BC0395E-F41C-B38C-1BCD-7DDB9141B4B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45" name="文字方塊 39">
            <a:extLst>
              <a:ext uri="{FF2B5EF4-FFF2-40B4-BE49-F238E27FC236}">
                <a16:creationId xmlns:a16="http://schemas.microsoft.com/office/drawing/2014/main" id="{CC5076B0-13D4-1976-7E65-9692DF0764F0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46" name="文字方塊 23">
            <a:extLst>
              <a:ext uri="{FF2B5EF4-FFF2-40B4-BE49-F238E27FC236}">
                <a16:creationId xmlns:a16="http://schemas.microsoft.com/office/drawing/2014/main" id="{AF5140A7-A3BA-BD54-9E7E-AE0E6DF1C70E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47" name="文字方塊 23">
            <a:extLst>
              <a:ext uri="{FF2B5EF4-FFF2-40B4-BE49-F238E27FC236}">
                <a16:creationId xmlns:a16="http://schemas.microsoft.com/office/drawing/2014/main" id="{6766D25E-2068-1E99-ECAD-B428D2B31F6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48" name="文字方塊 23">
            <a:extLst>
              <a:ext uri="{FF2B5EF4-FFF2-40B4-BE49-F238E27FC236}">
                <a16:creationId xmlns:a16="http://schemas.microsoft.com/office/drawing/2014/main" id="{C195CB34-F826-924C-EA29-F7A68E76ACB5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CAA75FA-8896-8D37-7757-EF04D1A9C4CA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328B1-4E83-33CC-6359-47173D93364D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11092C-BE2F-A3EC-873A-9A05FE885E9D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4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寬螢幕</PresentationFormat>
  <Paragraphs>185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PowerPoint 簡報</vt:lpstr>
      <vt:lpstr>PowerPoint 簡報</vt:lpstr>
      <vt:lpstr>換調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10</cp:revision>
  <dcterms:created xsi:type="dcterms:W3CDTF">2024-08-14T07:43:40Z</dcterms:created>
  <dcterms:modified xsi:type="dcterms:W3CDTF">2025-04-25T05:05:24Z</dcterms:modified>
</cp:coreProperties>
</file>