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306" r:id="rId5"/>
    <p:sldId id="334" r:id="rId6"/>
    <p:sldId id="335" r:id="rId7"/>
    <p:sldId id="333" r:id="rId8"/>
    <p:sldId id="314" r:id="rId9"/>
    <p:sldId id="315" r:id="rId10"/>
    <p:sldId id="322" r:id="rId11"/>
    <p:sldId id="321" r:id="rId12"/>
    <p:sldId id="318" r:id="rId13"/>
    <p:sldId id="323" r:id="rId14"/>
    <p:sldId id="320" r:id="rId15"/>
    <p:sldId id="317" r:id="rId16"/>
    <p:sldId id="325" r:id="rId17"/>
    <p:sldId id="324" r:id="rId18"/>
    <p:sldId id="328" r:id="rId19"/>
    <p:sldId id="329" r:id="rId20"/>
    <p:sldId id="330" r:id="rId21"/>
    <p:sldId id="331" r:id="rId22"/>
    <p:sldId id="332" r:id="rId23"/>
    <p:sldId id="316" r:id="rId24"/>
    <p:sldId id="327" r:id="rId25"/>
    <p:sldId id="326" r:id="rId26"/>
  </p:sldIdLst>
  <p:sldSz cx="10287000" cy="1828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954" userDrawn="1">
          <p15:clr>
            <a:srgbClr val="A4A3A4"/>
          </p15:clr>
        </p15:guide>
        <p15:guide id="3" orient="horz" pos="8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252" y="288"/>
      </p:cViewPr>
      <p:guideLst>
        <p:guide orient="horz" pos="5760"/>
        <p:guide pos="5954"/>
        <p:guide orient="horz" pos="8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2025/4/25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2025/4/25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3F35-13CB-E112-245B-BA089979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3756C7-7C00-5454-AFD2-753F5F8E6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EF3E285-399A-7344-2261-9DCA13B6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4DF4E1-A958-A0E2-212B-E0CF9B59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15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842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90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BB98-27A3-3FCC-47BE-4027654B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420C2C-3A61-0F39-34F3-550BB744F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4FDF1E3-6FBE-E29F-8D9C-9B27AB5C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CD7E52-53DC-5495-0FAC-00CF2D908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0278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B5E-F896-67F4-0C5A-CE201970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0BC194-8AB0-56DA-614E-10574DD06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A003E07-CEC5-7F07-BBDC-96EC736B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3FD73-EA1B-4024-06E5-2F40534E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77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20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14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BA2-DA27-A1D1-058E-ED64D91B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83213E-EE65-E676-5242-4AB0F3F07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3BD56F9-7899-F8F4-E11A-7FAD2DBF3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75125-152B-78EC-2AF0-5DF1ED51D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993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7DED-F483-662C-C8D3-AFF71ECF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88C9225-B3EA-E248-195F-22202561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66C62D-6381-0AAD-99C0-C03FBDA27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3ACDE-43E7-35DF-8583-5CC7408BB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15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1B625-8F37-3F69-2C1A-E9FB32F7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3480511-7DA8-1C58-1755-15D4D7C96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9F0CF6-EF94-E964-C00E-F4EEF37D7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0D13AD-4099-FDAB-3FFE-0A6A63F52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62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545F-7154-0511-4C95-57ADA508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96E937-A75C-B84E-20CB-275EE9F19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925167-ECEB-82C8-3CE3-D390A5774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3979-0EE5-B573-D99F-6C21C711B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74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BD0C-6153-18D7-3C1D-09F9BB1E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5EAE40E-990E-B4D8-ABCE-B100AEE40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F07D187-229F-CDB6-E8CF-CCCC85CF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94E79D-7929-FC96-6D4C-5B636DF5D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274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A496-0043-FF05-3273-676162EE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7F5233-344E-DD04-9B73-3488A774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402C7D-92AF-5CF5-0FE3-06CD946F8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713A4-E91C-A842-B190-E5FA3856B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747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CBB9-AA15-63FB-86A1-C7EDE21B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02BF14-8FEB-D359-A121-E71163522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DA3A8EE-AC09-A570-99CF-01B5196A5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2F105-5D70-D4A6-A2E6-41676C6CF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63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DB33-7D12-ED9D-BCF5-F4422497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24593D-B456-1CE5-4327-BD8D851DE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F4BBFF-0459-B82C-8980-B00A5547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DB45-5443-70F1-24A4-120FE23E9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98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3AAA-6895-FA9E-EAF4-2A56600A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7C64B78-7C24-B5B6-2377-B3CDC5801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9BDB02-DF11-F999-76CE-0103A3965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417D6-6D81-CA58-E608-F4D4290EE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17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4D69A-889D-F604-C710-5F25227B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E10DB3-9C75-5BC1-8F4B-4B3C2BF79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8F2B639-74FD-C197-FFCA-820696A7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E204B-9436-7F56-C3B8-DA7DB53B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89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7F6B5-A131-663B-2AD7-17BA4864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A1575B-CAA6-9F94-187F-47F513CB8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7B72D1-E118-DE17-6BD2-B01D3697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1C18D-87A8-0E4A-5559-BDF64087A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605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5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50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ED05-1D92-33D9-C3D7-7197DF5D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085F71F-EC13-1DFC-DF67-21D9075D2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1E42E38-6FDD-393C-4898-DC654E78F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DB82A-FF17-FC91-369C-E77DB70EB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8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2992968"/>
            <a:ext cx="7715250" cy="6366933"/>
          </a:xfrm>
        </p:spPr>
        <p:txBody>
          <a:bodyPr rtlCol="0" anchor="b"/>
          <a:lstStyle>
            <a:lvl1pPr algn="l">
              <a:defRPr sz="5063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5875" y="9605435"/>
            <a:ext cx="7715250" cy="4415365"/>
          </a:xfrm>
        </p:spPr>
        <p:txBody>
          <a:bodyPr rtlCol="0"/>
          <a:lstStyle>
            <a:lvl1pPr marL="0" indent="0" algn="l">
              <a:buNone/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604032" y="2970801"/>
            <a:ext cx="0" cy="1529503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4715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715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4811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04811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8328" y="471805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8328" y="6915149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2960" y="2145792"/>
            <a:ext cx="3741896" cy="2365248"/>
          </a:xfrm>
        </p:spPr>
        <p:txBody>
          <a:bodyPr rtlCol="0" anchor="b"/>
          <a:lstStyle>
            <a:lvl1pPr algn="l">
              <a:defRPr sz="4557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8" y="4803648"/>
            <a:ext cx="3741896" cy="126796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290560"/>
            <a:ext cx="4405408" cy="919276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9173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69178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9438" y="1086666"/>
            <a:ext cx="1647235" cy="5206077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7042" y="5260216"/>
            <a:ext cx="1932242" cy="606267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7737" y="11696832"/>
            <a:ext cx="2631903" cy="6567493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2139" y="10717285"/>
            <a:ext cx="3251948" cy="7570715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08" y="1560576"/>
            <a:ext cx="4451699" cy="6071616"/>
          </a:xfrm>
        </p:spPr>
        <p:txBody>
          <a:bodyPr rtlCol="0" anchor="b"/>
          <a:lstStyle>
            <a:lvl1pPr algn="r">
              <a:defRPr sz="4050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242309" y="4958759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1699754" y="839164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4560401" y="1202212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608" y="8339328"/>
            <a:ext cx="4451699" cy="2999232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36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 marL="0" indent="0">
              <a:buNone/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65" y="1584960"/>
            <a:ext cx="5292662" cy="7583424"/>
          </a:xfrm>
        </p:spPr>
        <p:txBody>
          <a:bodyPr rtlCol="0" anchor="b"/>
          <a:lstStyle>
            <a:lvl1pPr algn="l">
              <a:defRPr sz="4557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60309" y="12533376"/>
            <a:ext cx="4297394" cy="3194304"/>
          </a:xfrm>
        </p:spPr>
        <p:txBody>
          <a:bodyPr rtlCol="0">
            <a:normAutofit/>
          </a:bodyPr>
          <a:lstStyle>
            <a:lvl1pPr marL="0" indent="0" algn="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097940" y="9323525"/>
            <a:ext cx="0" cy="8940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6933752" y="793024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6631033" y="7318789"/>
            <a:ext cx="117313" cy="37076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6617921" y="8528708"/>
            <a:ext cx="107758" cy="340568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2927" y="6746823"/>
            <a:ext cx="3128601" cy="9887923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35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977" y="1560576"/>
            <a:ext cx="4922330" cy="6071616"/>
          </a:xfrm>
        </p:spPr>
        <p:txBody>
          <a:bodyPr rtlCol="0" anchor="b"/>
          <a:lstStyle>
            <a:lvl1pPr algn="r">
              <a:defRPr sz="5063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977" y="8339328"/>
            <a:ext cx="4922330" cy="8314944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003926" y="7360739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3701206" y="6749287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409051" y="16084192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7595" y="4441387"/>
            <a:ext cx="3600248" cy="1137858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2" y="3560064"/>
            <a:ext cx="5223224" cy="3145536"/>
          </a:xfrm>
        </p:spPr>
        <p:txBody>
          <a:bodyPr lIns="91440" tIns="45720" rIns="91440" bIns="45720" rtlCol="0" anchor="b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8" y="7534656"/>
            <a:ext cx="5223224" cy="892454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92893"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385785"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578678"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9983" y="1658113"/>
            <a:ext cx="3471863" cy="973667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2150587"/>
            <a:ext cx="6668766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3901440"/>
            <a:ext cx="7715250" cy="6242304"/>
          </a:xfrm>
        </p:spPr>
        <p:txBody>
          <a:bodyPr rtlCol="0" anchor="b">
            <a:normAutofit/>
          </a:bodyPr>
          <a:lstStyle>
            <a:lvl1pPr algn="ctr">
              <a:defRPr sz="5063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8447" y="10290048"/>
            <a:ext cx="7715250" cy="3535680"/>
          </a:xfrm>
        </p:spPr>
        <p:txBody>
          <a:bodyPr rtlCol="0">
            <a:normAutofit/>
          </a:bodyPr>
          <a:lstStyle>
            <a:lvl1pPr marL="0" indent="0" algn="ct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9089099" y="8144957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9048683" y="6708903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9302204" y="743352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064702" y="7022528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897795" y="8222236"/>
            <a:ext cx="80797" cy="255357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192561" y="931432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960" y="2243328"/>
            <a:ext cx="3741896" cy="863193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844"/>
              </a:spcBef>
              <a:defRPr sz="3038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9" y="11996928"/>
            <a:ext cx="3741892" cy="136126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04672"/>
            <a:ext cx="4405408" cy="167030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61" y="973668"/>
            <a:ext cx="9088565" cy="3534835"/>
          </a:xfrm>
        </p:spPr>
        <p:txBody>
          <a:bodyPr rtlCol="0"/>
          <a:lstStyle>
            <a:lvl1pPr>
              <a:defRPr sz="4557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1" y="4868333"/>
            <a:ext cx="9088565" cy="116035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16950268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5183" y="2243329"/>
            <a:ext cx="3062954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9451910" y="917555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9756401" y="157576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09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715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1" y="973668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231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7569" y="16950268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194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十五音漢字標音法 </a:t>
            </a:r>
            <a:r>
              <a:rPr lang="en-US" altLang="zh-TW" sz="2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C991B-28EE-17BD-12F7-86ECACF2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775F355-2501-7760-2D17-968761B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ECE0FAC-EC4C-2414-17EC-349D9765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8B095B-D587-96B8-3962-B00FFA5967D5}"/>
              </a:ext>
            </a:extLst>
          </p:cNvPr>
          <p:cNvGrpSpPr/>
          <p:nvPr/>
        </p:nvGrpSpPr>
        <p:grpSpPr>
          <a:xfrm>
            <a:off x="356234" y="2831804"/>
            <a:ext cx="9159922" cy="6623092"/>
            <a:chOff x="356234" y="2831804"/>
            <a:chExt cx="5954445" cy="4305368"/>
          </a:xfrm>
        </p:grpSpPr>
        <p:graphicFrame>
          <p:nvGraphicFramePr>
            <p:cNvPr id="2" name="物件 1">
              <a:extLst>
                <a:ext uri="{FF2B5EF4-FFF2-40B4-BE49-F238E27FC236}">
                  <a16:creationId xmlns:a16="http://schemas.microsoft.com/office/drawing/2014/main" id="{1AB05349-3FF8-FDED-80F0-96A62B04B1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3086578"/>
                </p:ext>
              </p:extLst>
            </p:nvPr>
          </p:nvGraphicFramePr>
          <p:xfrm>
            <a:off x="356234" y="2831804"/>
            <a:ext cx="5931320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4886272" imgH="1523954" progId="Excel.Sheet.12">
                    <p:embed/>
                  </p:oleObj>
                </mc:Choice>
                <mc:Fallback>
                  <p:oleObj name="Worksheet" r:id="rId3" imgW="4886272" imgH="1523954" progId="Excel.Sheet.12">
                    <p:embed/>
                    <p:pic>
                      <p:nvPicPr>
                        <p:cNvPr id="2" name="物件 1">
                          <a:extLst>
                            <a:ext uri="{FF2B5EF4-FFF2-40B4-BE49-F238E27FC236}">
                              <a16:creationId xmlns:a16="http://schemas.microsoft.com/office/drawing/2014/main" id="{AD0FED56-BE75-A4FA-CA57-1763B8E71F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234" y="2831804"/>
                          <a:ext cx="5931320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物件 2">
              <a:extLst>
                <a:ext uri="{FF2B5EF4-FFF2-40B4-BE49-F238E27FC236}">
                  <a16:creationId xmlns:a16="http://schemas.microsoft.com/office/drawing/2014/main" id="{1B4621EB-42FF-5906-67A9-7FB78B688B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8498065"/>
                </p:ext>
              </p:extLst>
            </p:nvPr>
          </p:nvGraphicFramePr>
          <p:xfrm>
            <a:off x="356235" y="5287248"/>
            <a:ext cx="5954444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4905523" imgH="1523954" progId="Excel.Sheet.12">
                    <p:embed/>
                  </p:oleObj>
                </mc:Choice>
                <mc:Fallback>
                  <p:oleObj name="Worksheet" r:id="rId5" imgW="4905523" imgH="1523954" progId="Excel.Sheet.12">
                    <p:embed/>
                    <p:pic>
                      <p:nvPicPr>
                        <p:cNvPr id="3" name="物件 2">
                          <a:extLst>
                            <a:ext uri="{FF2B5EF4-FFF2-40B4-BE49-F238E27FC236}">
                              <a16:creationId xmlns:a16="http://schemas.microsoft.com/office/drawing/2014/main" id="{59B97A70-F486-FDB9-8975-96CD01699C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235" y="5287248"/>
                          <a:ext cx="5954444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5572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1207009"/>
            <a:ext cx="5223224" cy="902208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E3F17D-CBF9-6E48-1A25-086FD135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1" y="2482123"/>
            <a:ext cx="9161463" cy="770395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2" y="11242140"/>
            <a:ext cx="9144793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2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733B7E-263A-F59F-D9F7-50644C6B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2" y="6001143"/>
            <a:ext cx="9438095" cy="6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4130-AA02-E8F4-3F0D-817FA767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DD843E72-2248-1AC3-4600-66B7D2A1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1BFDA75-5657-B69D-E840-D0D7037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E82A3F9-3032-26D6-0E3E-0283AB0E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1E9EF3-7944-828F-858E-256DDD5F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81838"/>
              </p:ext>
            </p:extLst>
          </p:nvPr>
        </p:nvGraphicFramePr>
        <p:xfrm>
          <a:off x="356233" y="2631780"/>
          <a:ext cx="9095742" cy="11843863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146049305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63683919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07070265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7707348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21575102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72555803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01178090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72684257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13812494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542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1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633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6725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31326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7745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9888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5876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19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3892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1589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7634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9080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05507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1415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2139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198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4704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2794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5973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316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334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3902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8570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0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03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B6F8-F0E6-2F34-6A21-709181CD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ECC0436-3702-3A00-4A18-B45DB969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78CDF8D-D5F1-2746-C0F0-3CBC9C7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E2B49247-5481-9F08-F1CA-BB2E1F50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FBCD21-702D-F8E8-E362-10528B100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93841"/>
              </p:ext>
            </p:extLst>
          </p:nvPr>
        </p:nvGraphicFramePr>
        <p:xfrm>
          <a:off x="356233" y="2631780"/>
          <a:ext cx="9095742" cy="9593045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372798562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65347220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4674994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82284567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456275290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29447253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14301724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23128340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27535706"/>
                    </a:ext>
                  </a:extLst>
                </a:gridCol>
              </a:tblGrid>
              <a:tr h="4240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7759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8709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82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406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17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4197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050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63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196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15871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1539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7968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1639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9075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646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279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26007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3308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144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93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6B3CF8-8E50-1FB0-9FF0-1468321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12340"/>
              </p:ext>
            </p:extLst>
          </p:nvPr>
        </p:nvGraphicFramePr>
        <p:xfrm>
          <a:off x="356234" y="2631780"/>
          <a:ext cx="9095742" cy="13363189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3350390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78834996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06615688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5092130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0717888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74312354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680578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29845311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40041749"/>
                    </a:ext>
                  </a:extLst>
                </a:gridCol>
              </a:tblGrid>
              <a:tr h="5736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9133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04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67851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1797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93367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5786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一</a:t>
                      </a:r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426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0845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3875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ɛ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300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ɛ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9070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2046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979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2707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72837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344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9723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0630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61148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930025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5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87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07A53-B872-D816-30C0-01518398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574"/>
              </p:ext>
            </p:extLst>
          </p:nvPr>
        </p:nvGraphicFramePr>
        <p:xfrm>
          <a:off x="356234" y="2631780"/>
          <a:ext cx="9095742" cy="13377253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4244505874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30044959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730843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0425945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43669627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5762883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19804368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04671948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272439829"/>
                    </a:ext>
                  </a:extLst>
                </a:gridCol>
              </a:tblGrid>
              <a:tr h="574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864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o͘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1672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523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66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4452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5816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8712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9824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98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8969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06296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9602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0927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4989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922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4905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2985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5587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83748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291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0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6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A192-4CDE-F3F4-B6B7-EB137830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3B27DD8-E117-85D5-26E6-B758C9E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7B4749B-21F1-33B1-3272-73E999EA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7105885-6D5F-D743-0DE8-DFBDFCFF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FC0E299-488B-E8D1-6448-1BBD9E3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E469F7-6A8B-B492-A118-52603FD0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3661"/>
              </p:ext>
            </p:extLst>
          </p:nvPr>
        </p:nvGraphicFramePr>
        <p:xfrm>
          <a:off x="356234" y="2631779"/>
          <a:ext cx="9095742" cy="12941152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1033782491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5835023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349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290962529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8665815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0895627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308454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55169069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75852106"/>
                    </a:ext>
                  </a:extLst>
                </a:gridCol>
              </a:tblGrid>
              <a:tr h="5555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7077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64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72200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5102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8623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68856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406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957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978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0791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4906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4003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53231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9919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29036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9076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5227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52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80802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51454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9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0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45EC3-4DBE-647A-0E82-0362B867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03FDCD7-EBA2-3BF0-22E4-4A36FF2D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7A891E5F-5928-B111-FC9B-2DC6824D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E185722-A2D5-B746-000A-C1F7F1AF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39AD0A1-E488-9BE5-35B3-1A34B87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9AB86C-DEF1-D81D-66A4-C0ABE4CA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3931"/>
              </p:ext>
            </p:extLst>
          </p:nvPr>
        </p:nvGraphicFramePr>
        <p:xfrm>
          <a:off x="356234" y="2631780"/>
          <a:ext cx="9095742" cy="12842685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06106889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403045255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06602182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305265586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3488889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576142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471264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9000131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769075181"/>
                    </a:ext>
                  </a:extLst>
                </a:gridCol>
              </a:tblGrid>
              <a:tr h="55130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6643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4161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79056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02998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078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4509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1689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01527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8961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483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3387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24259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8847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8572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318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ㆭ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̍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3689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976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3733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81500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9465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4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CAF61-519C-D3B4-5CBF-3552FAD7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C7FE784-874A-A7B0-7069-7D068B0C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AEF706-F393-ECF1-770D-158D616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54DFB5B-ECF9-8C23-DD3E-4F0C45FD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BC6CEE4-3AF4-3E0D-50DF-F8B0410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2C1213-EF48-72DA-A078-F427D7FB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54800"/>
              </p:ext>
            </p:extLst>
          </p:nvPr>
        </p:nvGraphicFramePr>
        <p:xfrm>
          <a:off x="356234" y="2631780"/>
          <a:ext cx="9095742" cy="12814537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40485548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9751724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73810121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7439348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644552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68420575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924761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0109534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866036127"/>
                    </a:ext>
                  </a:extLst>
                </a:gridCol>
              </a:tblGrid>
              <a:tr h="5500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6576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663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1544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8575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28177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0758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0951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837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34353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5000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0500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032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7179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ㆱ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4382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4648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9147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071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190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222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ㄧㆫ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68981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3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2F297-6EC4-5C88-19E1-1F2C9B5E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458B972-BEA1-84BE-94EE-CECE6467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C759C33-8950-691E-F53B-DBF5A29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1C224A1-C5EB-8C8C-B228-6CDCF7D4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CB4732-92F3-457A-52D5-E65F2D43D67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2FA97-0C8B-04D1-FD9C-99ABDD926E28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5D504-0253-080D-AB8D-BE66988D475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1284D-D0C1-BC61-91E0-DC683E354E4B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9D4683-23C0-B1F9-E3F3-7EDB4B817B4A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AE4A6-27EE-8EEA-6DE4-7278B333165C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</p:spTree>
    <p:extLst>
      <p:ext uri="{BB962C8B-B14F-4D97-AF65-F5344CB8AC3E}">
        <p14:creationId xmlns:p14="http://schemas.microsoft.com/office/powerpoint/2010/main" val="177785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1BBF5-9F9F-7352-D60A-FA963C6A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ABE316E-3FE3-9C5E-A3CB-C31AA231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41800F-409A-5A19-DA0E-C650D5D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BC3BDD5-0F5E-AD92-DC23-581493C8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CF11C9C-6771-6E02-9305-12467365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2C21AC-35EE-C392-47DC-AE33019C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" y="6010666"/>
            <a:ext cx="10161905" cy="6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431B-8A54-F040-DDC0-22957762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0045DC3-6FF4-231C-E770-BEC0B03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7B4DE3A-C0F5-C2F6-77FF-FAD73B6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8DACEED-C816-E017-16B8-63AA0E4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94D10230-CB79-169D-D61A-44A0291E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5CC779-E962-B15D-5518-AF1A0ADA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0558"/>
              </p:ext>
            </p:extLst>
          </p:nvPr>
        </p:nvGraphicFramePr>
        <p:xfrm>
          <a:off x="356234" y="2631780"/>
          <a:ext cx="9095741" cy="8411364"/>
        </p:xfrm>
        <a:graphic>
          <a:graphicData uri="http://schemas.openxmlformats.org/drawingml/2006/table">
            <a:tbl>
              <a:tblPr/>
              <a:tblGrid>
                <a:gridCol w="722242">
                  <a:extLst>
                    <a:ext uri="{9D8B030D-6E8A-4147-A177-3AD203B41FA5}">
                      <a16:colId xmlns:a16="http://schemas.microsoft.com/office/drawing/2014/main" val="4077453984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700926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33258092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1141660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15105822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32841500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447534037"/>
                    </a:ext>
                  </a:extLst>
                </a:gridCol>
                <a:gridCol w="1737895">
                  <a:extLst>
                    <a:ext uri="{9D8B030D-6E8A-4147-A177-3AD203B41FA5}">
                      <a16:colId xmlns:a16="http://schemas.microsoft.com/office/drawing/2014/main" val="1637650184"/>
                    </a:ext>
                  </a:extLst>
                </a:gridCol>
              </a:tblGrid>
              <a:tr h="3850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識別號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十五音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方音符號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國際音標</a:t>
                      </a:r>
                      <a:endParaRPr lang="zh-TW" altLang="en-US" sz="1600" b="1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閩拼方案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白話字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台羅音標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備註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416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ㄌ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3873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52929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ㄍ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77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ㄎ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948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ㄉ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d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2369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ㄆ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449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他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4718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曾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366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9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入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0943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10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232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英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1" i="0" u="none" strike="noStrike">
                        <a:solidFill>
                          <a:srgbClr val="FF0000"/>
                        </a:solidFill>
                        <a:effectLst/>
                        <a:latin typeface="字咍源雲明體 方音 L" panose="02020300000000000000" pitchFamily="18" charset="-120"/>
                        <a:ea typeface="字咍源雲明體 方音 L" panose="02020300000000000000" pitchFamily="18" charset="-12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4528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ㆠ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6083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語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9631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出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ㄘ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9435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喜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ㄏ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645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ㄇ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b/m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本不分，此處分門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577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l/n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本不分，此處分柳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12952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ㄫ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g/ng 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本不分，此處分語</a:t>
                      </a:r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8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08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26CC-78BA-AA3F-30E8-CFC3664D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382D99D-338E-F335-AFB2-2B479BA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407AAA4D-B696-D907-F5FF-756EE4B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B902117-F18D-2849-BA14-DEF3CE0F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B8F36C-9191-59C0-AC34-EB53572C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E2A18-486F-74C2-7841-EB18D3BEC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33833"/>
              </p:ext>
            </p:extLst>
          </p:nvPr>
        </p:nvGraphicFramePr>
        <p:xfrm>
          <a:off x="356234" y="3970503"/>
          <a:ext cx="9095741" cy="10591845"/>
        </p:xfrm>
        <a:graphic>
          <a:graphicData uri="http://schemas.openxmlformats.org/drawingml/2006/table">
            <a:tbl>
              <a:tblPr/>
              <a:tblGrid>
                <a:gridCol w="448909">
                  <a:extLst>
                    <a:ext uri="{9D8B030D-6E8A-4147-A177-3AD203B41FA5}">
                      <a16:colId xmlns:a16="http://schemas.microsoft.com/office/drawing/2014/main" val="198475444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8358919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751327430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6423908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533569055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200492195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841973775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2306174130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186129083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961314293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439648462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372853857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517072762"/>
                    </a:ext>
                  </a:extLst>
                </a:gridCol>
              </a:tblGrid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8625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36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09144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50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393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7762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93549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9985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39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7822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0429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75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9491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0446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25886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648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435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8648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259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544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6353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1973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4057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202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0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904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6588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4021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752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0333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0695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0783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hu̍t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05735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5E111B1-D423-30E8-7623-D0A6FB5C9DF1}"/>
              </a:ext>
            </a:extLst>
          </p:cNvPr>
          <p:cNvSpPr txBox="1"/>
          <p:nvPr/>
        </p:nvSpPr>
        <p:spPr>
          <a:xfrm>
            <a:off x="1864518" y="2885643"/>
            <a:ext cx="540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君</a:t>
            </a:r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</a:t>
            </a:r>
          </a:p>
        </p:txBody>
      </p:sp>
    </p:spTree>
    <p:extLst>
      <p:ext uri="{BB962C8B-B14F-4D97-AF65-F5344CB8AC3E}">
        <p14:creationId xmlns:p14="http://schemas.microsoft.com/office/powerpoint/2010/main" val="232594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993B-4DE8-CE46-17B7-39073F29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9FF3D59-67FC-DBBC-3DB6-192CC26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4EA3E2-FD83-C6F2-B30E-29EFDE12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C38EB78-E7F3-A9F9-BEAE-40DF95D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5C6E7-1738-074C-F529-87D459A3481B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592B9F-D5C5-7049-5970-7152CF9D1717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81C192-CFFA-38F1-F35C-D90886C57F18}"/>
              </a:ext>
            </a:extLst>
          </p:cNvPr>
          <p:cNvSpPr txBox="1"/>
          <p:nvPr/>
        </p:nvSpPr>
        <p:spPr>
          <a:xfrm>
            <a:off x="689370" y="12671602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A70910-74C4-883C-9805-6868A32B0CDD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3D1762-63DF-685B-4DBF-5F5B5D18074C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1040CA-2F27-CDC9-98BF-484B0C079E6D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62A52E-CB0C-07A0-2957-80B263B2F58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8BBDBF-B28F-8610-9415-3BE5EF91BA3A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D5E112-E69B-6D76-D648-32BB68E086E1}"/>
              </a:ext>
            </a:extLst>
          </p:cNvPr>
          <p:cNvSpPr txBox="1"/>
          <p:nvPr/>
        </p:nvSpPr>
        <p:spPr>
          <a:xfrm>
            <a:off x="895349" y="13368221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5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C336-2101-1707-2761-FA6E4089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734D2E8-F95B-8445-3BBC-11AEEBE8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4A8EF61-EF83-B2AE-805B-6716A92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545BCEC-546B-072B-87DB-652E6E9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EE6F91-79AC-7897-89C5-1BED9A7BC697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DFBDD3-4DB5-72AA-4F01-1CB2EFEEB358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3B3CE0-5A5B-CF5B-E33A-FF035627C47B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B14D185-E06E-8FD8-A68C-F9407CDEEB75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690200-CD8C-535E-491A-B3675FD3AA1D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】〔5〕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0E16AC72-F7F9-D99A-82CD-10DA73A7A791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838F3B-94F6-FD7F-5B14-35237CE517B9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57DF58-0919-B37F-C7BC-1F86F0C2F29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4C3579-255D-C21E-2640-2C31910C2860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46DB28-625D-FC2D-554D-3EF7C4B462A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28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322F-8B0C-EE07-5AE4-6E1F2E77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6DABD97-E199-0CDC-D044-129A3C4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2FB64CB-2064-506F-53F4-66C071B4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8168735-1CDE-045C-A1DE-AFC84A5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676420-8A62-6740-BC55-D3DD6F86E8F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4C7B94-1ADC-981C-626A-70A592515770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878A86-6DDC-979A-FC42-98D15BBD6591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E44FAA7-5282-8B84-DB14-4ACD64FDC9B0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4E707-A6D5-C5C8-D76C-D43010DBECB0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 〔7〕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72C726D-B046-0808-C143-0B57ABF3910B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9C3AD4-3774-A045-546F-10F3BDA0BE67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9841960-CE27-A727-0925-59C2032A3DAE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F01414-82B4-7B1F-5111-2BB045F4A2CC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77FB8D-D1EF-3EE3-7C03-2A2A07287AE9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47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D42F5-A4C3-898D-2986-D8DE8DE0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A44BBB2-C76B-8BAE-E72B-EF10E46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E0D757B-26B2-C642-7808-9E7A923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90ACF7D-F394-5583-B038-163569EA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聲韻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8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07153-FEE3-5152-DF06-2393F2A9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" y="5944000"/>
            <a:ext cx="10133333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AEA8E2-4B4E-6AC9-14AF-FF4D6848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B592CEB3-A5A4-6D8E-F6A6-60E2829E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12530984"/>
            <a:ext cx="9034563" cy="508194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400A70A-D0C2-1706-8FE4-3B1C73FE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880AB5-175E-C936-7E93-85051E6DEF43}"/>
              </a:ext>
            </a:extLst>
          </p:cNvPr>
          <p:cNvSpPr txBox="1"/>
          <p:nvPr/>
        </p:nvSpPr>
        <p:spPr>
          <a:xfrm>
            <a:off x="2222258" y="638521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A4968D-3F91-07B9-6A4F-D3BE91A27F3A}"/>
              </a:ext>
            </a:extLst>
          </p:cNvPr>
          <p:cNvSpPr txBox="1"/>
          <p:nvPr/>
        </p:nvSpPr>
        <p:spPr>
          <a:xfrm>
            <a:off x="4324101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8BD2DB-4ACF-9259-4B6E-38C6F71EF275}"/>
              </a:ext>
            </a:extLst>
          </p:cNvPr>
          <p:cNvSpPr txBox="1"/>
          <p:nvPr/>
        </p:nvSpPr>
        <p:spPr>
          <a:xfrm>
            <a:off x="8633188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10428A-1E9D-242E-979B-F8C343E2FFA3}"/>
              </a:ext>
            </a:extLst>
          </p:cNvPr>
          <p:cNvSpPr txBox="1"/>
          <p:nvPr/>
        </p:nvSpPr>
        <p:spPr>
          <a:xfrm>
            <a:off x="4324101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ACFC5C-5DEC-0415-8326-2F5B59F616D5}"/>
              </a:ext>
            </a:extLst>
          </p:cNvPr>
          <p:cNvSpPr txBox="1"/>
          <p:nvPr/>
        </p:nvSpPr>
        <p:spPr>
          <a:xfrm>
            <a:off x="8633188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0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5577A-D69B-A4E5-D2B8-1D86CBC7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A22BEED-3632-0DF2-924A-C7E89308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AB39974-B7D1-9E82-DA7E-86BA8E3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B1ADFDA-549D-D864-6E71-1C9223A1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E158F4-7FDC-FDD6-32AF-D36345EC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4"/>
          <a:stretch/>
        </p:blipFill>
        <p:spPr>
          <a:xfrm>
            <a:off x="571500" y="4737099"/>
            <a:ext cx="9144000" cy="66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370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3520</Words>
  <Application>Microsoft Office PowerPoint</Application>
  <PresentationFormat>自訂</PresentationFormat>
  <Paragraphs>2075</Paragraphs>
  <Slides>22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6" baseType="lpstr">
      <vt:lpstr>Microsoft JhengHei UI</vt:lpstr>
      <vt:lpstr>MS Gothic</vt:lpstr>
      <vt:lpstr>Noto Sans TC</vt:lpstr>
      <vt:lpstr>Noto Sans TC Black</vt:lpstr>
      <vt:lpstr>Noto Sans TC Medium</vt:lpstr>
      <vt:lpstr>Noto Serif TC Black</vt:lpstr>
      <vt:lpstr>字咍源雲明體 方音 L</vt:lpstr>
      <vt:lpstr>字咍源雲明體 台羅方音 L</vt:lpstr>
      <vt:lpstr>新細明體</vt:lpstr>
      <vt:lpstr>Arial</vt:lpstr>
      <vt:lpstr>Tahoma</vt:lpstr>
      <vt:lpstr>Times New Roman</vt:lpstr>
      <vt:lpstr>GradientUnivers</vt:lpstr>
      <vt:lpstr>Worksheet</vt:lpstr>
      <vt:lpstr>十五音漢字標音法 v1</vt:lpstr>
      <vt:lpstr>漢字標音</vt:lpstr>
      <vt:lpstr>十五音漢字標音</vt:lpstr>
      <vt:lpstr>十五音漢字標音</vt:lpstr>
      <vt:lpstr>十五音漢字標音</vt:lpstr>
      <vt:lpstr>聲韻 8 音</vt:lpstr>
      <vt:lpstr>四聲八調</vt:lpstr>
      <vt:lpstr>四聲八調</vt:lpstr>
      <vt:lpstr>四聲八調</vt:lpstr>
      <vt:lpstr>四聲八調</vt:lpstr>
      <vt:lpstr>四聲八調</vt:lpstr>
      <vt:lpstr>母音 50 音</vt:lpstr>
      <vt:lpstr>韻母八音反切</vt:lpstr>
      <vt:lpstr>韻母八音反切</vt:lpstr>
      <vt:lpstr>母音 50 音</vt:lpstr>
      <vt:lpstr>母音 50 音</vt:lpstr>
      <vt:lpstr>母音 50 音</vt:lpstr>
      <vt:lpstr>母音 50 音</vt:lpstr>
      <vt:lpstr>母音 50 音</vt:lpstr>
      <vt:lpstr>呼音 15 音</vt:lpstr>
      <vt:lpstr>呼音 15 音</vt:lpstr>
      <vt:lpstr>八音反切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25</cp:revision>
  <dcterms:created xsi:type="dcterms:W3CDTF">2025-04-24T04:27:30Z</dcterms:created>
  <dcterms:modified xsi:type="dcterms:W3CDTF">2025-04-25T05:07:41Z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