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6" r:id="rId5"/>
    <p:sldId id="264" r:id="rId6"/>
    <p:sldId id="262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84" y="4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Excel_Worksheet2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06C2-36E5-6128-6462-D3B27224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7E624-4E8E-6F40-FF4A-3C233F17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換調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AADB2-3142-0B84-938A-A0B3DEEC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寬螢幕</PresentationFormat>
  <Paragraphs>113</Paragraphs>
  <Slides>7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9" baseType="lpstr">
      <vt:lpstr>Noto Sans TC SemiBold</vt:lpstr>
      <vt:lpstr>Noto Serif TC Black</vt:lpstr>
      <vt:lpstr>Noto Serif TC SemiBold</vt:lpstr>
      <vt:lpstr>新細明體</vt:lpstr>
      <vt:lpstr>新細明體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PowerPoint 簡報</vt:lpstr>
      <vt:lpstr>PowerPoint 簡報</vt:lpstr>
      <vt:lpstr>換調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7</cp:revision>
  <dcterms:created xsi:type="dcterms:W3CDTF">2024-08-14T07:43:40Z</dcterms:created>
  <dcterms:modified xsi:type="dcterms:W3CDTF">2025-02-10T14:08:08Z</dcterms:modified>
</cp:coreProperties>
</file>