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C09E30-61EF-45D8-8602-695983C3F0DD}" v="5" dt="2024-08-14T09:05:10.4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6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469E7F-F3B0-256F-4C20-DD03F1D41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415F46-DF18-1D13-E5D7-7D484F0EF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895F17-9F7C-463E-7BC3-38973EF3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A7C01F-8105-C29A-B265-90C6FD70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7462C4-B5EF-1EAA-DEA6-9B9DE2CE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0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4D4223-1A38-71AD-0CE8-D67E7982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1209CF6-7789-32DA-73B2-E1AD4FD54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1D5414-CA3A-6240-12E3-A8C6D41D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F46278-922B-B21B-D511-4EE0876A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DB745D-F52B-5258-8C9C-897E04C6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59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E83468C-8F1E-07F4-FFC3-77EA2E08A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D48D43-88B6-FFF4-47F2-D4CA7A0AC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4C5071-C797-FAB6-5825-66867B197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85FA58-380C-9A83-9B78-C5B77C34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DCD033-690A-D5CE-2167-F47751D5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8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F9C328-1446-419E-63E6-9CDE2D64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BED4C2-D1A2-47C4-86FD-F8AC7D170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1B660B-41BD-11B7-1586-E7D92734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1B4F5F-D81C-21F2-6C96-709AF71A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51AC85-7F85-7447-2016-73D47017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30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49F42F-75AD-E5C0-0D13-49352B4E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9AEC28-1052-CD39-738F-35072D0F7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F2E7E5-3921-75C9-CF46-92D350FB6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42E797-60DC-FD36-72EA-DF9FA47D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F8EBA8-853E-B7F7-7F9D-AF7C82FB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99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172D8E-ECC4-C078-CD0A-9EAA83A2C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1812FE-DE34-E8AE-CC3F-88E42B827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D41A2ED-0541-9E5D-007B-C3E84859E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0407C4-9F55-2BBB-9220-0F7AC2F8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B2B681-608A-DFA5-FFA3-7F4D3C81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14B1BA-6749-BAC4-57EC-279DE858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88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DFB54F-D7E5-67B6-DD48-DD5B3DCD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A6AAD4-F6A9-E622-1EC4-60ACF7C4C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770C2F1-B51D-5E6D-5DDA-E044493DA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DB5E2EA-F52B-B386-A77A-2214CD5E1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F595469-C0E6-4C7F-B1B5-93E419058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BAA3A2D-B55B-C963-CB69-52318B72F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BB8C544-9EC3-9926-171A-C33C6C89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14EDA30-3AE6-E866-16F8-B25753B6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47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938A55-D2D6-D094-CEE1-B9EB4C3C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B17222F-A1EF-0ED7-B882-47E0A053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04D277-1E86-AE81-EAA3-69CBA468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5969ADA-59AD-4612-E2C6-86C9607C8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68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7702FE1-A579-39FC-DFA7-4C919631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99809D3-F1CD-0D0A-13BC-A7B2B3CD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8A612C-F323-F5CF-5B34-116B139C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02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BAA3C7-EAD5-3117-3FF2-5594AA2EB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BD4D4B-98FE-FB9C-8C3C-06EBED229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4C54F1-1680-0479-4942-62587734D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0DA373-EDA0-0175-57FC-2F3CCF64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8880A6-F11F-B324-6B5D-8725ED852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9D35CD-1CFB-DCF6-C6EB-392039D2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74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6DFC37-1743-80D2-315B-7C3EE28B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D7D0541-EE49-7E9C-E5DD-195096346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3C1590E-C8C4-7B96-6F35-18B5B5F3E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075078-01B2-8140-004F-54D6B950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3408D7-EACA-7B48-9D09-057AFC2E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F74BC4-8CB4-209D-7E12-6DDE4E8F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36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8A621C5-DD78-94FB-AA59-50EB63355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CD2C11-3A11-FE7D-77B2-19C34139E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2045B1-0C36-794F-E035-17C5DABB7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A076C2-5F6F-472B-BFF8-3C0541CCB8F3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309B8B-5388-42C2-861B-01B6528DD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DAD727-D0E1-BCAE-8EC4-4C09E2A4F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9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6D47F5B-C715-381A-0F07-A288E8403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785881"/>
              </p:ext>
            </p:extLst>
          </p:nvPr>
        </p:nvGraphicFramePr>
        <p:xfrm>
          <a:off x="-19538950" y="-726492"/>
          <a:ext cx="7360144" cy="4351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136">
                  <a:extLst>
                    <a:ext uri="{9D8B030D-6E8A-4147-A177-3AD203B41FA5}">
                      <a16:colId xmlns:a16="http://schemas.microsoft.com/office/drawing/2014/main" val="4067214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113523221"/>
                    </a:ext>
                  </a:extLst>
                </a:gridCol>
                <a:gridCol w="593560">
                  <a:extLst>
                    <a:ext uri="{9D8B030D-6E8A-4147-A177-3AD203B41FA5}">
                      <a16:colId xmlns:a16="http://schemas.microsoft.com/office/drawing/2014/main" val="1809275981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77205782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533640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9847400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3949974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437215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29685229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26011674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96750577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62184376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90438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3018190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3008883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1066256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973428530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64702568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827748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096419669"/>
                    </a:ext>
                  </a:extLst>
                </a:gridCol>
              </a:tblGrid>
              <a:tr h="2387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False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44799617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521659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06710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高平調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31368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408714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3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6434053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4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10231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5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2709927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6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highlight>
                            <a:srgbClr val="FFFFFF"/>
                          </a:highlight>
                        </a:rPr>
                        <a:t>Mi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highlight>
                          <a:srgbClr val="FFFFFF"/>
                        </a:highlight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  <a:highlight>
                            <a:srgbClr val="FFFFFF"/>
                          </a:highlight>
                        </a:rPr>
                        <a:t>中音調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FF"/>
                        </a:highlight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6748155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7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920262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8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7219334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9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476727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10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6666679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756146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窐音調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699502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07099919"/>
                  </a:ext>
                </a:extLst>
              </a:tr>
              <a:tr h="174021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3596598"/>
                  </a:ext>
                </a:extLst>
              </a:tr>
              <a:tr h="121410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40807028"/>
                  </a:ext>
                </a:extLst>
              </a:tr>
            </a:tbl>
          </a:graphicData>
        </a:graphic>
      </p:graphicFrame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C56E472-7637-28C4-0C96-D3231DB50529}"/>
              </a:ext>
            </a:extLst>
          </p:cNvPr>
          <p:cNvCxnSpPr>
            <a:cxnSpLocks/>
          </p:cNvCxnSpPr>
          <p:nvPr/>
        </p:nvCxnSpPr>
        <p:spPr>
          <a:xfrm>
            <a:off x="0" y="343117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形 4">
            <a:extLst>
              <a:ext uri="{FF2B5EF4-FFF2-40B4-BE49-F238E27FC236}">
                <a16:creationId xmlns:a16="http://schemas.microsoft.com/office/drawing/2014/main" id="{D2170948-3976-0E46-52C6-9EE3A4AB4E2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62" t="25431" r="4462" b="22640"/>
          <a:stretch/>
        </p:blipFill>
        <p:spPr>
          <a:xfrm>
            <a:off x="731802" y="680033"/>
            <a:ext cx="10963311" cy="5876925"/>
          </a:xfrm>
          <a:prstGeom prst="rect">
            <a:avLst/>
          </a:prstGeom>
        </p:spPr>
      </p:pic>
      <p:sp>
        <p:nvSpPr>
          <p:cNvPr id="11" name="文字方塊 9">
            <a:extLst>
              <a:ext uri="{FF2B5EF4-FFF2-40B4-BE49-F238E27FC236}">
                <a16:creationId xmlns:a16="http://schemas.microsoft.com/office/drawing/2014/main" id="{6D6A90CC-D2E0-BFF2-6360-3736449274B3}"/>
              </a:ext>
            </a:extLst>
          </p:cNvPr>
          <p:cNvSpPr txBox="1"/>
          <p:nvPr/>
        </p:nvSpPr>
        <p:spPr>
          <a:xfrm>
            <a:off x="1241426" y="646373"/>
            <a:ext cx="1455737" cy="150971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i="0" u="none" strike="noStrike" dirty="0">
                <a:solidFill>
                  <a:schemeClr val="dk1"/>
                </a:solidFill>
                <a:effectLst/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東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CN" altLang="en-US" sz="1800" b="0" i="0" u="none" strike="noStrike" dirty="0">
                <a:solidFill>
                  <a:srgbClr val="C00000"/>
                </a:solidFill>
                <a:effectLst/>
                <a:latin typeface="+mn-lt"/>
                <a:ea typeface="+mn-ea"/>
                <a:cs typeface="+mn-cs"/>
              </a:rPr>
              <a:t>ㄉㄛㄥ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2" name="文字方塊 12">
            <a:extLst>
              <a:ext uri="{FF2B5EF4-FFF2-40B4-BE49-F238E27FC236}">
                <a16:creationId xmlns:a16="http://schemas.microsoft.com/office/drawing/2014/main" id="{9F0F905E-A8B3-4665-B538-F8F62BD94AF7}"/>
              </a:ext>
            </a:extLst>
          </p:cNvPr>
          <p:cNvSpPr txBox="1"/>
          <p:nvPr/>
        </p:nvSpPr>
        <p:spPr>
          <a:xfrm>
            <a:off x="7882294" y="5142138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i="0" u="none" strike="noStrike" dirty="0">
                <a:solidFill>
                  <a:schemeClr val="dk1"/>
                </a:solidFill>
                <a:effectLst/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同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CN" altLang="en-US" sz="1800" b="0" i="0" u="none" strike="noStrike" dirty="0">
                <a:solidFill>
                  <a:srgbClr val="C00000"/>
                </a:solidFill>
                <a:effectLst/>
                <a:latin typeface="+mn-lt"/>
                <a:ea typeface="+mn-ea"/>
                <a:cs typeface="+mn-cs"/>
              </a:rPr>
              <a:t>ㄉㄛㄥ</a:t>
            </a:r>
            <a:r>
              <a:rPr lang="zh-CN" altLang="en-US" sz="1800" dirty="0">
                <a:solidFill>
                  <a:srgbClr val="C00000"/>
                </a:solidFill>
              </a:rPr>
              <a:t> ˇ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3" name="文字方塊 13">
            <a:extLst>
              <a:ext uri="{FF2B5EF4-FFF2-40B4-BE49-F238E27FC236}">
                <a16:creationId xmlns:a16="http://schemas.microsoft.com/office/drawing/2014/main" id="{1F73655F-03AC-4A47-93EA-0AE59E1747F3}"/>
              </a:ext>
            </a:extLst>
          </p:cNvPr>
          <p:cNvSpPr txBox="1"/>
          <p:nvPr/>
        </p:nvSpPr>
        <p:spPr>
          <a:xfrm>
            <a:off x="5485588" y="617667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黨</a:t>
            </a:r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 </a:t>
            </a:r>
            <a:br>
              <a:rPr lang="en-US" altLang="zh-TW" sz="4000" dirty="0"/>
            </a:br>
            <a:r>
              <a:rPr lang="zh-CN" altLang="en-US" sz="1800" b="0" i="0" u="none" strike="noStrike" dirty="0">
                <a:solidFill>
                  <a:srgbClr val="C00000"/>
                </a:solidFill>
                <a:effectLst/>
                <a:latin typeface="+mn-lt"/>
                <a:ea typeface="+mn-ea"/>
                <a:cs typeface="+mn-cs"/>
              </a:rPr>
              <a:t>ㄉㄛㄥˋ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4" name="文字方塊 14">
            <a:extLst>
              <a:ext uri="{FF2B5EF4-FFF2-40B4-BE49-F238E27FC236}">
                <a16:creationId xmlns:a16="http://schemas.microsoft.com/office/drawing/2014/main" id="{3750AA86-F75E-421E-A0A7-0DE108E4BBB8}"/>
              </a:ext>
            </a:extLst>
          </p:cNvPr>
          <p:cNvSpPr txBox="1"/>
          <p:nvPr/>
        </p:nvSpPr>
        <p:spPr>
          <a:xfrm>
            <a:off x="3259138" y="5071058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i="0" u="none" strike="noStrike" dirty="0">
                <a:solidFill>
                  <a:schemeClr val="dk1"/>
                </a:solidFill>
                <a:effectLst/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棟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CN" altLang="en-US" sz="1800" b="0" i="0" u="none" strike="noStrike" dirty="0">
                <a:solidFill>
                  <a:srgbClr val="C00000"/>
                </a:solidFill>
                <a:effectLst/>
                <a:latin typeface="+mn-lt"/>
                <a:ea typeface="+mn-ea"/>
                <a:cs typeface="+mn-cs"/>
              </a:rPr>
              <a:t>ㄉㄛㄥ</a:t>
            </a:r>
            <a:r>
              <a:rPr lang="en-US" altLang="zh-CN" sz="1800" b="0" i="0" u="none" strike="noStrike" dirty="0">
                <a:solidFill>
                  <a:srgbClr val="C00000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5" name="文字方塊 15">
            <a:extLst>
              <a:ext uri="{FF2B5EF4-FFF2-40B4-BE49-F238E27FC236}">
                <a16:creationId xmlns:a16="http://schemas.microsoft.com/office/drawing/2014/main" id="{7901DFCA-E00E-4153-88AC-1BFF067EAAFB}"/>
              </a:ext>
            </a:extLst>
          </p:cNvPr>
          <p:cNvSpPr txBox="1"/>
          <p:nvPr/>
        </p:nvSpPr>
        <p:spPr>
          <a:xfrm>
            <a:off x="1969293" y="2676314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洞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CN" altLang="en-US" sz="1800" b="0" i="0" u="none" strike="noStrike" dirty="0">
                <a:solidFill>
                  <a:srgbClr val="C00000"/>
                </a:solidFill>
                <a:effectLst/>
                <a:latin typeface="+mn-lt"/>
                <a:ea typeface="+mn-ea"/>
                <a:cs typeface="+mn-cs"/>
              </a:rPr>
              <a:t>ㄉㄛㄥ</a:t>
            </a:r>
            <a:r>
              <a:rPr lang="en-US" altLang="zh-CN" sz="1800" b="0" i="0" u="none" strike="noStrike" dirty="0">
                <a:solidFill>
                  <a:srgbClr val="C00000"/>
                </a:solidFill>
                <a:effectLst/>
                <a:latin typeface="+mn-lt"/>
                <a:ea typeface="+mn-ea"/>
                <a:cs typeface="+mn-cs"/>
              </a:rPr>
              <a:t>"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75D8413-5A82-0D59-847E-DA80E058FD19}"/>
              </a:ext>
            </a:extLst>
          </p:cNvPr>
          <p:cNvCxnSpPr>
            <a:cxnSpLocks/>
          </p:cNvCxnSpPr>
          <p:nvPr/>
        </p:nvCxnSpPr>
        <p:spPr>
          <a:xfrm>
            <a:off x="6848878" y="1034080"/>
            <a:ext cx="560388" cy="1572014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07D6A1F6-3047-43A8-8B57-590C5D091524}"/>
              </a:ext>
            </a:extLst>
          </p:cNvPr>
          <p:cNvCxnSpPr>
            <a:cxnSpLocks/>
          </p:cNvCxnSpPr>
          <p:nvPr/>
        </p:nvCxnSpPr>
        <p:spPr>
          <a:xfrm flipV="1">
            <a:off x="8750300" y="3984415"/>
            <a:ext cx="465932" cy="1459885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文字方塊 23">
            <a:extLst>
              <a:ext uri="{FF2B5EF4-FFF2-40B4-BE49-F238E27FC236}">
                <a16:creationId xmlns:a16="http://schemas.microsoft.com/office/drawing/2014/main" id="{D9D64635-BF74-0E5F-36D1-D89FF7E5115F}"/>
              </a:ext>
            </a:extLst>
          </p:cNvPr>
          <p:cNvSpPr txBox="1"/>
          <p:nvPr/>
        </p:nvSpPr>
        <p:spPr>
          <a:xfrm>
            <a:off x="7456046" y="2085394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高降調</a:t>
            </a:r>
          </a:p>
        </p:txBody>
      </p:sp>
      <p:sp>
        <p:nvSpPr>
          <p:cNvPr id="19" name="文字方塊 24">
            <a:extLst>
              <a:ext uri="{FF2B5EF4-FFF2-40B4-BE49-F238E27FC236}">
                <a16:creationId xmlns:a16="http://schemas.microsoft.com/office/drawing/2014/main" id="{4A7A6608-16AA-4B08-8529-01DCB6CC21BA}"/>
              </a:ext>
            </a:extLst>
          </p:cNvPr>
          <p:cNvSpPr txBox="1"/>
          <p:nvPr/>
        </p:nvSpPr>
        <p:spPr>
          <a:xfrm>
            <a:off x="8056351" y="3806958"/>
            <a:ext cx="989012" cy="52228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窐升調</a:t>
            </a: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7F4700-8E6F-489C-EEB4-6371530B4525}"/>
              </a:ext>
            </a:extLst>
          </p:cNvPr>
          <p:cNvCxnSpPr>
            <a:cxnSpLocks/>
          </p:cNvCxnSpPr>
          <p:nvPr/>
        </p:nvCxnSpPr>
        <p:spPr>
          <a:xfrm>
            <a:off x="0" y="80146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ACC42761-68DF-35A8-4623-B60C3AF9DACB}"/>
              </a:ext>
            </a:extLst>
          </p:cNvPr>
          <p:cNvCxnSpPr>
            <a:cxnSpLocks/>
          </p:cNvCxnSpPr>
          <p:nvPr/>
        </p:nvCxnSpPr>
        <p:spPr>
          <a:xfrm>
            <a:off x="0" y="6530943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30">
            <a:extLst>
              <a:ext uri="{FF2B5EF4-FFF2-40B4-BE49-F238E27FC236}">
                <a16:creationId xmlns:a16="http://schemas.microsoft.com/office/drawing/2014/main" id="{25446C22-AD5B-4640-F32C-2918EF472BAA}"/>
              </a:ext>
            </a:extLst>
          </p:cNvPr>
          <p:cNvSpPr txBox="1"/>
          <p:nvPr/>
        </p:nvSpPr>
        <p:spPr>
          <a:xfrm>
            <a:off x="9105825" y="2686237"/>
            <a:ext cx="1455737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督</a:t>
            </a:r>
            <a:br>
              <a:rPr lang="en-US" altLang="zh-TW" sz="4000" dirty="0"/>
            </a:br>
            <a:r>
              <a:rPr lang="zh-CN" altLang="en-US" sz="1800" b="0" i="0" u="none" strike="noStrike" dirty="0">
                <a:solidFill>
                  <a:srgbClr val="C00000"/>
                </a:solidFill>
                <a:effectLst/>
                <a:latin typeface="+mn-lt"/>
                <a:ea typeface="+mn-ea"/>
                <a:cs typeface="+mn-cs"/>
              </a:rPr>
              <a:t>ㄉㄛㄎ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23" name="文字方塊 31">
            <a:extLst>
              <a:ext uri="{FF2B5EF4-FFF2-40B4-BE49-F238E27FC236}">
                <a16:creationId xmlns:a16="http://schemas.microsoft.com/office/drawing/2014/main" id="{8BB7BE6F-6184-17CD-A8DF-8CAC2176345F}"/>
              </a:ext>
            </a:extLst>
          </p:cNvPr>
          <p:cNvSpPr txBox="1"/>
          <p:nvPr/>
        </p:nvSpPr>
        <p:spPr>
          <a:xfrm>
            <a:off x="9961359" y="573089"/>
            <a:ext cx="1455738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毒</a:t>
            </a:r>
            <a:br>
              <a:rPr lang="en-US" altLang="zh-TW" sz="4000" dirty="0"/>
            </a:br>
            <a:r>
              <a:rPr lang="zh-CN" altLang="en-US" sz="1800" b="0" i="0" u="none" strike="noStrike" dirty="0">
                <a:solidFill>
                  <a:srgbClr val="C00000"/>
                </a:solidFill>
                <a:effectLst/>
                <a:latin typeface="+mn-lt"/>
                <a:ea typeface="+mn-ea"/>
                <a:cs typeface="+mn-cs"/>
              </a:rPr>
              <a:t>ㄉㄛㄎˊ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24" name="文字方塊 32">
            <a:extLst>
              <a:ext uri="{FF2B5EF4-FFF2-40B4-BE49-F238E27FC236}">
                <a16:creationId xmlns:a16="http://schemas.microsoft.com/office/drawing/2014/main" id="{BAB0A8A9-3346-C12C-1974-CE4C2604F87D}"/>
              </a:ext>
            </a:extLst>
          </p:cNvPr>
          <p:cNvSpPr txBox="1"/>
          <p:nvPr/>
        </p:nvSpPr>
        <p:spPr>
          <a:xfrm>
            <a:off x="10556752" y="2968044"/>
            <a:ext cx="987425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短入調</a:t>
            </a:r>
          </a:p>
        </p:txBody>
      </p:sp>
      <p:sp>
        <p:nvSpPr>
          <p:cNvPr id="25" name="文字方塊 39">
            <a:extLst>
              <a:ext uri="{FF2B5EF4-FFF2-40B4-BE49-F238E27FC236}">
                <a16:creationId xmlns:a16="http://schemas.microsoft.com/office/drawing/2014/main" id="{32ADB8D2-BB52-80EB-CB67-9F88FDEB2371}"/>
              </a:ext>
            </a:extLst>
          </p:cNvPr>
          <p:cNvSpPr txBox="1"/>
          <p:nvPr/>
        </p:nvSpPr>
        <p:spPr>
          <a:xfrm>
            <a:off x="11331575" y="897459"/>
            <a:ext cx="989013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長入調</a:t>
            </a:r>
          </a:p>
        </p:txBody>
      </p:sp>
      <p:sp>
        <p:nvSpPr>
          <p:cNvPr id="32" name="文字方塊 23">
            <a:extLst>
              <a:ext uri="{FF2B5EF4-FFF2-40B4-BE49-F238E27FC236}">
                <a16:creationId xmlns:a16="http://schemas.microsoft.com/office/drawing/2014/main" id="{46A1F9D8-F130-D8CB-24DC-ECB9261D5288}"/>
              </a:ext>
            </a:extLst>
          </p:cNvPr>
          <p:cNvSpPr txBox="1"/>
          <p:nvPr/>
        </p:nvSpPr>
        <p:spPr>
          <a:xfrm>
            <a:off x="2607857" y="807035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高平調</a:t>
            </a:r>
          </a:p>
        </p:txBody>
      </p:sp>
      <p:sp>
        <p:nvSpPr>
          <p:cNvPr id="33" name="文字方塊 23">
            <a:extLst>
              <a:ext uri="{FF2B5EF4-FFF2-40B4-BE49-F238E27FC236}">
                <a16:creationId xmlns:a16="http://schemas.microsoft.com/office/drawing/2014/main" id="{626F36EB-7637-4EA5-BF59-8CF871EC3FC8}"/>
              </a:ext>
            </a:extLst>
          </p:cNvPr>
          <p:cNvSpPr txBox="1"/>
          <p:nvPr/>
        </p:nvSpPr>
        <p:spPr>
          <a:xfrm>
            <a:off x="3259138" y="2967621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中音調</a:t>
            </a:r>
          </a:p>
        </p:txBody>
      </p:sp>
      <p:sp>
        <p:nvSpPr>
          <p:cNvPr id="34" name="文字方塊 23">
            <a:extLst>
              <a:ext uri="{FF2B5EF4-FFF2-40B4-BE49-F238E27FC236}">
                <a16:creationId xmlns:a16="http://schemas.microsoft.com/office/drawing/2014/main" id="{080BE072-E9AB-5F7D-5467-CE7F782077A1}"/>
              </a:ext>
            </a:extLst>
          </p:cNvPr>
          <p:cNvSpPr txBox="1"/>
          <p:nvPr/>
        </p:nvSpPr>
        <p:spPr>
          <a:xfrm>
            <a:off x="4904403" y="6005286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窐音調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F6BD68C9-547B-4CFA-23AF-3509D3F329DD}"/>
              </a:ext>
            </a:extLst>
          </p:cNvPr>
          <p:cNvSpPr txBox="1"/>
          <p:nvPr/>
        </p:nvSpPr>
        <p:spPr>
          <a:xfrm>
            <a:off x="-56529" y="5830851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Do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709FDE3-E393-5C61-8D69-AF7D8F2B48D9}"/>
              </a:ext>
            </a:extLst>
          </p:cNvPr>
          <p:cNvSpPr txBox="1"/>
          <p:nvPr/>
        </p:nvSpPr>
        <p:spPr>
          <a:xfrm>
            <a:off x="-21432" y="276932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Mi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28D3C8B-62CD-2542-36E1-97F5F59449A0}"/>
              </a:ext>
            </a:extLst>
          </p:cNvPr>
          <p:cNvSpPr txBox="1"/>
          <p:nvPr/>
        </p:nvSpPr>
        <p:spPr>
          <a:xfrm>
            <a:off x="-32537" y="12329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So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998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393EB2B-FDAF-5F38-4D3D-98EA4526D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8664"/>
            <a:ext cx="12192000" cy="37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2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81</Words>
  <Application>Microsoft Office PowerPoint</Application>
  <PresentationFormat>寬螢幕</PresentationFormat>
  <Paragraphs>36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1" baseType="lpstr">
      <vt:lpstr>Noto Sans TC SemiBold</vt:lpstr>
      <vt:lpstr>Noto Serif TC SemiBold</vt:lpstr>
      <vt:lpstr>PMingLiU</vt:lpstr>
      <vt:lpstr>PMingLiU</vt:lpstr>
      <vt:lpstr>Aptos</vt:lpstr>
      <vt:lpstr>Aptos Display</vt:lpstr>
      <vt:lpstr>Arial</vt:lpstr>
      <vt:lpstr>Times New Roman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正中 居</dc:creator>
  <cp:lastModifiedBy>正中 居</cp:lastModifiedBy>
  <cp:revision>2</cp:revision>
  <dcterms:created xsi:type="dcterms:W3CDTF">2024-08-14T07:43:40Z</dcterms:created>
  <dcterms:modified xsi:type="dcterms:W3CDTF">2024-08-14T09:06:33Z</dcterms:modified>
</cp:coreProperties>
</file>