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6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82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69E7F-F3B0-256F-4C20-DD03F1D41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415F46-DF18-1D13-E5D7-7D484F0E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95F17-9F7C-463E-7BC3-38973EF3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A7C01F-8105-C29A-B265-90C6FD70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462C4-B5EF-1EAA-DEA6-9B9DE2CE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D4223-1A38-71AD-0CE8-D67E7982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209CF6-7789-32DA-73B2-E1AD4FD5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D5414-CA3A-6240-12E3-A8C6D41D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F46278-922B-B21B-D511-4EE0876A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B745D-F52B-5258-8C9C-897E04C6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59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83468C-8F1E-07F4-FFC3-77EA2E08A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D48D43-88B6-FFF4-47F2-D4CA7A0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C5071-C797-FAB6-5825-66867B19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5FA58-380C-9A83-9B78-C5B77C34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CD033-690A-D5CE-2167-F47751D5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9C328-1446-419E-63E6-9CDE2D64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ED4C2-D1A2-47C4-86FD-F8AC7D17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1B660B-41BD-11B7-1586-E7D92734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B4F5F-D81C-21F2-6C96-709AF71A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51AC85-7F85-7447-2016-73D47017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3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9F42F-75AD-E5C0-0D13-49352B4E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9AEC28-1052-CD39-738F-35072D0F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F2E7E5-3921-75C9-CF46-92D350FB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2E797-60DC-FD36-72EA-DF9FA47D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F8EBA8-853E-B7F7-7F9D-AF7C82FB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9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72D8E-ECC4-C078-CD0A-9EAA83A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812FE-DE34-E8AE-CC3F-88E42B827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41A2ED-0541-9E5D-007B-C3E84859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0407C4-9F55-2BBB-9220-0F7AC2F8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2B681-608A-DFA5-FFA3-7F4D3C81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4B1BA-6749-BAC4-57EC-279DE858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88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FB54F-D7E5-67B6-DD48-DD5B3DCD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A6AAD4-F6A9-E622-1EC4-60ACF7C4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70C2F1-B51D-5E6D-5DDA-E044493D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B5E2EA-F52B-B386-A77A-2214CD5E1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595469-C0E6-4C7F-B1B5-93E419058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AA3A2D-B55B-C963-CB69-52318B72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B8C544-9EC3-9926-171A-C33C6C89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4EDA30-3AE6-E866-16F8-B25753B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7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38A55-D2D6-D094-CEE1-B9EB4C3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17222F-A1EF-0ED7-B882-47E0A05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04D277-1E86-AE81-EAA3-69CBA468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969ADA-59AD-4612-E2C6-86C9607C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8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702FE1-A579-39FC-DFA7-4C919631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809D3-F1CD-0D0A-13BC-A7B2B3CD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A612C-F323-F5CF-5B34-116B139C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AA3C7-EAD5-3117-3FF2-5594AA2E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D4D4B-98FE-FB9C-8C3C-06EBED22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4C54F1-1680-0479-4942-62587734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0DA373-EDA0-0175-57FC-2F3CCF64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8880A6-F11F-B324-6B5D-8725ED8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D35CD-1CFB-DCF6-C6EB-392039D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DFC37-1743-80D2-315B-7C3EE28B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7D0541-EE49-7E9C-E5DD-19509634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C1590E-C8C4-7B96-6F35-18B5B5F3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75078-01B2-8140-004F-54D6B95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408D7-EACA-7B48-9D09-057AFC2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F74BC4-8CB4-209D-7E12-6DDE4E8F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3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A621C5-DD78-94FB-AA59-50EB6335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CD2C11-3A11-FE7D-77B2-19C34139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045B1-0C36-794F-E035-17C5DABB7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076C2-5F6F-472B-BFF8-3C0541CCB8F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09B8B-5388-42C2-861B-01B6528DD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AD727-D0E1-BCAE-8EC4-4C09E2A4F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9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FB3A4-D6F5-A1AF-1392-DD1A793D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河洛話八聲調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F99307-6F94-1490-4AC0-8ABDEC428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2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14DD7C20-2DEC-2DE1-5BFE-9658E0A26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33231"/>
              </p:ext>
            </p:extLst>
          </p:nvPr>
        </p:nvGraphicFramePr>
        <p:xfrm>
          <a:off x="862013" y="2665413"/>
          <a:ext cx="10467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68008" imgH="1523954" progId="Excel.Sheet.12">
                  <p:embed/>
                </p:oleObj>
              </mc:Choice>
              <mc:Fallback>
                <p:oleObj name="Worksheet" r:id="rId2" imgW="10468008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013" y="2665413"/>
                        <a:ext cx="104679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96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AD0FED56-BE75-A4FA-CA57-1763B8E71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856748"/>
              </p:ext>
            </p:extLst>
          </p:nvPr>
        </p:nvGraphicFramePr>
        <p:xfrm>
          <a:off x="2566348" y="1236497"/>
          <a:ext cx="7029712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6272" imgH="1523954" progId="Excel.Sheet.12">
                  <p:embed/>
                </p:oleObj>
              </mc:Choice>
              <mc:Fallback>
                <p:oleObj name="Worksheet" r:id="rId2" imgW="4886272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6348" y="1236497"/>
                        <a:ext cx="7029712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59B97A70-F486-FDB9-8975-96CD01699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40180"/>
              </p:ext>
            </p:extLst>
          </p:nvPr>
        </p:nvGraphicFramePr>
        <p:xfrm>
          <a:off x="2566348" y="4146652"/>
          <a:ext cx="7057119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05523" imgH="1523954" progId="Excel.Sheet.12">
                  <p:embed/>
                </p:oleObj>
              </mc:Choice>
              <mc:Fallback>
                <p:oleObj name="Worksheet" r:id="rId4" imgW="4905523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348" y="4146652"/>
                        <a:ext cx="7057119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7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6D47F5B-C715-381A-0F07-A288E840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85881"/>
              </p:ext>
            </p:extLst>
          </p:nvPr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56E472-7637-28C4-0C96-D3231DB5052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D2170948-3976-0E46-52C6-9EE3A4AB4E2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6D6A90CC-D2E0-BFF2-6360-3736449274B3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9F0F905E-A8B3-4665-B538-F8F62BD94AF7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F73655F-03AC-4A47-93EA-0AE59E1747F3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3750AA86-F75E-421E-A0A7-0DE108E4BBB8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ㄅㄚ˪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901DFCA-E00E-4153-88AC-1BFF067EAAFB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˫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75D8413-5A82-0D59-847E-DA80E058FD19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7D6A1F6-3047-43A8-8B57-590C5D091524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9D64635-BF74-0E5F-36D1-D89FF7E5115F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4A7A6608-16AA-4B08-8529-01DCB6CC21BA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7F4700-8E6F-489C-EEB4-6371530B4525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C42761-68DF-35A8-4623-B60C3AF9DACB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25446C22-AD5B-4640-F32C-2918EF472BAA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8BB7BE6F-6184-17CD-A8DF-8CAC2176345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ㆻ˙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BAB0A8A9-3346-C12C-1974-CE4C2604F87D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32ADB8D2-BB52-80EB-CB67-9F88FDEB2371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46A1F9D8-F130-D8CB-24DC-ECB9261D5288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626F36EB-7637-4EA5-BF59-8CF871EC3FC8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080BE072-E9AB-5F7D-5467-CE7F782077A1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6BD68C9-547B-4CFA-23AF-3509D3F329DD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09FDE3-E393-5C61-8D69-AF7D8F2B48D9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8D3C8B-62CD-2542-36E1-97F5F59449A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A7D300-1C08-8DB7-5F1A-F57EC68BA472}"/>
              </a:ext>
            </a:extLst>
          </p:cNvPr>
          <p:cNvSpPr txBox="1"/>
          <p:nvPr/>
        </p:nvSpPr>
        <p:spPr>
          <a:xfrm>
            <a:off x="5542002" y="231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方音符號</a:t>
            </a:r>
          </a:p>
        </p:txBody>
      </p:sp>
    </p:spTree>
    <p:extLst>
      <p:ext uri="{BB962C8B-B14F-4D97-AF65-F5344CB8AC3E}">
        <p14:creationId xmlns:p14="http://schemas.microsoft.com/office/powerpoint/2010/main" val="329199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06C2-36E5-6128-6462-D3B272241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7E624-4E8E-6F40-FF4A-3C233F175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換調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EAADB2-3142-0B84-938A-A0B3DEEC2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3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19990-7A0F-FF8E-72CA-BF4980FBE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35A1C4-BCDB-6944-3E2E-2319BDC3657C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1F3B5CB-53F3-2983-B138-9E11F3D2A1DB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C6447E27-1F09-F1A6-DD49-26FDB90E86C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3649996B-91DC-0867-87B8-D73987263A7D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E9E44B2E-379A-7857-87BB-91B07213B71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645FAE54-A5D2-59D1-57D7-C5A16B18E194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47C8ECAE-5F3B-32C7-F6F1-E54EA107A1F6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ㄅㄚˇ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04F23BD5-4ED5-F4FF-5FFA-08D3CDE35738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+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31EC782-0B8E-60FA-80D4-8CFFB5CEE58C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C37DE2F-50DE-8667-4640-A7D1553C6DF0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57BF0422-5759-8648-D5C0-C4B75CA3D5D0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7F124DA3-CB2B-00CB-EE97-5A4BA4DAE833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990D839-55FF-D023-87E5-38AD35707CFA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EA59E9-F99A-CA2F-D8FC-6F716A46B6D0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57CAB03C-1EE1-1C1C-6E22-3FC6B010ABF9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04BE6621-E8E0-145B-5B1D-3DBA4D4C929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ㆻˉ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C2FFB73C-EDC9-E148-FDB3-B3243253A128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0C977655-4A0E-FC05-C272-071CBA97E83E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8ED0187F-500E-C8B5-A810-7F7BDB8339D2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9392F37A-54FA-8DAF-E306-D738179FE1A7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4BD8810B-404E-3772-F8F9-40B45B8A2632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8AB8D8C-4B7E-076F-BB90-AB334B00280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D2DE129-6C18-792F-8E99-BB85CE72934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FD08F7C-A9E7-24A7-5C4A-A72C0E53CC8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29938-E3E1-F192-3CA8-2A21196FDA74}"/>
              </a:ext>
            </a:extLst>
          </p:cNvPr>
          <p:cNvSpPr txBox="1"/>
          <p:nvPr/>
        </p:nvSpPr>
        <p:spPr>
          <a:xfrm>
            <a:off x="5425039" y="2315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台語ㄅㄆㄇ</a:t>
            </a:r>
          </a:p>
        </p:txBody>
      </p:sp>
    </p:spTree>
    <p:extLst>
      <p:ext uri="{BB962C8B-B14F-4D97-AF65-F5344CB8AC3E}">
        <p14:creationId xmlns:p14="http://schemas.microsoft.com/office/powerpoint/2010/main" val="62636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E8F73-E730-AFA0-A621-7FA2D5AD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B76A16-F992-14A3-DFC9-04F527A6ED4A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66871D3-003E-F96F-10B7-58A13CD9FD8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F6FBD40F-9889-D1BF-1D30-805E9BD7E4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FEB74734-81B8-0362-9166-C4B80BE7BEB8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¹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2402E6E6-9D2D-C490-E0DE-680400B29D3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ㄍㄠ⁵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8A5108F7-9EA1-3319-2A5A-7658A9B3C08D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²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517787D4-2567-9320-B09C-5A09E6B25470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³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40F0DE71-E07B-3E84-E1CC-6DE1ACD38DC9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ㄑㄧ⁰ㄨ⁷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013C73F-60C3-9069-A00C-38F05DDBF956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820E59A-139F-3991-D812-F3FF177D8F42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3ADE341-1E06-D332-7CD9-9635080C5237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5F729180-DA03-B724-5DD4-5E6E266611AD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5E5B407-749A-08AC-0A18-5044CD916BFE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D679BFC-1E85-DA9D-BC40-58CB4345F955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F3235F84-80E2-BD34-630B-4CD725CF9653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 ⁴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C0091292-E90E-5AB3-4360-AC0EA1A135C9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ㆻ⁸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12D708C2-4556-32C2-1FCD-F1347F72F4B3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F60F6447-145C-2AC3-906D-287213FE0708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DDA72001-D899-BFFD-F68F-D195B63DB1CB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D1AA974B-4E75-2494-921D-35520FA21C9E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753C3411-8326-605A-37D0-494C4A3AF539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9E30938-DCF7-BEE8-07F3-3ACC2198CBF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BE4388F-AB4A-2BE0-C75D-0E2F10DFF82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824C479-680E-8EDE-DB23-135A8DF407D8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C09E84-1179-3175-2BEF-6FA9E0C87760}"/>
              </a:ext>
            </a:extLst>
          </p:cNvPr>
          <p:cNvSpPr txBox="1"/>
          <p:nvPr/>
        </p:nvSpPr>
        <p:spPr>
          <a:xfrm>
            <a:off x="5080337" y="2217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台語音標注音符號</a:t>
            </a:r>
          </a:p>
        </p:txBody>
      </p:sp>
    </p:spTree>
    <p:extLst>
      <p:ext uri="{BB962C8B-B14F-4D97-AF65-F5344CB8AC3E}">
        <p14:creationId xmlns:p14="http://schemas.microsoft.com/office/powerpoint/2010/main" val="329520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寬螢幕</PresentationFormat>
  <Paragraphs>113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Noto Sans TC SemiBold</vt:lpstr>
      <vt:lpstr>Noto Serif TC Black</vt:lpstr>
      <vt:lpstr>Noto Serif TC SemiBold</vt:lpstr>
      <vt:lpstr>PMingLiU</vt:lpstr>
      <vt:lpstr>PMingLiU</vt:lpstr>
      <vt:lpstr>霞鶩文楷 TC</vt:lpstr>
      <vt:lpstr>Aptos</vt:lpstr>
      <vt:lpstr>Aptos Display</vt:lpstr>
      <vt:lpstr>Arial</vt:lpstr>
      <vt:lpstr>Times New Roman</vt:lpstr>
      <vt:lpstr>Office 佈景主題</vt:lpstr>
      <vt:lpstr>Worksheet</vt:lpstr>
      <vt:lpstr>河洛話八聲調</vt:lpstr>
      <vt:lpstr>PowerPoint 簡報</vt:lpstr>
      <vt:lpstr>PowerPoint 簡報</vt:lpstr>
      <vt:lpstr>PowerPoint 簡報</vt:lpstr>
      <vt:lpstr>換調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7</cp:revision>
  <dcterms:created xsi:type="dcterms:W3CDTF">2024-08-14T07:43:40Z</dcterms:created>
  <dcterms:modified xsi:type="dcterms:W3CDTF">2025-02-11T13:20:34Z</dcterms:modified>
</cp:coreProperties>
</file>