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2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4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寬螢幕</PresentationFormat>
  <Paragraphs>112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8" baseType="lpstr">
      <vt:lpstr>Noto Sans TC SemiBold</vt:lpstr>
      <vt:lpstr>Noto Serif TC Black</vt:lpstr>
      <vt:lpstr>Noto Serif TC SemiBold</vt:lpstr>
      <vt:lpstr>PMingLiU</vt:lpstr>
      <vt:lpstr>PMingLiU</vt:lpstr>
      <vt:lpstr>霞鶩文楷 TC</vt:lpstr>
      <vt:lpstr>Aptos</vt:lpstr>
      <vt:lpstr>Aptos Display</vt:lpstr>
      <vt:lpstr>Arial</vt:lpstr>
      <vt:lpstr>Times New Roman</vt:lpstr>
      <vt:lpstr>Office 佈景主題</vt:lpstr>
      <vt:lpstr>Worksheet</vt:lpstr>
      <vt:lpstr>河洛話八聲調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5</cp:revision>
  <dcterms:created xsi:type="dcterms:W3CDTF">2024-08-14T07:43:40Z</dcterms:created>
  <dcterms:modified xsi:type="dcterms:W3CDTF">2024-12-02T12:19:00Z</dcterms:modified>
</cp:coreProperties>
</file>