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6338-48CB-401A-B8BF-67BCF3539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BEC99-66C4-49EE-A662-334C3C5D0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BD690-FEC3-44FB-BBE3-07291040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D3FB-E15E-43A4-9DAC-C1EB7DFA6E2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C99D8-772D-45D3-B9F0-BE3D4E88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9F9D5-A3D6-4E0C-A165-D18644B0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5F08-A317-4F88-B530-6B0403CF1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3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6FCE-4CD0-4962-96DC-729CDE1F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739A8-68C9-4E1C-9356-176B63D3B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D122A-CDC3-49B1-B9F8-1A9868B4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D3FB-E15E-43A4-9DAC-C1EB7DFA6E2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CEFFA-9E49-4728-A5F2-35808FFC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D0D58-1D33-4F4B-8D02-5BFCB4E8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5F08-A317-4F88-B530-6B0403CF1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5E941-9ABD-4137-90DB-E3EC17F8C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32BB4-8D07-4E80-8A0F-59197002C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3C911-C5AD-4E58-8F9F-5B201D9D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D3FB-E15E-43A4-9DAC-C1EB7DFA6E2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4ED4-F32B-4606-8121-F45AC21B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627BD-E8DC-47DE-81F6-A41318F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5F08-A317-4F88-B530-6B0403CF1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4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E006-1434-4F51-8E3F-1305E780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6D4D2-3278-425E-99E8-75B11F6B0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2C8DD-0E0C-42EC-9049-1B70B677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D3FB-E15E-43A4-9DAC-C1EB7DFA6E2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E745D-4132-4953-BC77-CDB00C19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6BE09-6F2D-47BE-BC3D-839DE3FB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5F08-A317-4F88-B530-6B0403CF1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2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4042-72A2-4565-A4B9-FABC90F4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16CFD-A18B-48BA-A633-4EC70ECD8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6A981-229B-4BB5-BAA5-F3E66487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D3FB-E15E-43A4-9DAC-C1EB7DFA6E2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96FB0-95D3-411B-832F-D02CEF12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37783-D544-47A9-8633-15432F45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5F08-A317-4F88-B530-6B0403CF1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7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C0DC-F9B1-4C5C-8645-1D9F7054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888AA-FBB2-4B74-9466-B20871C3C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D0E3D-8C09-43B3-8E49-38CC71214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C4C41-67D2-4649-9126-ADBD51340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D3FB-E15E-43A4-9DAC-C1EB7DFA6E2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67912-20AB-4E81-91C7-01D29FAE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F2073-BEF3-4939-AD3A-4F3FAAF9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5F08-A317-4F88-B530-6B0403CF1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D9A3-277B-422B-B0C4-11A35B32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2F037-2489-4A11-923E-900D9A494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8BD8A-3EAA-43E8-B104-4DAF6F06E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128BE-CA71-4AB0-9371-F3F24B82E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8023DA-F131-4515-9645-9C12AD4C8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31695-0FBB-4368-99FD-88190048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D3FB-E15E-43A4-9DAC-C1EB7DFA6E2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D4097-DBC5-400F-8B1A-D854773A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460C4B-BB18-4388-B84E-BAE43134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5F08-A317-4F88-B530-6B0403CF1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8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EE54-8372-4B17-9B44-4779FB29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411CC-B4C4-4402-A1AF-63895C4E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D3FB-E15E-43A4-9DAC-C1EB7DFA6E2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30C98-41E3-470D-A8F9-BC676668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DE4EE-A263-49B1-93C7-0301B040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5F08-A317-4F88-B530-6B0403CF1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4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57E6B-5D3E-4CBC-8D8C-329044AB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D3FB-E15E-43A4-9DAC-C1EB7DFA6E2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1DB908-11BE-4F2F-9D11-39E9A485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33FA3-EEBE-4A84-87A8-94D83F86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5F08-A317-4F88-B530-6B0403CF1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1774-0146-4F33-9EF2-A39A21DA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1917D-0B68-4B9E-94B3-F1C9D5B7B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82C7B-1447-4813-8DBF-4D4AC506F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E8407-D280-4531-B0D2-2FDE6833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D3FB-E15E-43A4-9DAC-C1EB7DFA6E2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8D5A7-7DF0-4B6B-8BF8-32699542A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31644-F216-4156-8335-F2E05E15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5F08-A317-4F88-B530-6B0403CF1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2C9B-FD89-4C15-BBF3-EE1DC7C8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7186A-7156-4D48-A606-D87DAC7A1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5B11C-CD38-4060-9B75-E4C363F82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B0574-8BAC-4BF3-B43E-BD3304B7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D3FB-E15E-43A4-9DAC-C1EB7DFA6E2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B3125-A259-4F16-B074-73F23904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A4751-57E7-469E-AA09-60807B81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5F08-A317-4F88-B530-6B0403CF1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9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E4090-B6AE-4374-859F-E2DE120E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5200F-F38A-4F72-92D2-3A4A32A31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0395A-B583-47E3-A836-CC014D792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2D3FB-E15E-43A4-9DAC-C1EB7DFA6E2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EF263-9646-46F6-8392-DFBE3FC61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D71A6-5A92-4A36-8E0C-D1E67E199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F5F08-A317-4F88-B530-6B0403CF1C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8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913C-1091-4227-B0FE-128129242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43" y="1122363"/>
            <a:ext cx="11569148" cy="875402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ETL</a:t>
            </a:r>
            <a:r>
              <a:rPr lang="en-US" sz="4800" dirty="0"/>
              <a:t> (</a:t>
            </a:r>
            <a:r>
              <a:rPr lang="en-US" sz="4800" dirty="0" err="1"/>
              <a:t>Extração</a:t>
            </a:r>
            <a:r>
              <a:rPr lang="en-US" sz="4800" dirty="0"/>
              <a:t>, </a:t>
            </a:r>
            <a:r>
              <a:rPr lang="en-US" sz="4800" dirty="0" err="1"/>
              <a:t>Transformação</a:t>
            </a:r>
            <a:r>
              <a:rPr lang="en-US" sz="4800" dirty="0"/>
              <a:t> e </a:t>
            </a:r>
            <a:r>
              <a:rPr lang="en-US" sz="4800" dirty="0" err="1"/>
              <a:t>Carregar</a:t>
            </a:r>
            <a:r>
              <a:rPr lang="en-US" sz="48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01C20-BFB3-4667-AC1B-06A3E0B0C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ETL, do inglês </a:t>
            </a:r>
            <a:r>
              <a:rPr lang="pt-BR" i="1" dirty="0" err="1"/>
              <a:t>Extract</a:t>
            </a:r>
            <a:r>
              <a:rPr lang="pt-BR" i="1" dirty="0"/>
              <a:t> </a:t>
            </a:r>
            <a:r>
              <a:rPr lang="pt-BR" i="1" dirty="0" err="1"/>
              <a:t>Transform</a:t>
            </a:r>
            <a:r>
              <a:rPr lang="pt-BR" i="1" dirty="0"/>
              <a:t> </a:t>
            </a:r>
            <a:r>
              <a:rPr lang="pt-BR" i="1" dirty="0" err="1"/>
              <a:t>Load</a:t>
            </a:r>
            <a:r>
              <a:rPr lang="pt-BR" dirty="0"/>
              <a:t>, é uma etapa muito importante em </a:t>
            </a:r>
            <a:r>
              <a:rPr lang="pt-BR" b="1" i="1" dirty="0"/>
              <a:t>Data Science</a:t>
            </a:r>
            <a:r>
              <a:rPr lang="pt-BR" dirty="0"/>
              <a:t>, pois é durante a ETL que extraímos os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969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E01C20-BFB3-4667-AC1B-06A3E0B0C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16226"/>
            <a:ext cx="9144000" cy="5506277"/>
          </a:xfrm>
        </p:spPr>
        <p:txBody>
          <a:bodyPr>
            <a:noAutofit/>
          </a:bodyPr>
          <a:lstStyle/>
          <a:p>
            <a:endParaRPr lang="pt-BR" sz="4400" dirty="0"/>
          </a:p>
          <a:p>
            <a:r>
              <a:rPr lang="pt-BR" sz="4400" dirty="0"/>
              <a:t>Usamos ETL para importar dados de planilhas de Excel, banco de dados, arquivos </a:t>
            </a:r>
            <a:r>
              <a:rPr lang="pt-BR" sz="4400" i="1" dirty="0" err="1"/>
              <a:t>csv</a:t>
            </a:r>
            <a:r>
              <a:rPr lang="pt-BR" sz="4400" i="1" dirty="0"/>
              <a:t>, </a:t>
            </a:r>
            <a:r>
              <a:rPr lang="pt-BR" sz="4400" i="1" dirty="0" err="1"/>
              <a:t>txt</a:t>
            </a:r>
            <a:r>
              <a:rPr lang="pt-BR" sz="4400" i="1" dirty="0"/>
              <a:t>, </a:t>
            </a:r>
            <a:r>
              <a:rPr lang="pt-BR" sz="4400" i="1" dirty="0" err="1"/>
              <a:t>json</a:t>
            </a:r>
            <a:r>
              <a:rPr lang="pt-BR" sz="4400" dirty="0"/>
              <a:t> entre várias outras fontes externas para tratá-las no Power Query. </a:t>
            </a:r>
          </a:p>
        </p:txBody>
      </p:sp>
    </p:spTree>
    <p:extLst>
      <p:ext uri="{BB962C8B-B14F-4D97-AF65-F5344CB8AC3E}">
        <p14:creationId xmlns:p14="http://schemas.microsoft.com/office/powerpoint/2010/main" val="15533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913C-1091-4227-B0FE-128129242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43" y="1122363"/>
            <a:ext cx="11569148" cy="875402"/>
          </a:xfrm>
        </p:spPr>
        <p:txBody>
          <a:bodyPr>
            <a:normAutofit fontScale="90000"/>
          </a:bodyPr>
          <a:lstStyle/>
          <a:p>
            <a:r>
              <a:rPr lang="pt-BR" dirty="0"/>
              <a:t>Como funciona O ETL?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01C20-BFB3-4667-AC1B-06A3E0B0C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017" y="2991678"/>
            <a:ext cx="9144000" cy="1655762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pt-BR" dirty="0"/>
              <a:t>Primeiro importamos a base de dados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dirty="0"/>
              <a:t>Fazemos todos os tratamentos das informações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Carregamos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que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tratados</a:t>
            </a:r>
            <a:endParaRPr lang="pt-BR" dirty="0"/>
          </a:p>
          <a:p>
            <a:pPr marL="457200" indent="-457200" algn="l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83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E01C20-BFB3-4667-AC1B-06A3E0B0C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16226"/>
            <a:ext cx="9144000" cy="5506277"/>
          </a:xfrm>
        </p:spPr>
        <p:txBody>
          <a:bodyPr>
            <a:noAutofit/>
          </a:bodyPr>
          <a:lstStyle/>
          <a:p>
            <a:endParaRPr lang="pt-BR" sz="4400" dirty="0"/>
          </a:p>
          <a:p>
            <a:r>
              <a:rPr lang="pt-BR" sz="4400" dirty="0"/>
              <a:t>Como já falamos aqui no curso, sempre que importamos uma base de dados, o Power BI tenta transformar os dados da melhor maneira possível, dessa forma, é com ETL que vamos tratar esses dados manualmente.</a:t>
            </a:r>
          </a:p>
        </p:txBody>
      </p:sp>
    </p:spTree>
    <p:extLst>
      <p:ext uri="{BB962C8B-B14F-4D97-AF65-F5344CB8AC3E}">
        <p14:creationId xmlns:p14="http://schemas.microsoft.com/office/powerpoint/2010/main" val="147029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ETL (Extração, Transformação e Carregar)</vt:lpstr>
      <vt:lpstr>Apresentação do PowerPoint</vt:lpstr>
      <vt:lpstr>Como funciona O ETL?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(Extração, Transformação e Carga)</dc:title>
  <dc:creator>Clevison Santos</dc:creator>
  <cp:lastModifiedBy>Aluno</cp:lastModifiedBy>
  <cp:revision>6</cp:revision>
  <dcterms:created xsi:type="dcterms:W3CDTF">2021-02-10T18:35:51Z</dcterms:created>
  <dcterms:modified xsi:type="dcterms:W3CDTF">2021-02-11T01:39:14Z</dcterms:modified>
</cp:coreProperties>
</file>