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9D31FFF-9A8A-48CE-BB7F-30C9D2B71348}"/>
              </a:ext>
            </a:extLst>
          </p:cNvPr>
          <p:cNvSpPr txBox="1"/>
          <p:nvPr/>
        </p:nvSpPr>
        <p:spPr>
          <a:xfrm>
            <a:off x="1600200" y="486628"/>
            <a:ext cx="7162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EXACT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221D24-2086-49CC-9065-951371FFDBD6}"/>
              </a:ext>
            </a:extLst>
          </p:cNvPr>
          <p:cNvSpPr txBox="1"/>
          <p:nvPr/>
        </p:nvSpPr>
        <p:spPr>
          <a:xfrm>
            <a:off x="1191490" y="1872918"/>
            <a:ext cx="8201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Compara duas palavras ou frases e retorna TRUE quando forem iguais ou FALSE se forem diferentes.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7C524-E60A-40EF-9B24-8696B185D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89" y="342469"/>
            <a:ext cx="1801155" cy="60788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414E18-3012-4962-9F71-27F5B274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1" y="4300393"/>
            <a:ext cx="9460150" cy="5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9D31FFF-9A8A-48CE-BB7F-30C9D2B71348}"/>
              </a:ext>
            </a:extLst>
          </p:cNvPr>
          <p:cNvSpPr txBox="1"/>
          <p:nvPr/>
        </p:nvSpPr>
        <p:spPr>
          <a:xfrm>
            <a:off x="1445747" y="486628"/>
            <a:ext cx="7162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LEFT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221D24-2086-49CC-9065-951371FFDBD6}"/>
              </a:ext>
            </a:extLst>
          </p:cNvPr>
          <p:cNvSpPr txBox="1"/>
          <p:nvPr/>
        </p:nvSpPr>
        <p:spPr>
          <a:xfrm>
            <a:off x="700782" y="2283438"/>
            <a:ext cx="8201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Retorna o número de letras a que definirmos de uma palavra ou texto a partir da esquerda.</a:t>
            </a:r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B59C7E-5199-4E98-ABCB-BCBE0236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0" y="4458494"/>
            <a:ext cx="8809856" cy="8339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D08E04-A0B6-494D-ABB3-61D637EF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26" y="297005"/>
            <a:ext cx="1685722" cy="62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3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9D31FFF-9A8A-48CE-BB7F-30C9D2B71348}"/>
              </a:ext>
            </a:extLst>
          </p:cNvPr>
          <p:cNvSpPr txBox="1"/>
          <p:nvPr/>
        </p:nvSpPr>
        <p:spPr>
          <a:xfrm>
            <a:off x="1445747" y="486628"/>
            <a:ext cx="7162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RIGHT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221D24-2086-49CC-9065-951371FFDBD6}"/>
              </a:ext>
            </a:extLst>
          </p:cNvPr>
          <p:cNvSpPr txBox="1"/>
          <p:nvPr/>
        </p:nvSpPr>
        <p:spPr>
          <a:xfrm>
            <a:off x="700782" y="2283438"/>
            <a:ext cx="8201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Retorna o número de letras a que definirmos de uma palavra ou texto a partir da direita.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D4B09D-58CE-4861-A7AD-FA65363F4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2" y="4542078"/>
            <a:ext cx="9349591" cy="10413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BDD941-8A9F-4858-A959-0EB34162A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10" y="508683"/>
            <a:ext cx="1705589" cy="5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76</cp:revision>
  <dcterms:created xsi:type="dcterms:W3CDTF">2021-02-03T23:01:00Z</dcterms:created>
  <dcterms:modified xsi:type="dcterms:W3CDTF">2021-02-15T20:21:26Z</dcterms:modified>
</cp:coreProperties>
</file>