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b="1" dirty="0"/>
              <a:t>MAIÚSCULA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8CECA2-0C88-4090-A51E-D40ECC73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2" y="1247470"/>
            <a:ext cx="10888595" cy="43630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50F378-ADC1-433F-BC67-0D05E826A6BE}"/>
              </a:ext>
            </a:extLst>
          </p:cNvPr>
          <p:cNvSpPr/>
          <p:nvPr/>
        </p:nvSpPr>
        <p:spPr>
          <a:xfrm>
            <a:off x="1146615" y="378288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Observem o resultado.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9AC347C-DF8A-4809-82DA-1BD1EF62B60C}"/>
              </a:ext>
            </a:extLst>
          </p:cNvPr>
          <p:cNvSpPr/>
          <p:nvPr/>
        </p:nvSpPr>
        <p:spPr>
          <a:xfrm rot="19348114">
            <a:off x="1732825" y="3032066"/>
            <a:ext cx="2296937" cy="247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51320DC-4F90-4C1A-B393-FD84590FBD45}"/>
              </a:ext>
            </a:extLst>
          </p:cNvPr>
          <p:cNvSpPr/>
          <p:nvPr/>
        </p:nvSpPr>
        <p:spPr>
          <a:xfrm rot="19348114">
            <a:off x="7507309" y="5167759"/>
            <a:ext cx="2296937" cy="247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72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681" y="1392395"/>
            <a:ext cx="10224052" cy="122327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Agora clique </a:t>
            </a:r>
            <a:r>
              <a:rPr lang="en-US" sz="8000" dirty="0" err="1"/>
              <a:t>em</a:t>
            </a:r>
            <a:r>
              <a:rPr lang="en-US" sz="8000" dirty="0"/>
              <a:t> “</a:t>
            </a:r>
            <a:r>
              <a:rPr lang="en-US" sz="8000" b="1" dirty="0" err="1"/>
              <a:t>Fechar</a:t>
            </a:r>
            <a:r>
              <a:rPr lang="en-US" sz="8000" b="1" dirty="0"/>
              <a:t> e </a:t>
            </a:r>
            <a:r>
              <a:rPr lang="en-US" sz="8000" b="1" dirty="0" err="1"/>
              <a:t>Aplicar</a:t>
            </a:r>
            <a:r>
              <a:rPr lang="en-US" sz="8000" dirty="0"/>
              <a:t>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F664DA-C6E8-481E-BB77-D462B1DA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06" y="3198421"/>
            <a:ext cx="1510188" cy="21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6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3830795"/>
            <a:ext cx="10224052" cy="1223272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Agora salve o </a:t>
            </a:r>
            <a:r>
              <a:rPr lang="en-US" sz="8000" dirty="0" err="1"/>
              <a:t>projeto</a:t>
            </a:r>
            <a:r>
              <a:rPr lang="en-US" sz="8000" dirty="0"/>
              <a:t> e </a:t>
            </a:r>
            <a:r>
              <a:rPr lang="en-US" sz="8000" dirty="0" err="1"/>
              <a:t>acompanhe</a:t>
            </a:r>
            <a:r>
              <a:rPr lang="en-US" sz="8000" dirty="0"/>
              <a:t> a aula </a:t>
            </a:r>
            <a:r>
              <a:rPr lang="en-US" sz="8000" dirty="0" err="1"/>
              <a:t>em</a:t>
            </a:r>
            <a:r>
              <a:rPr lang="en-US" sz="8000" dirty="0"/>
              <a:t> video que </a:t>
            </a:r>
            <a:r>
              <a:rPr lang="en-US" sz="8000" dirty="0" err="1"/>
              <a:t>vamos</a:t>
            </a:r>
            <a:r>
              <a:rPr lang="en-US" sz="8000" dirty="0"/>
              <a:t> </a:t>
            </a:r>
            <a:r>
              <a:rPr lang="en-US" sz="8000" dirty="0" err="1"/>
              <a:t>fazer</a:t>
            </a:r>
            <a:r>
              <a:rPr lang="en-US" sz="8000" dirty="0"/>
              <a:t> </a:t>
            </a:r>
            <a:r>
              <a:rPr lang="en-US" sz="8000" dirty="0" err="1"/>
              <a:t>alguns</a:t>
            </a:r>
            <a:r>
              <a:rPr lang="en-US" sz="8000" dirty="0"/>
              <a:t> testes </a:t>
            </a:r>
            <a:r>
              <a:rPr lang="en-US" sz="8000" dirty="0" err="1"/>
              <a:t>adicionais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715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Vamos continuar trabalhando no mesmo arquivo da aula passada.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22074" y="404170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tela do Relatório devera estar assim ficar assim</a:t>
            </a:r>
            <a:endParaRPr lang="en-US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8250A8-A65B-4CFA-9BD9-2D23865A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554"/>
            <a:ext cx="12192000" cy="44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05406-3515-41BA-9969-186BC9683974}"/>
              </a:ext>
            </a:extLst>
          </p:cNvPr>
          <p:cNvSpPr/>
          <p:nvPr/>
        </p:nvSpPr>
        <p:spPr>
          <a:xfrm>
            <a:off x="899943" y="974034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Agora vamos para tela do Power Query Editor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1F7FB-77E6-4056-B2FC-1C7594003866}"/>
              </a:ext>
            </a:extLst>
          </p:cNvPr>
          <p:cNvSpPr/>
          <p:nvPr/>
        </p:nvSpPr>
        <p:spPr>
          <a:xfrm>
            <a:off x="899943" y="1851567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 irmos, basta clicar no botão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Transformar dados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C22160-D252-4BD2-A212-8CF2C2BA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08" y="2981262"/>
            <a:ext cx="1673855" cy="20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B851C-134E-4198-B134-536E93A335D1}"/>
              </a:ext>
            </a:extLst>
          </p:cNvPr>
          <p:cNvSpPr/>
          <p:nvPr/>
        </p:nvSpPr>
        <p:spPr>
          <a:xfrm>
            <a:off x="850247" y="477499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tela ficará assim</a:t>
            </a:r>
            <a:endParaRPr lang="en-US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9036ED-4E58-45F4-A4D5-D3C695264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050"/>
            <a:ext cx="12192000" cy="43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7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3245DA8-01B4-422E-9775-875AAD60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78" y="1012450"/>
            <a:ext cx="9643631" cy="550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2C0AF-CAA2-4E6D-A81E-452C82FFFD8D}"/>
              </a:ext>
            </a:extLst>
          </p:cNvPr>
          <p:cNvSpPr txBox="1"/>
          <p:nvPr/>
        </p:nvSpPr>
        <p:spPr>
          <a:xfrm>
            <a:off x="949338" y="138698"/>
            <a:ext cx="995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Clique com 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 do mouse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da </a:t>
            </a:r>
            <a:r>
              <a:rPr lang="en-US" dirty="0" err="1"/>
              <a:t>coluna</a:t>
            </a:r>
            <a:r>
              <a:rPr lang="en-US" dirty="0"/>
              <a:t> “</a:t>
            </a:r>
            <a:r>
              <a:rPr lang="en-US" b="1" dirty="0"/>
              <a:t>Nome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passe o mouse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da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 err="1"/>
              <a:t>Transformar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e </a:t>
            </a:r>
            <a:r>
              <a:rPr lang="en-US" dirty="0" err="1"/>
              <a:t>depois</a:t>
            </a:r>
            <a:r>
              <a:rPr lang="en-US" dirty="0"/>
              <a:t> clique </a:t>
            </a:r>
            <a:r>
              <a:rPr lang="en-US" dirty="0" err="1"/>
              <a:t>em</a:t>
            </a:r>
            <a:r>
              <a:rPr lang="en-US" dirty="0"/>
              <a:t> “</a:t>
            </a:r>
            <a:r>
              <a:rPr lang="en-US" b="1" dirty="0"/>
              <a:t>MAIÚSCULA</a:t>
            </a:r>
            <a:r>
              <a:rPr lang="en-US" dirty="0"/>
              <a:t>”.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C262A1E-1B1F-4209-8941-B3A1ACDC0C87}"/>
              </a:ext>
            </a:extLst>
          </p:cNvPr>
          <p:cNvSpPr/>
          <p:nvPr/>
        </p:nvSpPr>
        <p:spPr>
          <a:xfrm rot="19361745">
            <a:off x="109477" y="2265691"/>
            <a:ext cx="2422839" cy="192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9ABB3EB-0097-497A-A759-7991B654607B}"/>
              </a:ext>
            </a:extLst>
          </p:cNvPr>
          <p:cNvSpPr/>
          <p:nvPr/>
        </p:nvSpPr>
        <p:spPr>
          <a:xfrm rot="19361745">
            <a:off x="487761" y="4969752"/>
            <a:ext cx="3193171" cy="18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D80F5BC-CF04-4427-BAB6-3BE3208D00E5}"/>
              </a:ext>
            </a:extLst>
          </p:cNvPr>
          <p:cNvSpPr/>
          <p:nvPr/>
        </p:nvSpPr>
        <p:spPr>
          <a:xfrm rot="19361745">
            <a:off x="4990490" y="5309205"/>
            <a:ext cx="3193171" cy="18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48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7D54C24-83CB-4042-9A38-F289066E5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8" y="1399892"/>
            <a:ext cx="11202963" cy="40582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50F378-ADC1-433F-BC67-0D05E826A6BE}"/>
              </a:ext>
            </a:extLst>
          </p:cNvPr>
          <p:cNvSpPr/>
          <p:nvPr/>
        </p:nvSpPr>
        <p:spPr>
          <a:xfrm>
            <a:off x="1146615" y="378288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Observem o resultado.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9AC347C-DF8A-4809-82DA-1BD1EF62B60C}"/>
              </a:ext>
            </a:extLst>
          </p:cNvPr>
          <p:cNvSpPr/>
          <p:nvPr/>
        </p:nvSpPr>
        <p:spPr>
          <a:xfrm rot="19348114">
            <a:off x="1940643" y="3115193"/>
            <a:ext cx="2296937" cy="247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51320DC-4F90-4C1A-B393-FD84590FBD45}"/>
              </a:ext>
            </a:extLst>
          </p:cNvPr>
          <p:cNvSpPr/>
          <p:nvPr/>
        </p:nvSpPr>
        <p:spPr>
          <a:xfrm rot="19348114">
            <a:off x="7507309" y="5167759"/>
            <a:ext cx="2296937" cy="247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2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minúscula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4436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1454A1-DDA3-41EC-964E-DAA5BFB4B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98" y="1071013"/>
            <a:ext cx="8777720" cy="5570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2C0AF-CAA2-4E6D-A81E-452C82FFFD8D}"/>
              </a:ext>
            </a:extLst>
          </p:cNvPr>
          <p:cNvSpPr txBox="1"/>
          <p:nvPr/>
        </p:nvSpPr>
        <p:spPr>
          <a:xfrm>
            <a:off x="949338" y="138698"/>
            <a:ext cx="9954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Clique com o </a:t>
            </a:r>
            <a:r>
              <a:rPr lang="en-US" dirty="0" err="1"/>
              <a:t>botão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 do mouse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da </a:t>
            </a:r>
            <a:r>
              <a:rPr lang="en-US" dirty="0" err="1"/>
              <a:t>coluna</a:t>
            </a:r>
            <a:r>
              <a:rPr lang="en-US" dirty="0"/>
              <a:t> “</a:t>
            </a:r>
            <a:r>
              <a:rPr lang="en-US" b="1" dirty="0"/>
              <a:t>Nome</a:t>
            </a:r>
            <a:r>
              <a:rPr lang="en-US" dirty="0"/>
              <a:t>”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passe o mouse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da </a:t>
            </a:r>
            <a:r>
              <a:rPr lang="en-US" dirty="0" err="1"/>
              <a:t>opção</a:t>
            </a:r>
            <a:r>
              <a:rPr lang="en-US" dirty="0"/>
              <a:t> “</a:t>
            </a:r>
            <a:r>
              <a:rPr lang="en-US" b="1" dirty="0" err="1"/>
              <a:t>Transformar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e </a:t>
            </a:r>
            <a:r>
              <a:rPr lang="en-US" dirty="0" err="1"/>
              <a:t>depois</a:t>
            </a:r>
            <a:r>
              <a:rPr lang="en-US" dirty="0"/>
              <a:t> clique </a:t>
            </a:r>
            <a:r>
              <a:rPr lang="en-US" dirty="0" err="1"/>
              <a:t>em</a:t>
            </a:r>
            <a:r>
              <a:rPr lang="en-US" dirty="0"/>
              <a:t> “</a:t>
            </a:r>
            <a:r>
              <a:rPr lang="en-US" b="1" dirty="0" err="1"/>
              <a:t>minúsculo</a:t>
            </a:r>
            <a:r>
              <a:rPr lang="en-US" dirty="0"/>
              <a:t>”.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C262A1E-1B1F-4209-8941-B3A1ACDC0C87}"/>
              </a:ext>
            </a:extLst>
          </p:cNvPr>
          <p:cNvSpPr/>
          <p:nvPr/>
        </p:nvSpPr>
        <p:spPr>
          <a:xfrm rot="19361745">
            <a:off x="-87578" y="1930226"/>
            <a:ext cx="2422839" cy="192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9ABB3EB-0097-497A-A759-7991B654607B}"/>
              </a:ext>
            </a:extLst>
          </p:cNvPr>
          <p:cNvSpPr/>
          <p:nvPr/>
        </p:nvSpPr>
        <p:spPr>
          <a:xfrm rot="19361745">
            <a:off x="321707" y="4648064"/>
            <a:ext cx="3193171" cy="18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D80F5BC-CF04-4427-BAB6-3BE3208D00E5}"/>
              </a:ext>
            </a:extLst>
          </p:cNvPr>
          <p:cNvSpPr/>
          <p:nvPr/>
        </p:nvSpPr>
        <p:spPr>
          <a:xfrm rot="19361745">
            <a:off x="4499415" y="4648063"/>
            <a:ext cx="3193171" cy="182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34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150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MAIÚSCULA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minúscula</vt:lpstr>
      <vt:lpstr>Apresentação do PowerPoint</vt:lpstr>
      <vt:lpstr>Apresentação do PowerPoint</vt:lpstr>
      <vt:lpstr>Agora clique em “Fechar e Aplicar”.</vt:lpstr>
      <vt:lpstr>Agora salve o projeto e acompanhe a aula em video que vamos fazer alguns testes adicionais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25</cp:revision>
  <dcterms:created xsi:type="dcterms:W3CDTF">2021-02-03T23:01:00Z</dcterms:created>
  <dcterms:modified xsi:type="dcterms:W3CDTF">2021-02-10T23:54:15Z</dcterms:modified>
</cp:coreProperties>
</file>