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docs.microsoft.com/pt-br/dax/dax-operator-referen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1111617"/>
            <a:ext cx="11139054" cy="997527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Funções</a:t>
            </a:r>
            <a:r>
              <a:rPr lang="en-US" sz="5300" dirty="0"/>
              <a:t> DAX – </a:t>
            </a:r>
            <a:r>
              <a:rPr lang="pt-BR" sz="5300" dirty="0"/>
              <a:t>Operadores de comparação</a:t>
            </a:r>
            <a:endParaRPr lang="en-US" sz="8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11C805-81F1-4A68-9679-D199D3CDF8ED}"/>
              </a:ext>
            </a:extLst>
          </p:cNvPr>
          <p:cNvSpPr txBox="1"/>
          <p:nvPr/>
        </p:nvSpPr>
        <p:spPr>
          <a:xfrm>
            <a:off x="665019" y="2920057"/>
            <a:ext cx="110005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Você pode comparar dois valores com os operadores, o resultado é um valor lógico, TRUE ou FALSE.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para comparar por exemplo, se a coluna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Item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for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=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 a palavra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Notebook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”, siga os passos abaixo. </a:t>
            </a:r>
            <a:endParaRPr lang="en-US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B1EC6A-9063-45E4-8661-CF20560A3A10}"/>
              </a:ext>
            </a:extLst>
          </p:cNvPr>
          <p:cNvSpPr txBox="1"/>
          <p:nvPr/>
        </p:nvSpPr>
        <p:spPr>
          <a:xfrm>
            <a:off x="719833" y="1981199"/>
            <a:ext cx="4267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Digite o nome da </a:t>
            </a:r>
            <a:r>
              <a:rPr lang="pt-BR" dirty="0" err="1"/>
              <a:t>Sheet</a:t>
            </a:r>
            <a:r>
              <a:rPr lang="pt-BR" dirty="0"/>
              <a:t> que no nosso caso é “</a:t>
            </a:r>
            <a:r>
              <a:rPr lang="pt-BR" b="1" dirty="0"/>
              <a:t>Vendas</a:t>
            </a:r>
            <a:r>
              <a:rPr lang="pt-BR" dirty="0"/>
              <a:t>” e de um duplo clique na opção “</a:t>
            </a:r>
            <a:r>
              <a:rPr lang="pt-BR" b="1" dirty="0"/>
              <a:t>Vendas[Item]</a:t>
            </a:r>
            <a:r>
              <a:rPr lang="pt-BR" dirty="0"/>
              <a:t>” que no caso é o nome da nossa coluna.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102C1C-5DB0-4F6B-BA20-FD440EEC4AEC}"/>
              </a:ext>
            </a:extLst>
          </p:cNvPr>
          <p:cNvSpPr txBox="1"/>
          <p:nvPr/>
        </p:nvSpPr>
        <p:spPr>
          <a:xfrm>
            <a:off x="6095999" y="1743156"/>
            <a:ext cx="53547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Digite o sinal de “</a:t>
            </a:r>
            <a:r>
              <a:rPr lang="pt-BR" sz="3200" b="1" dirty="0"/>
              <a:t>=</a:t>
            </a:r>
            <a:r>
              <a:rPr lang="pt-BR" dirty="0"/>
              <a:t>” e depois digite a palavra “</a:t>
            </a:r>
            <a:r>
              <a:rPr lang="pt-BR" b="1" dirty="0"/>
              <a:t>Notebook</a:t>
            </a:r>
            <a:r>
              <a:rPr lang="pt-BR" dirty="0"/>
              <a:t>”.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6E72D5-A756-42ED-91FD-B9CCCF61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14" y="3352800"/>
            <a:ext cx="3450386" cy="23438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8E04575-207E-4204-AB0A-C84F80D6D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63"/>
          <a:stretch/>
        </p:blipFill>
        <p:spPr>
          <a:xfrm>
            <a:off x="6095999" y="2732906"/>
            <a:ext cx="5354731" cy="3252258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88EDD4F-1D91-435B-80A9-9F31607E2A69}"/>
              </a:ext>
            </a:extLst>
          </p:cNvPr>
          <p:cNvSpPr/>
          <p:nvPr/>
        </p:nvSpPr>
        <p:spPr>
          <a:xfrm rot="21196920">
            <a:off x="4793673" y="5403273"/>
            <a:ext cx="5902036" cy="293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68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132911" y="228600"/>
            <a:ext cx="10147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Agora que você aprendeu a comparar uma </a:t>
            </a:r>
            <a:r>
              <a:rPr lang="pt-BR" sz="2400" dirty="0" err="1">
                <a:solidFill>
                  <a:srgbClr val="171717"/>
                </a:solidFill>
                <a:latin typeface="Segoe UI" panose="020B0502040204020203" pitchFamily="34" charset="0"/>
              </a:rPr>
              <a:t>String</a:t>
            </a:r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, vá para vídeo aula que vamos fazer lá as outras operações.</a:t>
            </a:r>
            <a:endParaRPr lang="en-US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7166F2-0E9B-4BCB-8945-322758FC2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11" y="1197664"/>
            <a:ext cx="10147850" cy="54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3" y="531981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Fonte: </a:t>
            </a:r>
            <a:r>
              <a:rPr lang="pt-BR" sz="3200" dirty="0">
                <a:hlinkClick r:id="rId2"/>
              </a:rPr>
              <a:t>Operadores DAX - DAX | Microsoft </a:t>
            </a:r>
            <a:r>
              <a:rPr lang="pt-BR" sz="3200" dirty="0" err="1">
                <a:hlinkClick r:id="rId2"/>
              </a:rPr>
              <a:t>Docs</a:t>
            </a:r>
            <a:endParaRPr lang="en-US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7BCB9E-E8F4-4B1D-BC78-1D8D36C4DD73}"/>
              </a:ext>
            </a:extLst>
          </p:cNvPr>
          <p:cNvSpPr txBox="1"/>
          <p:nvPr/>
        </p:nvSpPr>
        <p:spPr>
          <a:xfrm>
            <a:off x="2105891" y="5860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https://docs.microsoft.com/pt-br/dax/dax-operator-reference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8C5B66-8DB6-4597-A83F-2CFC56D9B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3" y="628195"/>
            <a:ext cx="697327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Operadores de comparação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19212" y="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a tela de Relatório deverá ficar assim</a:t>
            </a:r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BA3D1A-9D6A-4C02-B759-D2513AE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218"/>
            <a:ext cx="12192000" cy="55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clique na opção de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6D2F67-EB43-48D3-B9A7-18BCFB5F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53" y="1879890"/>
            <a:ext cx="3552393" cy="4152148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1184718">
            <a:off x="4473191" y="4900936"/>
            <a:ext cx="4909091" cy="270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22074" y="138545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tela deverá estar assim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5122F0-2ED0-4493-B82C-A10C042B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5626"/>
            <a:ext cx="12192000" cy="47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5B83EBC-C23E-4AA1-9D4B-938A7F957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32" y="2379321"/>
            <a:ext cx="6951267" cy="33841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primeira cois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a que devemos fazer é criar uma nova Coluna, clique no botão “</a:t>
            </a:r>
            <a:r>
              <a:rPr lang="pt-BR" sz="3200" b="1" dirty="0">
                <a:solidFill>
                  <a:srgbClr val="171717"/>
                </a:solidFill>
                <a:latin typeface="Segoe UI" panose="020B0502040204020203" pitchFamily="34" charset="0"/>
              </a:rPr>
              <a:t>Nova coluna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”.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9016482">
            <a:off x="4624290" y="4706189"/>
            <a:ext cx="4497962" cy="26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62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9D507D-24F5-4F3F-9760-2D465ADF8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71" y="1830499"/>
            <a:ext cx="6099898" cy="46395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que uma nova coluna foi criada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C2B825B-C93A-4E03-9C57-CCA4ACF1E634}"/>
              </a:ext>
            </a:extLst>
          </p:cNvPr>
          <p:cNvSpPr/>
          <p:nvPr/>
        </p:nvSpPr>
        <p:spPr>
          <a:xfrm rot="12030326">
            <a:off x="7642411" y="3900943"/>
            <a:ext cx="3848710" cy="379249"/>
          </a:xfrm>
          <a:prstGeom prst="rightArrow">
            <a:avLst>
              <a:gd name="adj1" fmla="val 405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8C09EBD-2AF9-4B75-AFF1-5152A64D73EB}"/>
              </a:ext>
            </a:extLst>
          </p:cNvPr>
          <p:cNvSpPr/>
          <p:nvPr/>
        </p:nvSpPr>
        <p:spPr>
          <a:xfrm rot="19407082">
            <a:off x="1732950" y="3710512"/>
            <a:ext cx="3316971" cy="27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6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58380" y="371708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na caixa de fórmulas, no lugar da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Coluna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digite a palavra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Igual a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Isto fará como que o nome da coluna seja alterado.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2CE393-6CCB-4FB0-9138-C9D8033C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5" y="2255865"/>
            <a:ext cx="4789971" cy="32859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8FE791-B224-482B-8A26-354916C07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2263784"/>
            <a:ext cx="4901439" cy="32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4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Funções DAX – Operadores de comparação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38</cp:revision>
  <dcterms:created xsi:type="dcterms:W3CDTF">2021-02-03T23:01:00Z</dcterms:created>
  <dcterms:modified xsi:type="dcterms:W3CDTF">2021-02-11T20:14:19Z</dcterms:modified>
</cp:coreProperties>
</file>