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Remover </a:t>
            </a:r>
            <a:r>
              <a:rPr lang="en-US" sz="8000" dirty="0" err="1"/>
              <a:t>linhas</a:t>
            </a:r>
            <a:r>
              <a:rPr lang="en-US" sz="8000" dirty="0"/>
              <a:t> </a:t>
            </a:r>
            <a:r>
              <a:rPr lang="en-US" sz="8000" dirty="0" err="1"/>
              <a:t>duplicadas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9DF41F-C5CA-4DDC-8769-0E016A71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1773123"/>
            <a:ext cx="11069595" cy="31532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0F378-ADC1-433F-BC67-0D05E826A6BE}"/>
              </a:ext>
            </a:extLst>
          </p:cNvPr>
          <p:cNvSpPr/>
          <p:nvPr/>
        </p:nvSpPr>
        <p:spPr>
          <a:xfrm>
            <a:off x="1146615" y="37828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o resultado.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AC347C-DF8A-4809-82DA-1BD1EF62B60C}"/>
              </a:ext>
            </a:extLst>
          </p:cNvPr>
          <p:cNvSpPr/>
          <p:nvPr/>
        </p:nvSpPr>
        <p:spPr>
          <a:xfrm rot="19348114">
            <a:off x="1466729" y="2507688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51320DC-4F90-4C1A-B393-FD84590FBD45}"/>
              </a:ext>
            </a:extLst>
          </p:cNvPr>
          <p:cNvSpPr/>
          <p:nvPr/>
        </p:nvSpPr>
        <p:spPr>
          <a:xfrm rot="19348114">
            <a:off x="7410328" y="4987650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5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Substituir</a:t>
            </a:r>
            <a:r>
              <a:rPr lang="en-US" sz="8000" dirty="0"/>
              <a:t> </a:t>
            </a:r>
            <a:r>
              <a:rPr lang="en-US" sz="8000" dirty="0" err="1"/>
              <a:t>Valores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4598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EF1F69-E96A-4720-8348-255ABBF8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05" y="1248591"/>
            <a:ext cx="8251850" cy="4680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299556" y="397808"/>
            <a:ext cx="116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– Clique com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do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“</a:t>
            </a:r>
            <a:r>
              <a:rPr lang="en-US" b="1" dirty="0" err="1"/>
              <a:t>Sexo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Substituir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dirty="0"/>
              <a:t>”.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9269BE4-B5F7-47E2-9F2E-8E5A70EA79E1}"/>
              </a:ext>
            </a:extLst>
          </p:cNvPr>
          <p:cNvSpPr/>
          <p:nvPr/>
        </p:nvSpPr>
        <p:spPr>
          <a:xfrm rot="19361745">
            <a:off x="174436" y="2109400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02AA7E4-C548-4388-9C79-3D6EE78B4819}"/>
              </a:ext>
            </a:extLst>
          </p:cNvPr>
          <p:cNvSpPr/>
          <p:nvPr/>
        </p:nvSpPr>
        <p:spPr>
          <a:xfrm rot="19361745">
            <a:off x="1542884" y="5707457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1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5811850-1EE4-4FCE-BE09-9CDCE34B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66" y="1452938"/>
            <a:ext cx="8597389" cy="365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299556" y="397808"/>
            <a:ext cx="116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– Agora </a:t>
            </a:r>
            <a:r>
              <a:rPr lang="en-US" dirty="0" err="1"/>
              <a:t>digite</a:t>
            </a:r>
            <a:r>
              <a:rPr lang="en-US" dirty="0"/>
              <a:t> “</a:t>
            </a:r>
            <a:r>
              <a:rPr lang="en-US" b="1" dirty="0" err="1"/>
              <a:t>Feminino</a:t>
            </a:r>
            <a:r>
              <a:rPr lang="en-US" dirty="0"/>
              <a:t>” no campo “</a:t>
            </a:r>
            <a:r>
              <a:rPr lang="en-US" b="1" dirty="0"/>
              <a:t>Valor a Ser </a:t>
            </a:r>
            <a:r>
              <a:rPr lang="en-US" b="1" dirty="0" err="1"/>
              <a:t>Localizado</a:t>
            </a:r>
            <a:r>
              <a:rPr lang="en-US" dirty="0"/>
              <a:t>” e </a:t>
            </a:r>
            <a:r>
              <a:rPr lang="en-US" dirty="0" err="1"/>
              <a:t>digite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“</a:t>
            </a:r>
            <a:r>
              <a:rPr lang="en-US" b="1" dirty="0"/>
              <a:t>F</a:t>
            </a:r>
            <a:r>
              <a:rPr lang="en-US" dirty="0"/>
              <a:t>” no campo “</a:t>
            </a:r>
            <a:r>
              <a:rPr lang="en-US" b="1" dirty="0" err="1"/>
              <a:t>Substituir</a:t>
            </a:r>
            <a:r>
              <a:rPr lang="en-US" b="1" dirty="0"/>
              <a:t> por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b="1" dirty="0"/>
              <a:t>OK</a:t>
            </a:r>
            <a:r>
              <a:rPr lang="en-US" dirty="0"/>
              <a:t>”.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9269BE4-B5F7-47E2-9F2E-8E5A70EA79E1}"/>
              </a:ext>
            </a:extLst>
          </p:cNvPr>
          <p:cNvSpPr/>
          <p:nvPr/>
        </p:nvSpPr>
        <p:spPr>
          <a:xfrm rot="19361745">
            <a:off x="357732" y="3471960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02AA7E4-C548-4388-9C79-3D6EE78B4819}"/>
              </a:ext>
            </a:extLst>
          </p:cNvPr>
          <p:cNvSpPr/>
          <p:nvPr/>
        </p:nvSpPr>
        <p:spPr>
          <a:xfrm rot="19361745">
            <a:off x="357733" y="4005807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5D7768B-1D36-4968-A25A-C0DC30AAF1A3}"/>
              </a:ext>
            </a:extLst>
          </p:cNvPr>
          <p:cNvSpPr/>
          <p:nvPr/>
        </p:nvSpPr>
        <p:spPr>
          <a:xfrm rot="19361745">
            <a:off x="6550713" y="5049711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7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C9BA5A-444E-4411-8394-D75F1607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8" y="1075996"/>
            <a:ext cx="11037144" cy="5403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0F378-ADC1-433F-BC67-0D05E826A6BE}"/>
              </a:ext>
            </a:extLst>
          </p:cNvPr>
          <p:cNvSpPr/>
          <p:nvPr/>
        </p:nvSpPr>
        <p:spPr>
          <a:xfrm>
            <a:off x="1146615" y="37828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o resultado.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AC347C-DF8A-4809-82DA-1BD1EF62B60C}"/>
              </a:ext>
            </a:extLst>
          </p:cNvPr>
          <p:cNvSpPr/>
          <p:nvPr/>
        </p:nvSpPr>
        <p:spPr>
          <a:xfrm rot="19348114">
            <a:off x="146138" y="1789738"/>
            <a:ext cx="817293" cy="15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51320DC-4F90-4C1A-B393-FD84590FBD45}"/>
              </a:ext>
            </a:extLst>
          </p:cNvPr>
          <p:cNvSpPr/>
          <p:nvPr/>
        </p:nvSpPr>
        <p:spPr>
          <a:xfrm rot="19348114">
            <a:off x="7188656" y="4987650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33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99" y="3761522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Agora </a:t>
            </a:r>
            <a:r>
              <a:rPr lang="en-US" sz="8000" dirty="0" err="1"/>
              <a:t>faça</a:t>
            </a:r>
            <a:r>
              <a:rPr lang="en-US" sz="8000" dirty="0"/>
              <a:t> o </a:t>
            </a:r>
            <a:r>
              <a:rPr lang="en-US" sz="8000" dirty="0" err="1"/>
              <a:t>mesmo</a:t>
            </a:r>
            <a:r>
              <a:rPr lang="en-US" sz="8000" dirty="0"/>
              <a:t> </a:t>
            </a:r>
            <a:r>
              <a:rPr lang="en-US" sz="8000" dirty="0" err="1"/>
              <a:t>processo</a:t>
            </a:r>
            <a:r>
              <a:rPr lang="en-US" sz="8000" dirty="0"/>
              <a:t> para a </a:t>
            </a:r>
            <a:r>
              <a:rPr lang="en-US" sz="8000" dirty="0" err="1"/>
              <a:t>palavra</a:t>
            </a:r>
            <a:r>
              <a:rPr lang="en-US" sz="8000" dirty="0"/>
              <a:t> </a:t>
            </a:r>
            <a:r>
              <a:rPr lang="en-US" sz="8000" dirty="0" err="1"/>
              <a:t>Masculino</a:t>
            </a:r>
            <a:r>
              <a:rPr lang="en-US" sz="8000" dirty="0"/>
              <a:t>, </a:t>
            </a:r>
            <a:r>
              <a:rPr lang="en-US" sz="8000" dirty="0" err="1"/>
              <a:t>Substitua</a:t>
            </a:r>
            <a:r>
              <a:rPr lang="en-US" sz="8000" dirty="0"/>
              <a:t> pela </a:t>
            </a:r>
            <a:r>
              <a:rPr lang="en-US" sz="8000" dirty="0" err="1"/>
              <a:t>letra</a:t>
            </a:r>
            <a:r>
              <a:rPr lang="en-US" sz="8000" dirty="0"/>
              <a:t> M.</a:t>
            </a:r>
          </a:p>
        </p:txBody>
      </p:sp>
    </p:spTree>
    <p:extLst>
      <p:ext uri="{BB962C8B-B14F-4D97-AF65-F5344CB8AC3E}">
        <p14:creationId xmlns:p14="http://schemas.microsoft.com/office/powerpoint/2010/main" val="41096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ETL.xlsx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B860EB-75A6-4EA8-A670-C34B1DE19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578"/>
            <a:ext cx="12192000" cy="49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vamos para tela do Power Query Editor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1F7FB-77E6-4056-B2FC-1C7594003866}"/>
              </a:ext>
            </a:extLst>
          </p:cNvPr>
          <p:cNvSpPr/>
          <p:nvPr/>
        </p:nvSpPr>
        <p:spPr>
          <a:xfrm>
            <a:off x="899943" y="185156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irmos, basta clicar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Transformar 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22160-D252-4BD2-A212-8CF2C2BA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8" y="2981262"/>
            <a:ext cx="1673855" cy="20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B851C-134E-4198-B134-536E93A335D1}"/>
              </a:ext>
            </a:extLst>
          </p:cNvPr>
          <p:cNvSpPr/>
          <p:nvPr/>
        </p:nvSpPr>
        <p:spPr>
          <a:xfrm>
            <a:off x="850247" y="477499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ficará assim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D31884-4399-4DD1-89CD-250BD89C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274"/>
            <a:ext cx="12192000" cy="51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1212574" y="447261"/>
            <a:ext cx="1137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Clique com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do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“</a:t>
            </a:r>
            <a:r>
              <a:rPr lang="en-US" b="1" dirty="0"/>
              <a:t>ID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/>
              <a:t>Remover </a:t>
            </a:r>
            <a:r>
              <a:rPr lang="en-US" b="1" dirty="0" err="1"/>
              <a:t>Duplicadas</a:t>
            </a:r>
            <a:r>
              <a:rPr lang="en-US" dirty="0"/>
              <a:t>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D64D6C-C2E6-4DF7-9AB8-6ABCE5A8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248313"/>
            <a:ext cx="6924675" cy="483870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C262A1E-1B1F-4209-8941-B3A1ACDC0C87}"/>
              </a:ext>
            </a:extLst>
          </p:cNvPr>
          <p:cNvSpPr/>
          <p:nvPr/>
        </p:nvSpPr>
        <p:spPr>
          <a:xfrm rot="19361745">
            <a:off x="2004606" y="3747090"/>
            <a:ext cx="3193171" cy="18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9ABB3EB-0097-497A-A759-7991B654607B}"/>
              </a:ext>
            </a:extLst>
          </p:cNvPr>
          <p:cNvSpPr/>
          <p:nvPr/>
        </p:nvSpPr>
        <p:spPr>
          <a:xfrm rot="19361745">
            <a:off x="2995434" y="4955897"/>
            <a:ext cx="3193171" cy="18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48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50F378-ADC1-433F-BC67-0D05E826A6BE}"/>
              </a:ext>
            </a:extLst>
          </p:cNvPr>
          <p:cNvSpPr/>
          <p:nvPr/>
        </p:nvSpPr>
        <p:spPr>
          <a:xfrm>
            <a:off x="1146615" y="37828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o resultado.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7CFF03-3967-493A-8CB1-7E84E26B8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1" y="1610277"/>
            <a:ext cx="11193437" cy="4496427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AC347C-DF8A-4809-82DA-1BD1EF62B60C}"/>
              </a:ext>
            </a:extLst>
          </p:cNvPr>
          <p:cNvSpPr/>
          <p:nvPr/>
        </p:nvSpPr>
        <p:spPr>
          <a:xfrm rot="19348114">
            <a:off x="-1854" y="2937178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51320DC-4F90-4C1A-B393-FD84590FBD45}"/>
              </a:ext>
            </a:extLst>
          </p:cNvPr>
          <p:cNvSpPr/>
          <p:nvPr/>
        </p:nvSpPr>
        <p:spPr>
          <a:xfrm rot="19348114">
            <a:off x="7493455" y="4710559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2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Deletar</a:t>
            </a:r>
            <a:r>
              <a:rPr lang="en-US" sz="8000" dirty="0"/>
              <a:t> </a:t>
            </a:r>
            <a:r>
              <a:rPr lang="en-US" sz="8000" dirty="0" err="1"/>
              <a:t>coluna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4436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1212574" y="447261"/>
            <a:ext cx="106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Clique com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do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“</a:t>
            </a:r>
            <a:r>
              <a:rPr lang="en-US" b="1" dirty="0" err="1"/>
              <a:t>Idade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/>
              <a:t>Remover</a:t>
            </a:r>
            <a:r>
              <a:rPr lang="en-US" dirty="0"/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C44DCD-25C4-4D64-AE51-15B2E7C9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10" y="1495014"/>
            <a:ext cx="9208793" cy="481791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89269BE4-B5F7-47E2-9F2E-8E5A70EA79E1}"/>
              </a:ext>
            </a:extLst>
          </p:cNvPr>
          <p:cNvSpPr/>
          <p:nvPr/>
        </p:nvSpPr>
        <p:spPr>
          <a:xfrm rot="19361745">
            <a:off x="323829" y="2423588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02AA7E4-C548-4388-9C79-3D6EE78B4819}"/>
              </a:ext>
            </a:extLst>
          </p:cNvPr>
          <p:cNvSpPr/>
          <p:nvPr/>
        </p:nvSpPr>
        <p:spPr>
          <a:xfrm rot="19361745">
            <a:off x="1529174" y="2853079"/>
            <a:ext cx="2076275" cy="28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2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209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Remover linhas duplicadas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Deletar coluna</vt:lpstr>
      <vt:lpstr>Apresentação do PowerPoint</vt:lpstr>
      <vt:lpstr>Apresentação do PowerPoint</vt:lpstr>
      <vt:lpstr>Substituir Valores</vt:lpstr>
      <vt:lpstr>Apresentação do PowerPoint</vt:lpstr>
      <vt:lpstr>Apresentação do PowerPoint</vt:lpstr>
      <vt:lpstr>Apresentação do PowerPoint</vt:lpstr>
      <vt:lpstr>Agora faça o mesmo processo para a palavra Masculino, Substitua pela letra 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20</cp:revision>
  <dcterms:created xsi:type="dcterms:W3CDTF">2021-02-03T23:01:00Z</dcterms:created>
  <dcterms:modified xsi:type="dcterms:W3CDTF">2021-02-10T23:25:20Z</dcterms:modified>
</cp:coreProperties>
</file>