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14"/>
    <a:srgbClr val="F0616E"/>
    <a:srgbClr val="4D2023"/>
    <a:srgbClr val="171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CF238-B51B-44CF-E46C-5CEADC02F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17619-8867-985E-8E97-809150C8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55689-6C63-9AAD-B9F6-3FBE29D2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0ADF5-0B70-729F-18FA-4803159D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49CA54-B038-79DD-4FFF-E724F19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9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0884F-9E8D-670C-8E93-5391B574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2D695E-4E3E-2674-370D-6413AAB32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8967D-63A3-294D-C9BE-F7694D91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43DDF-2179-C4F2-9832-6A3EE837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ADC3A-D147-06D3-B766-273FE75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00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6C946D-05F8-1B61-11C3-9BEABD25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383B2F-107C-25A7-4E94-1F559A6EB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2A6B5-8193-534E-F597-D8A1F71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053C3-856B-607B-E143-8738EC5F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3D252-21B0-7634-4D1E-4F9DD01B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32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410F0-21B0-FB9B-332F-0D019C28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93666-7888-2CB2-F22B-6B9E5CF5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3FE0E-3569-E2AD-CC99-6FB32545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F1535F-DEA1-AE2A-D2BE-FB04FCD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738AE-6CC7-3B3E-0EDE-7DA377C2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08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055BF-2C37-95EF-1C54-1FFD4CA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4395BF-8837-FD04-82FB-BE669604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49850-C0E4-734E-A890-B4F99F6C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B406DE-269A-802C-5957-AE2BAC7D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424CC-856C-4FBA-4288-336EAC09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67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1DDA1-19BC-D010-1B3B-313B8793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7540E-EE67-0359-7B13-3D49B8D72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A07F6B-5B8A-F3D1-BA05-C16E3F79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D449F-BD49-65D1-CC7C-0D91DBED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A7C74-290C-C57C-5043-6F0176C5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346429-F112-7694-791C-85394F7F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099D1-817D-36DA-DB7E-D5747F74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0A693C-8A20-EAA6-1F9E-C724B81C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F8EC9-DE95-0FC6-2EC0-50E4F01D1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B665ED-C775-3568-A8EF-C58D0656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11ED02-B132-1849-4A8D-E8E219D93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AE110-0D10-960A-D483-EE899EEB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408946-DC57-57D7-D27B-F147038A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822E3E-10B5-A945-4A4C-814D178A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4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23964-45CD-D6B8-FA84-B71F9A29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F025DA-3532-E7F1-4D77-D7306E85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D425DD-988C-D467-7860-FADCA228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AD6AB5-C464-3AF0-01DC-5A19E220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3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44917A-44B9-FD2F-E6A6-119177DF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EDCC13-C22A-9E3D-2ED9-F41E0B8C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5B99B9-8EC4-BD77-ED75-1582BE30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2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3C747-460D-8932-4695-AC6E9A61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4C039-8BBB-1001-63BA-FA05D132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5BD32C-EFFB-988B-A777-A1375F5D6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F5503-9230-BDE8-BD23-E6ED4DF4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B9DBC0-1B18-0722-DC45-47E1DA8D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F0B3E4-A431-2F2D-8961-A75D1916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003FF-1FBF-2BBD-388D-30C5C9B2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F5B7C2-5D19-E690-DA16-F9A0A199C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30E8D5-4ABE-2E02-C13A-B9E10AC54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08DBFC-7FEA-627A-10E9-B829ECDF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23C83-6945-D2DE-812E-36C9AE6C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46CEE6-E1B5-1769-78C0-794159E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5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27D142-4EC3-41F4-6D77-018CEE4D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263B9-9DA8-E10C-8255-15FA21B4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24FAF-910E-9BE1-A0F0-7143B34CF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246B6-247E-45F4-B6BD-2E5926A07088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56AB2-5C92-9F0A-E3D2-4FC1C7482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7B6848-B495-8BF2-D6AE-A25AA14F4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6A33-1FE8-4300-B364-F167B93A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5E83639-44CA-FAD5-0334-684F8C19861C}"/>
              </a:ext>
            </a:extLst>
          </p:cNvPr>
          <p:cNvSpPr/>
          <p:nvPr/>
        </p:nvSpPr>
        <p:spPr>
          <a:xfrm>
            <a:off x="9218646" y="5038534"/>
            <a:ext cx="2799183" cy="1679511"/>
          </a:xfrm>
          <a:prstGeom prst="roundRect">
            <a:avLst/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4F5196-0CAC-2EBC-7124-8C8A8AAB1E79}"/>
              </a:ext>
            </a:extLst>
          </p:cNvPr>
          <p:cNvSpPr/>
          <p:nvPr/>
        </p:nvSpPr>
        <p:spPr>
          <a:xfrm>
            <a:off x="6203300" y="5038531"/>
            <a:ext cx="2799183" cy="1679511"/>
          </a:xfrm>
          <a:prstGeom prst="roundRect">
            <a:avLst/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CBE005-D40D-8FD1-3F16-CB874CEC62C1}"/>
              </a:ext>
            </a:extLst>
          </p:cNvPr>
          <p:cNvSpPr/>
          <p:nvPr/>
        </p:nvSpPr>
        <p:spPr>
          <a:xfrm>
            <a:off x="9218646" y="3147530"/>
            <a:ext cx="2799183" cy="1679511"/>
          </a:xfrm>
          <a:prstGeom prst="roundRect">
            <a:avLst/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60E9B88-EB1A-6D9E-59E2-349FC4CCBB3D}"/>
              </a:ext>
            </a:extLst>
          </p:cNvPr>
          <p:cNvSpPr/>
          <p:nvPr/>
        </p:nvSpPr>
        <p:spPr>
          <a:xfrm>
            <a:off x="6203299" y="3147529"/>
            <a:ext cx="2799183" cy="1679511"/>
          </a:xfrm>
          <a:prstGeom prst="roundRect">
            <a:avLst/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48BA86B-1817-2547-3F35-D144C86310C1}"/>
              </a:ext>
            </a:extLst>
          </p:cNvPr>
          <p:cNvSpPr/>
          <p:nvPr/>
        </p:nvSpPr>
        <p:spPr>
          <a:xfrm>
            <a:off x="3187954" y="3147529"/>
            <a:ext cx="2799183" cy="1679511"/>
          </a:xfrm>
          <a:prstGeom prst="roundRect">
            <a:avLst/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BD449DE-1A8A-FB27-EEBD-3B5D98330599}"/>
              </a:ext>
            </a:extLst>
          </p:cNvPr>
          <p:cNvSpPr/>
          <p:nvPr/>
        </p:nvSpPr>
        <p:spPr>
          <a:xfrm>
            <a:off x="3187954" y="5038530"/>
            <a:ext cx="2799183" cy="1679511"/>
          </a:xfrm>
          <a:prstGeom prst="roundRect">
            <a:avLst/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86B2575-E38B-3901-6142-56D7B1893C8B}"/>
              </a:ext>
            </a:extLst>
          </p:cNvPr>
          <p:cNvSpPr/>
          <p:nvPr/>
        </p:nvSpPr>
        <p:spPr>
          <a:xfrm>
            <a:off x="172607" y="3147529"/>
            <a:ext cx="2799183" cy="3570512"/>
          </a:xfrm>
          <a:prstGeom prst="roundRect">
            <a:avLst/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AC04E87-4FC6-B58A-5565-D8E3F30A1ABE}"/>
              </a:ext>
            </a:extLst>
          </p:cNvPr>
          <p:cNvSpPr/>
          <p:nvPr/>
        </p:nvSpPr>
        <p:spPr>
          <a:xfrm>
            <a:off x="3187953" y="1256528"/>
            <a:ext cx="8829876" cy="1679511"/>
          </a:xfrm>
          <a:prstGeom prst="roundRect">
            <a:avLst/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79BE101-695D-BFF8-9D1C-D084F783C767}"/>
              </a:ext>
            </a:extLst>
          </p:cNvPr>
          <p:cNvSpPr/>
          <p:nvPr/>
        </p:nvSpPr>
        <p:spPr>
          <a:xfrm>
            <a:off x="172606" y="1256528"/>
            <a:ext cx="2799183" cy="1679511"/>
          </a:xfrm>
          <a:prstGeom prst="roundRect">
            <a:avLst/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47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</cp:revision>
  <dcterms:created xsi:type="dcterms:W3CDTF">2022-12-23T15:59:27Z</dcterms:created>
  <dcterms:modified xsi:type="dcterms:W3CDTF">2022-12-23T16:05:22Z</dcterms:modified>
</cp:coreProperties>
</file>