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205728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Funções</a:t>
            </a:r>
            <a:r>
              <a:rPr lang="en-US" sz="5300" dirty="0"/>
              <a:t> DAX – </a:t>
            </a:r>
            <a:r>
              <a:rPr lang="en-US" sz="5300" dirty="0" err="1"/>
              <a:t>Agregação</a:t>
            </a:r>
            <a:r>
              <a:rPr lang="en-US" sz="5300" dirty="0"/>
              <a:t> </a:t>
            </a:r>
            <a:r>
              <a:rPr lang="en-US" sz="5300" dirty="0" err="1"/>
              <a:t>Interativas</a:t>
            </a:r>
            <a:r>
              <a:rPr lang="en-US" sz="5300" dirty="0"/>
              <a:t> (MEDIDAS)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46FB30-757F-4751-AAE7-03CCFE81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14"/>
            <a:ext cx="12192000" cy="47517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701917" y="143484"/>
            <a:ext cx="11088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Vamos testas a nossa medida, vá até a aula em vídeo que iremos fazer todos os passos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74DE193-1FF8-4C4F-9D5E-CB0A3F81A90C}"/>
              </a:ext>
            </a:extLst>
          </p:cNvPr>
          <p:cNvSpPr/>
          <p:nvPr/>
        </p:nvSpPr>
        <p:spPr>
          <a:xfrm rot="14100763">
            <a:off x="-132889" y="3576764"/>
            <a:ext cx="2036180" cy="23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CC72BCB-EAAC-4FF6-9DCA-35C6CCB16DFF}"/>
              </a:ext>
            </a:extLst>
          </p:cNvPr>
          <p:cNvSpPr/>
          <p:nvPr/>
        </p:nvSpPr>
        <p:spPr>
          <a:xfrm rot="20531620">
            <a:off x="8062073" y="4054881"/>
            <a:ext cx="2036180" cy="23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AE64976-AB8E-4987-A0DB-4035D0856303}"/>
              </a:ext>
            </a:extLst>
          </p:cNvPr>
          <p:cNvSpPr/>
          <p:nvPr/>
        </p:nvSpPr>
        <p:spPr>
          <a:xfrm rot="1180166">
            <a:off x="8926489" y="5678158"/>
            <a:ext cx="2036180" cy="23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0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trabalhar com os mesmos dados da aula passada</a:t>
            </a:r>
            <a:endParaRPr lang="en-US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F6E828-5C64-4736-8A9B-5299153E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39"/>
            <a:ext cx="12192000" cy="45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664D7C-69EC-4157-B64F-78B0DB2A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0" y="1829075"/>
            <a:ext cx="10659059" cy="40548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8999489">
            <a:off x="4117525" y="4545878"/>
            <a:ext cx="4333481" cy="40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244717" y="1126317"/>
            <a:ext cx="35237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 um nome para sua tabela, no caso aqui, colocamos “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Tabela_Medidas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depois clique em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Carregar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120B8E-7A13-450A-BE00-4575BE83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1" y="247847"/>
            <a:ext cx="8326012" cy="6439799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C650657-3B4B-4F3E-8095-C21E0BC5F54D}"/>
              </a:ext>
            </a:extLst>
          </p:cNvPr>
          <p:cNvSpPr/>
          <p:nvPr/>
        </p:nvSpPr>
        <p:spPr>
          <a:xfrm rot="1296021">
            <a:off x="2614200" y="5278581"/>
            <a:ext cx="2014144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B4D1662-EE34-4DBC-8C42-B4E69D17437B}"/>
              </a:ext>
            </a:extLst>
          </p:cNvPr>
          <p:cNvSpPr/>
          <p:nvPr/>
        </p:nvSpPr>
        <p:spPr>
          <a:xfrm rot="1296021">
            <a:off x="7759457" y="5816568"/>
            <a:ext cx="2014144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B1D5D-C3C4-4185-BE25-026A74FA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10" y="459299"/>
            <a:ext cx="2918625" cy="59394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979008" y="1251008"/>
            <a:ext cx="35237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note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Campos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que já foi criado 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t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abela “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Tabela_Medidas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só que ainda não temos nada lá.</a:t>
            </a:r>
            <a:endParaRPr lang="en-US" sz="32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C650657-3B4B-4F3E-8095-C21E0BC5F54D}"/>
              </a:ext>
            </a:extLst>
          </p:cNvPr>
          <p:cNvSpPr/>
          <p:nvPr/>
        </p:nvSpPr>
        <p:spPr>
          <a:xfrm rot="1296021">
            <a:off x="5717813" y="4883354"/>
            <a:ext cx="2342557" cy="352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6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701916" y="198063"/>
            <a:ext cx="11088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Nova Medida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para inserir um medida.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EC8907-A365-415F-B407-D9F7A805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331"/>
            <a:ext cx="12192000" cy="4776247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74DE193-1FF8-4C4F-9D5E-CB0A3F81A90C}"/>
              </a:ext>
            </a:extLst>
          </p:cNvPr>
          <p:cNvSpPr/>
          <p:nvPr/>
        </p:nvSpPr>
        <p:spPr>
          <a:xfrm rot="1194008">
            <a:off x="3122526" y="1542560"/>
            <a:ext cx="3722905" cy="27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0E4A61D-9884-4F50-B1E9-3BA1EBD1C1F1}"/>
              </a:ext>
            </a:extLst>
          </p:cNvPr>
          <p:cNvSpPr/>
          <p:nvPr/>
        </p:nvSpPr>
        <p:spPr>
          <a:xfrm rot="1194008">
            <a:off x="6877107" y="5435687"/>
            <a:ext cx="3722905" cy="27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00217D-627B-4477-A9FE-E5A7894D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6" y="2273925"/>
            <a:ext cx="5031943" cy="362931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EA6A0B-D04D-4C94-B696-A0EFD852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" y="2342655"/>
            <a:ext cx="4426090" cy="3231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701916" y="51224"/>
            <a:ext cx="11088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Digite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Medida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a palavra “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Medida_Soma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em seguida, pressione a tecla 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Enter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do teclado.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74DE193-1FF8-4C4F-9D5E-CB0A3F81A90C}"/>
              </a:ext>
            </a:extLst>
          </p:cNvPr>
          <p:cNvSpPr/>
          <p:nvPr/>
        </p:nvSpPr>
        <p:spPr>
          <a:xfrm rot="17747005">
            <a:off x="813344" y="4994095"/>
            <a:ext cx="2715946" cy="3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0E4A61D-9884-4F50-B1E9-3BA1EBD1C1F1}"/>
              </a:ext>
            </a:extLst>
          </p:cNvPr>
          <p:cNvSpPr/>
          <p:nvPr/>
        </p:nvSpPr>
        <p:spPr>
          <a:xfrm rot="2049574">
            <a:off x="5202543" y="2790316"/>
            <a:ext cx="3722905" cy="27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3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1278A8-A5E0-40FC-8A9A-868BBE48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8" y="3365109"/>
            <a:ext cx="9728494" cy="24321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674207" y="475993"/>
            <a:ext cx="11088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siga os passo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s abaixo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74DE193-1FF8-4C4F-9D5E-CB0A3F81A90C}"/>
              </a:ext>
            </a:extLst>
          </p:cNvPr>
          <p:cNvSpPr/>
          <p:nvPr/>
        </p:nvSpPr>
        <p:spPr>
          <a:xfrm rot="17747005">
            <a:off x="813344" y="4994095"/>
            <a:ext cx="2715946" cy="3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E329E2-0361-4722-8AE7-C1A72E33081B}"/>
              </a:ext>
            </a:extLst>
          </p:cNvPr>
          <p:cNvSpPr txBox="1"/>
          <p:nvPr/>
        </p:nvSpPr>
        <p:spPr>
          <a:xfrm>
            <a:off x="1417171" y="1804464"/>
            <a:ext cx="6412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Medida_SOMA</a:t>
            </a:r>
            <a:r>
              <a:rPr lang="pt-BR" b="1" dirty="0"/>
              <a:t>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Agregação</a:t>
            </a:r>
            <a:r>
              <a:rPr lang="pt-BR" dirty="0"/>
              <a:t>”  e de 2 cliques em cima da coluna “</a:t>
            </a:r>
            <a:r>
              <a:rPr lang="pt-BR" b="1" dirty="0"/>
              <a:t>[Valor]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parentes, a fórmula completa da medida está pronta.</a:t>
            </a:r>
          </a:p>
        </p:txBody>
      </p:sp>
    </p:spTree>
    <p:extLst>
      <p:ext uri="{BB962C8B-B14F-4D97-AF65-F5344CB8AC3E}">
        <p14:creationId xmlns:p14="http://schemas.microsoft.com/office/powerpoint/2010/main" val="107627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1278A8-A5E0-40FC-8A9A-868BBE48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8" y="3365109"/>
            <a:ext cx="9728494" cy="24321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674207" y="475993"/>
            <a:ext cx="11088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siga os passo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s abaixo</a:t>
            </a:r>
            <a:endParaRPr lang="en-US" sz="32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74DE193-1FF8-4C4F-9D5E-CB0A3F81A90C}"/>
              </a:ext>
            </a:extLst>
          </p:cNvPr>
          <p:cNvSpPr/>
          <p:nvPr/>
        </p:nvSpPr>
        <p:spPr>
          <a:xfrm rot="17747005">
            <a:off x="813344" y="4994095"/>
            <a:ext cx="2715946" cy="36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E329E2-0361-4722-8AE7-C1A72E33081B}"/>
              </a:ext>
            </a:extLst>
          </p:cNvPr>
          <p:cNvSpPr txBox="1"/>
          <p:nvPr/>
        </p:nvSpPr>
        <p:spPr>
          <a:xfrm>
            <a:off x="1417171" y="1804464"/>
            <a:ext cx="6412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Medida_SOMA</a:t>
            </a:r>
            <a:r>
              <a:rPr lang="pt-BR" b="1" dirty="0"/>
              <a:t>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Agregação</a:t>
            </a:r>
            <a:r>
              <a:rPr lang="pt-BR" dirty="0"/>
              <a:t>”  e de 2 cliques em cima da coluna “</a:t>
            </a:r>
            <a:r>
              <a:rPr lang="pt-BR" b="1" dirty="0"/>
              <a:t>[Valor]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parentes, a fórmula completa da medida está pronta.</a:t>
            </a:r>
          </a:p>
        </p:txBody>
      </p:sp>
    </p:spTree>
    <p:extLst>
      <p:ext uri="{BB962C8B-B14F-4D97-AF65-F5344CB8AC3E}">
        <p14:creationId xmlns:p14="http://schemas.microsoft.com/office/powerpoint/2010/main" val="14449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Funções DAX – Agregação Interativas (MEDIDAS)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49</cp:revision>
  <dcterms:created xsi:type="dcterms:W3CDTF">2021-02-03T23:01:00Z</dcterms:created>
  <dcterms:modified xsi:type="dcterms:W3CDTF">2021-02-13T02:09:14Z</dcterms:modified>
</cp:coreProperties>
</file>