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docs.microsoft.com/pt-br/dax/dax-operator-referen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1111617"/>
            <a:ext cx="11139054" cy="997527"/>
          </a:xfrm>
        </p:spPr>
        <p:txBody>
          <a:bodyPr>
            <a:normAutofit/>
          </a:bodyPr>
          <a:lstStyle/>
          <a:p>
            <a:r>
              <a:rPr lang="en-US" sz="4000" dirty="0" err="1"/>
              <a:t>Funções</a:t>
            </a:r>
            <a:r>
              <a:rPr lang="en-US" sz="4000" dirty="0"/>
              <a:t> DAX – </a:t>
            </a:r>
            <a:r>
              <a:rPr lang="pt-BR" sz="4000" dirty="0"/>
              <a:t>Operador de concatenação de texto</a:t>
            </a:r>
            <a:endParaRPr lang="en-US" sz="4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11C805-81F1-4A68-9679-D199D3CDF8ED}"/>
              </a:ext>
            </a:extLst>
          </p:cNvPr>
          <p:cNvSpPr txBox="1"/>
          <p:nvPr/>
        </p:nvSpPr>
        <p:spPr>
          <a:xfrm>
            <a:off x="665019" y="2920057"/>
            <a:ext cx="110005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 o E comercial ( </a:t>
            </a:r>
            <a:r>
              <a:rPr lang="pt-BR" sz="2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pt-BR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) para unir ou concatenar duas ou mais cadeias de caracteres de texto para produzir uma parte do texto.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9678D42-9390-4A5B-B673-9EE581BDE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02743"/>
            <a:ext cx="5060854" cy="41511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58380" y="37170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para comparar por exemplo, se a coluna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Item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for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=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a palavra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Notebook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”, siga os passos abaixo. </a:t>
            </a:r>
            <a:endParaRPr lang="en-US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B1EC6A-9063-45E4-8661-CF20560A3A10}"/>
              </a:ext>
            </a:extLst>
          </p:cNvPr>
          <p:cNvSpPr txBox="1"/>
          <p:nvPr/>
        </p:nvSpPr>
        <p:spPr>
          <a:xfrm>
            <a:off x="719833" y="1981199"/>
            <a:ext cx="4267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– Digite o nome da </a:t>
            </a:r>
            <a:r>
              <a:rPr lang="pt-BR" dirty="0" err="1"/>
              <a:t>Sheet</a:t>
            </a:r>
            <a:r>
              <a:rPr lang="pt-BR" dirty="0"/>
              <a:t> que no nosso caso é “</a:t>
            </a:r>
            <a:r>
              <a:rPr lang="pt-BR" b="1" dirty="0"/>
              <a:t>Vendas</a:t>
            </a:r>
            <a:r>
              <a:rPr lang="pt-BR" dirty="0"/>
              <a:t>” e de um duplo clique na opção “</a:t>
            </a:r>
            <a:r>
              <a:rPr lang="pt-BR" b="1" dirty="0"/>
              <a:t>Vendas[Nome]</a:t>
            </a:r>
            <a:r>
              <a:rPr lang="pt-BR" dirty="0"/>
              <a:t>” que no caso é o nome da nossa coluna.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102C1C-5DB0-4F6B-BA20-FD440EEC4AEC}"/>
              </a:ext>
            </a:extLst>
          </p:cNvPr>
          <p:cNvSpPr txBox="1"/>
          <p:nvPr/>
        </p:nvSpPr>
        <p:spPr>
          <a:xfrm>
            <a:off x="6095999" y="1743156"/>
            <a:ext cx="535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Digite o operador “</a:t>
            </a:r>
            <a:r>
              <a:rPr lang="pt-BR" b="1" dirty="0">
                <a:solidFill>
                  <a:srgbClr val="0070C0"/>
                </a:solidFill>
              </a:rPr>
              <a:t>&amp;</a:t>
            </a:r>
            <a:r>
              <a:rPr lang="pt-BR" dirty="0"/>
              <a:t>” e depois “</a:t>
            </a:r>
            <a:r>
              <a:rPr lang="pt-BR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 - " &amp;</a:t>
            </a:r>
            <a:r>
              <a:rPr lang="pt-BR" dirty="0"/>
              <a:t>” e na sequencia, digite “</a:t>
            </a:r>
            <a:r>
              <a:rPr lang="pt-BR" b="1" dirty="0">
                <a:solidFill>
                  <a:srgbClr val="0070C0"/>
                </a:solidFill>
              </a:rPr>
              <a:t>Vendas[Sobrenome]</a:t>
            </a:r>
            <a:r>
              <a:rPr lang="pt-BR" dirty="0"/>
              <a:t>” .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88EDD4F-1D91-435B-80A9-9F31607E2A69}"/>
              </a:ext>
            </a:extLst>
          </p:cNvPr>
          <p:cNvSpPr/>
          <p:nvPr/>
        </p:nvSpPr>
        <p:spPr>
          <a:xfrm rot="19605147">
            <a:off x="5304747" y="5011104"/>
            <a:ext cx="5060043" cy="34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BF6794-8C2F-4585-8304-096CE8686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48" y="3202310"/>
            <a:ext cx="5060854" cy="27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8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188329" y="1780310"/>
            <a:ext cx="1014785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171717"/>
                </a:solidFill>
                <a:latin typeface="Segoe UI" panose="020B0502040204020203" pitchFamily="34" charset="0"/>
              </a:rPr>
              <a:t>Agora que você aprendeu a fazer concatenação de texto, vá para vídeo aula que vamos fazer lá as outros exemplos.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7244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173995" y="4119480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Fonte: </a:t>
            </a:r>
            <a:r>
              <a:rPr lang="pt-BR" sz="3200" dirty="0">
                <a:hlinkClick r:id="rId2"/>
              </a:rPr>
              <a:t>Operadores DAX - DAX | Microsoft </a:t>
            </a:r>
            <a:r>
              <a:rPr lang="pt-BR" sz="3200" dirty="0" err="1">
                <a:hlinkClick r:id="rId2"/>
              </a:rPr>
              <a:t>Docs</a:t>
            </a:r>
            <a:endParaRPr lang="en-US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7BCB9E-E8F4-4B1D-BC78-1D8D36C4DD73}"/>
              </a:ext>
            </a:extLst>
          </p:cNvPr>
          <p:cNvSpPr txBox="1"/>
          <p:nvPr/>
        </p:nvSpPr>
        <p:spPr>
          <a:xfrm>
            <a:off x="2299855" y="49063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https://docs.microsoft.com/pt-br/dax/dax-operator-reference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299B30-D9B1-457C-A1F8-A3F37B8BD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1544666"/>
            <a:ext cx="10133846" cy="20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5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Operador de concatenação de texto.xlsx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19212" y="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Após carregar os dados, a tela de Relatório deverá ficar assim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04B3EE-714F-4562-BA44-B6B8D0C1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218"/>
            <a:ext cx="12192000" cy="55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clique na opção de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6D2F67-EB43-48D3-B9A7-18BCFB5F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53" y="1879890"/>
            <a:ext cx="3552393" cy="4152148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1184718">
            <a:off x="4473191" y="4900936"/>
            <a:ext cx="4909091" cy="27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5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22074" y="138545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tela deverá estar assim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2AD130-917D-4B0C-A220-5BEE263C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00" y="969032"/>
            <a:ext cx="6787000" cy="54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9FF42A-E8BF-475D-B8AB-692D0C59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86" y="2175943"/>
            <a:ext cx="8405968" cy="40724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primeira cois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a que devemos fazer é criar uma nova Coluna, clique no botão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Nova coluna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”. 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9016482">
            <a:off x="4942945" y="4817026"/>
            <a:ext cx="4497962" cy="263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62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52BBC7D-E12E-4D08-81F3-107B6D6CB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40" y="1596572"/>
            <a:ext cx="8471892" cy="42873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Observem que uma nova coluna foi criada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3038403">
            <a:off x="8281609" y="3376588"/>
            <a:ext cx="3346239" cy="495266"/>
          </a:xfrm>
          <a:prstGeom prst="rightArrow">
            <a:avLst>
              <a:gd name="adj1" fmla="val 300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8C09EBD-2AF9-4B75-AFF1-5152A64D73EB}"/>
              </a:ext>
            </a:extLst>
          </p:cNvPr>
          <p:cNvSpPr/>
          <p:nvPr/>
        </p:nvSpPr>
        <p:spPr>
          <a:xfrm rot="19407082">
            <a:off x="510859" y="2976221"/>
            <a:ext cx="3316971" cy="27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56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58380" y="371708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na caixa de fórmulas, no lugar da palavra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Coluna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digite a palavra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Concatenação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 Isto fará como que o nome da coluna seja alterado.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10BA12-4C48-4FA5-80A0-4B473DDC3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1" y="2130002"/>
            <a:ext cx="5280665" cy="27866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DFFA1DB-142F-4605-83A8-CB0D1864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71" y="2130002"/>
            <a:ext cx="5839023" cy="33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4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270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Office Theme</vt:lpstr>
      <vt:lpstr>Funções DAX – Operador de concatenação de texto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43</cp:revision>
  <dcterms:created xsi:type="dcterms:W3CDTF">2021-02-03T23:01:00Z</dcterms:created>
  <dcterms:modified xsi:type="dcterms:W3CDTF">2021-02-12T01:27:38Z</dcterms:modified>
</cp:coreProperties>
</file>