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A2DE-9796-4DDB-972F-EA9F03E41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155B6-443A-49B1-8DD8-5C2E0D395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E2037-9987-4D04-ABF8-F72C7109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BF8A-1544-4263-98F6-0FB4FF91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1870B-A05D-4914-95B9-7CE3DF05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4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F2E5-BFE7-4136-8788-843EC2D9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CDD9A-C897-4A66-BA9C-8C6D9C1E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72106-FD13-4E63-AD5F-969881B3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9268-BCCE-4607-9D9C-CE42DC73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747E-D701-41D7-AA7B-B1C0A72A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1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6DA25-F33A-45DD-BEFF-EEA190C47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BF60B-247F-478B-ACC4-AED00FDC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6590-4F8B-40E4-A6C3-8EE1500B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E1FB-4D7E-419D-8E97-3E9246DE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ADAB-E47F-4884-87DE-63277DC2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385C-9A20-4C42-9910-197AFBBD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29E1-8D02-4A28-B5BE-75DFD7D25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A2D8F-1C27-4616-9BDF-03549D63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50B3E-1462-4080-9691-8FB9F0BD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0D4A0-7EC9-4CF7-9CE8-DEEA5F3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AD10-9888-4A6D-B74E-CF876058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4C1D3-88F1-4746-9EF9-25678CC19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FBD39-8B37-4DF9-B6CE-43C0BFD2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491B5-1BA3-4692-8EA7-D98B0F4B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BD4FD-DA70-466A-BCAA-B3A3F39D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A685-CBA6-4CBA-89B0-F535791C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0527-6109-4B8A-9F87-F384A8588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3938E-2DB1-4ED3-ACA6-64B0460E8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AFE4-AAA9-441B-942A-612B5D95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E402D-FF7E-4D6C-9F37-DF6EDCAF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52C85-5142-4F41-A9FA-18AD3555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5B90-5C06-472A-AF80-71C3B39A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1405F-013F-4983-BC2E-BBACE200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25977-0021-4926-98CB-2CC8F816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85BEF-4904-499D-9A66-70405492C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E2E63-4B0F-4F48-8D2E-343547AF1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90865-D12F-49CE-B529-54A26687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5A36E-8238-4B51-90A1-129B741A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B48AA-D2EA-469C-9D8B-F0ECF02B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9621-33C8-413C-8A7F-4870126B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CB29E-8243-42ED-86F9-B4313D8F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8C42B-180A-47D6-A7D2-21F21217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31283-FEBB-4B1D-AEA2-B2063BF2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A4DE3-15D4-4C1D-AD9D-736ED46D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38ED1-9EA6-4769-9AE8-C606EEC1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E5B0-6399-44EC-A8DA-BF8D2DF0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A5A4-F31C-447B-B888-C7A8721B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6D9E-1C30-45D0-B9A3-65AC64A63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EAD10-B73F-4402-8575-EFD67D7EA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BD9D-F568-42FD-B079-E6D4AFEA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91F5A-3903-4795-BA98-D7C02287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93354-78BE-4328-A698-0A62D31C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9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755A-F4A2-4927-A1DF-D68568F3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D95BD-4F30-4994-9B4A-1993FA809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5BE62-55A9-4A8B-838D-6AF02D307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1338F-D650-45FA-A3E7-E8CC3269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902C0-E015-4BC5-AF64-A57F4C2D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B17DD-D4B5-47EF-BDB6-94A2E7FE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A743E-CE9A-4760-B241-E9B8D444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60C18-EB6B-4B32-A182-A02AD9B05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0D09-9073-4A3E-8267-77EE42412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2C93-D352-437F-B0D2-991E22E4E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7843-FBF8-49C4-A54A-751BE3F2B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1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s://docs.microsoft.com/pt-br/dax/dax-operator-referenc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3937-E606-43C2-A5D1-397AA52EE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17" y="1267703"/>
            <a:ext cx="10224052" cy="1223272"/>
          </a:xfrm>
        </p:spPr>
        <p:txBody>
          <a:bodyPr>
            <a:normAutofit fontScale="90000"/>
          </a:bodyPr>
          <a:lstStyle/>
          <a:p>
            <a:r>
              <a:rPr lang="en-US" sz="5300" dirty="0" err="1"/>
              <a:t>Funções</a:t>
            </a:r>
            <a:r>
              <a:rPr lang="en-US" sz="5300" dirty="0"/>
              <a:t> DAX – </a:t>
            </a:r>
            <a:r>
              <a:rPr lang="en-US" sz="5300" dirty="0" err="1"/>
              <a:t>Operadores</a:t>
            </a:r>
            <a:r>
              <a:rPr lang="en-US" sz="5300" dirty="0"/>
              <a:t> </a:t>
            </a:r>
            <a:r>
              <a:rPr lang="en-US" sz="5300" dirty="0" err="1"/>
              <a:t>Aritméticos</a:t>
            </a:r>
            <a:endParaRPr lang="en-US" sz="8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8EC3725-92D7-44A0-AF05-051AD064CB2C}"/>
              </a:ext>
            </a:extLst>
          </p:cNvPr>
          <p:cNvSpPr txBox="1"/>
          <p:nvPr/>
        </p:nvSpPr>
        <p:spPr>
          <a:xfrm>
            <a:off x="2867891" y="31673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Somar, Subtrair, Multiplicar e Dividir</a:t>
            </a:r>
          </a:p>
        </p:txBody>
      </p:sp>
    </p:spTree>
    <p:extLst>
      <p:ext uri="{BB962C8B-B14F-4D97-AF65-F5344CB8AC3E}">
        <p14:creationId xmlns:p14="http://schemas.microsoft.com/office/powerpoint/2010/main" val="405541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858380" y="371708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Agora 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para somar a coluna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Valor 1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 + a coluna de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Valor 2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 siga os passos abaixo. </a:t>
            </a:r>
            <a:endParaRPr lang="en-US" sz="3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1B1EC6A-9063-45E4-8661-CF20560A3A10}"/>
              </a:ext>
            </a:extLst>
          </p:cNvPr>
          <p:cNvSpPr txBox="1"/>
          <p:nvPr/>
        </p:nvSpPr>
        <p:spPr>
          <a:xfrm>
            <a:off x="719833" y="1981199"/>
            <a:ext cx="4267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 – Digite o nome da </a:t>
            </a:r>
            <a:r>
              <a:rPr lang="pt-BR" dirty="0" err="1"/>
              <a:t>Sheet</a:t>
            </a:r>
            <a:r>
              <a:rPr lang="pt-BR" dirty="0"/>
              <a:t> que no nosso caso é “</a:t>
            </a:r>
            <a:r>
              <a:rPr lang="pt-BR" b="1" dirty="0"/>
              <a:t>Dados</a:t>
            </a:r>
            <a:r>
              <a:rPr lang="pt-BR" dirty="0"/>
              <a:t>” e de um duplo clique na opção “</a:t>
            </a:r>
            <a:r>
              <a:rPr lang="pt-BR" b="1" dirty="0"/>
              <a:t>Dados[Valor 1]</a:t>
            </a:r>
            <a:r>
              <a:rPr lang="pt-BR" dirty="0"/>
              <a:t>” que no caso é o nome da nossa coluna.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88263E2-A322-4A90-8961-D88B8A5A5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33" y="3429000"/>
            <a:ext cx="3769040" cy="229543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A102C1C-5DB0-4F6B-BA20-FD440EEC4AEC}"/>
              </a:ext>
            </a:extLst>
          </p:cNvPr>
          <p:cNvSpPr txBox="1"/>
          <p:nvPr/>
        </p:nvSpPr>
        <p:spPr>
          <a:xfrm>
            <a:off x="6635724" y="1660029"/>
            <a:ext cx="426780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 – Digite o sinal de “</a:t>
            </a:r>
            <a:r>
              <a:rPr lang="pt-BR" sz="3200" b="1" dirty="0"/>
              <a:t>+</a:t>
            </a:r>
            <a:r>
              <a:rPr lang="pt-BR" dirty="0"/>
              <a:t>” e depois digite nome da </a:t>
            </a:r>
            <a:r>
              <a:rPr lang="pt-BR" dirty="0" err="1"/>
              <a:t>Sheet</a:t>
            </a:r>
            <a:r>
              <a:rPr lang="pt-BR" dirty="0"/>
              <a:t> que no nosso caso é “</a:t>
            </a:r>
            <a:r>
              <a:rPr lang="pt-BR" b="1" dirty="0"/>
              <a:t>Dados</a:t>
            </a:r>
            <a:r>
              <a:rPr lang="pt-BR" dirty="0"/>
              <a:t>” e de um duplo clique na opção “</a:t>
            </a:r>
            <a:r>
              <a:rPr lang="pt-BR" b="1" dirty="0"/>
              <a:t>Dados[Valor 2]</a:t>
            </a:r>
            <a:r>
              <a:rPr lang="pt-BR" dirty="0"/>
              <a:t>” que no caso é o nome da nossa coluna.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9351A52-6697-4B13-B07D-3D55E4575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420946"/>
            <a:ext cx="4807527" cy="234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8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7DBC86D-F48A-40DE-9F7D-47ADC5E32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513" y="1803732"/>
            <a:ext cx="5046749" cy="47313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802962" y="95527"/>
            <a:ext cx="101478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Depois basta apertar a tecla “</a:t>
            </a:r>
            <a:r>
              <a:rPr lang="pt-BR" sz="3200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Enter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do teclado e </a:t>
            </a:r>
            <a:r>
              <a:rPr lang="pt-BR" sz="32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oberve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que o Power BI já faz a soma na coluna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Somar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</a:t>
            </a:r>
            <a:endParaRPr lang="en-US" sz="3200" dirty="0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C2B825B-C93A-4E03-9C57-CCA4ACF1E634}"/>
              </a:ext>
            </a:extLst>
          </p:cNvPr>
          <p:cNvSpPr/>
          <p:nvPr/>
        </p:nvSpPr>
        <p:spPr>
          <a:xfrm rot="12030326">
            <a:off x="6741852" y="3317812"/>
            <a:ext cx="3110198" cy="316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88C09EBD-2AF9-4B75-AFF1-5152A64D73EB}"/>
              </a:ext>
            </a:extLst>
          </p:cNvPr>
          <p:cNvSpPr/>
          <p:nvPr/>
        </p:nvSpPr>
        <p:spPr>
          <a:xfrm rot="12797651">
            <a:off x="7621669" y="2576366"/>
            <a:ext cx="1900457" cy="274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449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FC649-02A3-4C77-B48D-5C4714E1AF3B}"/>
              </a:ext>
            </a:extLst>
          </p:cNvPr>
          <p:cNvSpPr/>
          <p:nvPr/>
        </p:nvSpPr>
        <p:spPr>
          <a:xfrm>
            <a:off x="1160620" y="90055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Agora que você aprendeu a somar, vá para vídeo aula que vamos fazer lá as outras operações.</a:t>
            </a:r>
            <a:endParaRPr lang="en-US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23C934-707C-4EB0-844F-11773DCA8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155" y="1527192"/>
            <a:ext cx="7851191" cy="501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4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FC649-02A3-4C77-B48D-5C4714E1AF3B}"/>
              </a:ext>
            </a:extLst>
          </p:cNvPr>
          <p:cNvSpPr/>
          <p:nvPr/>
        </p:nvSpPr>
        <p:spPr>
          <a:xfrm>
            <a:off x="1548546" y="5275698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Fonte: </a:t>
            </a:r>
            <a:r>
              <a:rPr lang="pt-BR" sz="3200" dirty="0">
                <a:hlinkClick r:id="rId2"/>
              </a:rPr>
              <a:t>Operadores DAX - DAX | Microsoft </a:t>
            </a:r>
            <a:r>
              <a:rPr lang="pt-BR" sz="3200" dirty="0" err="1">
                <a:hlinkClick r:id="rId2"/>
              </a:rPr>
              <a:t>Docs</a:t>
            </a:r>
            <a:endParaRPr lang="en-US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91A966-4AB4-4129-A433-CDC3C1438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938" y="433987"/>
            <a:ext cx="8078124" cy="436153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C7BCB9E-E8F4-4B1D-BC78-1D8D36C4DD73}"/>
              </a:ext>
            </a:extLst>
          </p:cNvPr>
          <p:cNvSpPr txBox="1"/>
          <p:nvPr/>
        </p:nvSpPr>
        <p:spPr>
          <a:xfrm>
            <a:off x="2632364" y="58604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https://docs.microsoft.com/pt-br/dax/dax-operator-reference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25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FC649-02A3-4C77-B48D-5C4714E1AF3B}"/>
              </a:ext>
            </a:extLst>
          </p:cNvPr>
          <p:cNvSpPr/>
          <p:nvPr/>
        </p:nvSpPr>
        <p:spPr>
          <a:xfrm>
            <a:off x="1022074" y="2215853"/>
            <a:ext cx="101478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Antes de começarmos, baixe o arquivo de apoio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Operadores aritméticos.xlsx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e carregue este arquivo no Power BI Desktop.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863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9C77EC-AE70-4D8E-9CE6-791D6D4749E9}"/>
              </a:ext>
            </a:extLst>
          </p:cNvPr>
          <p:cNvSpPr/>
          <p:nvPr/>
        </p:nvSpPr>
        <p:spPr>
          <a:xfrm>
            <a:off x="1019212" y="0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Após carregar os dados, a tela de Relatório deverá ficar assim</a:t>
            </a:r>
            <a:endParaRPr lang="en-US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2325B12-B11D-43C1-AE07-66326BA37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0485"/>
            <a:ext cx="12192000" cy="515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1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899943" y="974034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Agora clique na opção de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Dados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</a:t>
            </a:r>
            <a:endParaRPr lang="en-US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46D2F67-EB43-48D3-B9A7-18BCFB5FA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753" y="1879890"/>
            <a:ext cx="3552393" cy="4152148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C2B825B-C93A-4E03-9C57-CCA4ACF1E634}"/>
              </a:ext>
            </a:extLst>
          </p:cNvPr>
          <p:cNvSpPr/>
          <p:nvPr/>
        </p:nvSpPr>
        <p:spPr>
          <a:xfrm rot="11184718">
            <a:off x="4473191" y="4900936"/>
            <a:ext cx="4909091" cy="270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35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9C77EC-AE70-4D8E-9CE6-791D6D4749E9}"/>
              </a:ext>
            </a:extLst>
          </p:cNvPr>
          <p:cNvSpPr/>
          <p:nvPr/>
        </p:nvSpPr>
        <p:spPr>
          <a:xfrm>
            <a:off x="1022074" y="138545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tela devera estar assim</a:t>
            </a:r>
            <a:endParaRPr lang="en-US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7BC1122-C716-4B56-AF00-7A1D600EA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08918"/>
            <a:ext cx="12192000" cy="528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2EFB98F-ED6A-40CF-A5DB-6D6DD07A2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15" y="2368553"/>
            <a:ext cx="9265505" cy="35443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899943" y="974034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primeira cois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a que devemos fazer é criar uma nova Coluna, clique no botão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Nova coluna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”. </a:t>
            </a:r>
            <a:endParaRPr lang="en-US" sz="3200" dirty="0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C2B825B-C93A-4E03-9C57-CCA4ACF1E634}"/>
              </a:ext>
            </a:extLst>
          </p:cNvPr>
          <p:cNvSpPr/>
          <p:nvPr/>
        </p:nvSpPr>
        <p:spPr>
          <a:xfrm rot="19016482">
            <a:off x="4638145" y="4789317"/>
            <a:ext cx="4497962" cy="263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62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29BC6D-3F17-4794-8F05-CB9742279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841" y="1845228"/>
            <a:ext cx="9000317" cy="43712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899943" y="974034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Observem que uma nova coluna foi criada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endParaRPr lang="en-US" sz="3200" dirty="0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C2B825B-C93A-4E03-9C57-CCA4ACF1E634}"/>
              </a:ext>
            </a:extLst>
          </p:cNvPr>
          <p:cNvSpPr/>
          <p:nvPr/>
        </p:nvSpPr>
        <p:spPr>
          <a:xfrm rot="12030326">
            <a:off x="5067635" y="4810299"/>
            <a:ext cx="4497962" cy="263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88C09EBD-2AF9-4B75-AFF1-5152A64D73EB}"/>
              </a:ext>
            </a:extLst>
          </p:cNvPr>
          <p:cNvSpPr/>
          <p:nvPr/>
        </p:nvSpPr>
        <p:spPr>
          <a:xfrm rot="18394681">
            <a:off x="1653090" y="4296120"/>
            <a:ext cx="1900457" cy="274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56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858380" y="371708"/>
            <a:ext cx="101478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Agora na caixa de fórmulas, no lugar da palavra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Coluna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digite a palavra “</a:t>
            </a:r>
            <a:r>
              <a:rPr lang="pt-BR" sz="3200" b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Somar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 Isto fará como que o nome da coluna seja alterado.</a:t>
            </a:r>
            <a:endParaRPr lang="en-US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AA6468-BFFF-4421-82DC-263497E82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14" y="2198562"/>
            <a:ext cx="4807763" cy="399442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AFA36DB-95CF-4270-8299-5F1CB189A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182524"/>
            <a:ext cx="4765965" cy="41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4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287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Office Theme</vt:lpstr>
      <vt:lpstr>Funções DAX – Operadores Aritméticos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Tipagem/Tipo de Dados</dc:title>
  <dc:creator>Clevison Santos</dc:creator>
  <cp:lastModifiedBy>Aluno</cp:lastModifiedBy>
  <cp:revision>30</cp:revision>
  <dcterms:created xsi:type="dcterms:W3CDTF">2021-02-03T23:01:00Z</dcterms:created>
  <dcterms:modified xsi:type="dcterms:W3CDTF">2021-02-11T18:30:00Z</dcterms:modified>
</cp:coreProperties>
</file>