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docs.microsoft.com/pt-br/dax/substitute-function-da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docs.microsoft.com/pt-br/dax/len-function-da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7" y="1018321"/>
            <a:ext cx="10224052" cy="1223272"/>
          </a:xfrm>
        </p:spPr>
        <p:txBody>
          <a:bodyPr>
            <a:normAutofit/>
          </a:bodyPr>
          <a:lstStyle/>
          <a:p>
            <a:r>
              <a:rPr lang="en-US" sz="5300" dirty="0"/>
              <a:t>Funções DAX – </a:t>
            </a:r>
            <a:r>
              <a:rPr lang="pt-BR" sz="5300" dirty="0"/>
              <a:t>Funções de texto</a:t>
            </a:r>
            <a:endParaRPr lang="en-US" sz="53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CBF9-0BAE-48A4-906F-CF0AE4285DA2}"/>
              </a:ext>
            </a:extLst>
          </p:cNvPr>
          <p:cNvSpPr txBox="1"/>
          <p:nvPr/>
        </p:nvSpPr>
        <p:spPr>
          <a:xfrm>
            <a:off x="2909454" y="3013501"/>
            <a:ext cx="6636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SUBSTITUTE e LEN</a:t>
            </a:r>
            <a:endParaRPr lang="pt-BR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06982" y="518071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Funções de texto (DAX)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4C5BF-FA05-4444-B0B4-5C06CFD7A6F3}"/>
              </a:ext>
            </a:extLst>
          </p:cNvPr>
          <p:cNvSpPr txBox="1"/>
          <p:nvPr/>
        </p:nvSpPr>
        <p:spPr>
          <a:xfrm>
            <a:off x="2140528" y="5868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https://docs.microsoft.com/pt-br/dax/substitute-function-dax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D31FFF-9A8A-48CE-BB7F-30C9D2B71348}"/>
              </a:ext>
            </a:extLst>
          </p:cNvPr>
          <p:cNvSpPr txBox="1"/>
          <p:nvPr/>
        </p:nvSpPr>
        <p:spPr>
          <a:xfrm>
            <a:off x="2514600" y="154119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SUBSTITUTE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B6739C1-C654-4B53-9C2C-05FED7961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28" y="1578858"/>
            <a:ext cx="697327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Já vimos a lógica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na aula passada, vá para a vídeo aula que veremos o passa a passo lá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fazer a função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nas colunas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168405-947F-4A56-BA86-1A938D4C84A0}"/>
              </a:ext>
            </a:extLst>
          </p:cNvPr>
          <p:cNvSpPr txBox="1"/>
          <p:nvPr/>
        </p:nvSpPr>
        <p:spPr>
          <a:xfrm>
            <a:off x="1423958" y="1796418"/>
            <a:ext cx="7420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</a:t>
            </a:r>
            <a:r>
              <a:rPr lang="pt-BR" b="1" dirty="0" err="1"/>
              <a:t>Fun</a:t>
            </a:r>
            <a:r>
              <a:rPr lang="pt-BR" b="1" dirty="0"/>
              <a:t> </a:t>
            </a:r>
            <a:r>
              <a:rPr lang="pt-BR" sz="1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SUBSTITUTE</a:t>
            </a:r>
            <a:r>
              <a:rPr lang="pt-BR" b="1" dirty="0"/>
              <a:t>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SUBSTITUTE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SUBSTITUTE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Lista de Filme</a:t>
            </a:r>
            <a:r>
              <a:rPr lang="pt-BR" dirty="0"/>
              <a:t>”  e de 2 cliques em cima da coluna “</a:t>
            </a:r>
            <a:r>
              <a:rPr lang="pt-BR" b="1" dirty="0"/>
              <a:t>[</a:t>
            </a:r>
            <a:r>
              <a:rPr lang="pt-BR" b="1" dirty="0" err="1"/>
              <a:t>Func</a:t>
            </a:r>
            <a:r>
              <a:rPr lang="pt-BR" b="1" dirty="0"/>
              <a:t> LOWER]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 err="1"/>
              <a:t>simon</a:t>
            </a:r>
            <a:r>
              <a:rPr lang="pt-BR" dirty="0"/>
              <a:t>”  e depois digite “</a:t>
            </a:r>
            <a:r>
              <a:rPr lang="pt-BR" b="1" dirty="0" err="1"/>
              <a:t>Clevison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parênteses e pressione a tecla  “</a:t>
            </a:r>
            <a:r>
              <a:rPr lang="pt-BR" b="1" dirty="0"/>
              <a:t>ENTER</a:t>
            </a:r>
            <a:r>
              <a:rPr lang="pt-BR" dirty="0"/>
              <a:t>” do teclado.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3E89B32-0588-4210-B2FD-5A29CD12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3528450"/>
            <a:ext cx="8911634" cy="10161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6BCE6AE-73D9-48A3-B9D7-132EB396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29" y="1448926"/>
            <a:ext cx="2067977" cy="48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562400" y="4688335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Funções de texto (DAX)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34C5BF-FA05-4444-B0B4-5C06CFD7A6F3}"/>
              </a:ext>
            </a:extLst>
          </p:cNvPr>
          <p:cNvSpPr txBox="1"/>
          <p:nvPr/>
        </p:nvSpPr>
        <p:spPr>
          <a:xfrm>
            <a:off x="2119746" y="5273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https://docs.microsoft.com/pt-br/dax/len-function-dax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D31FFF-9A8A-48CE-BB7F-30C9D2B71348}"/>
              </a:ext>
            </a:extLst>
          </p:cNvPr>
          <p:cNvSpPr txBox="1"/>
          <p:nvPr/>
        </p:nvSpPr>
        <p:spPr>
          <a:xfrm>
            <a:off x="2514600" y="154119"/>
            <a:ext cx="7162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6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LEN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05C217-E5AF-44E4-9645-47BB762E0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28" y="1186809"/>
            <a:ext cx="8015343" cy="33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1022074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fazer a função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LEN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nas colunas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Nome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siga os passos abaixo. </a:t>
            </a:r>
            <a:endParaRPr lang="en-US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168405-947F-4A56-BA86-1A938D4C84A0}"/>
              </a:ext>
            </a:extLst>
          </p:cNvPr>
          <p:cNvSpPr txBox="1"/>
          <p:nvPr/>
        </p:nvSpPr>
        <p:spPr>
          <a:xfrm>
            <a:off x="1423958" y="1796418"/>
            <a:ext cx="7840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Depois de “</a:t>
            </a:r>
            <a:r>
              <a:rPr lang="pt-BR" b="1" dirty="0">
                <a:solidFill>
                  <a:schemeClr val="accent1"/>
                </a:solidFill>
              </a:rPr>
              <a:t>1</a:t>
            </a:r>
            <a:r>
              <a:rPr lang="pt-BR" b="1" dirty="0"/>
              <a:t> </a:t>
            </a:r>
            <a:r>
              <a:rPr lang="pt-BR" b="1" dirty="0" err="1"/>
              <a:t>Fun</a:t>
            </a:r>
            <a:r>
              <a:rPr lang="pt-BR" b="1" dirty="0"/>
              <a:t> </a:t>
            </a:r>
            <a:r>
              <a:rPr lang="pt-BR" sz="1800" b="1" dirty="0">
                <a:solidFill>
                  <a:srgbClr val="171717"/>
                </a:solidFill>
                <a:latin typeface="Segoe UI" panose="020B0502040204020203" pitchFamily="34" charset="0"/>
              </a:rPr>
              <a:t>LEN</a:t>
            </a:r>
            <a:r>
              <a:rPr lang="pt-BR" b="1" dirty="0"/>
              <a:t> = </a:t>
            </a:r>
            <a:r>
              <a:rPr lang="pt-BR" dirty="0"/>
              <a:t>“,  digite “</a:t>
            </a:r>
            <a:r>
              <a:rPr lang="pt-BR" b="1" dirty="0">
                <a:solidFill>
                  <a:schemeClr val="accent1"/>
                </a:solidFill>
              </a:rPr>
              <a:t>LEN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 dois cliques em cima da função “</a:t>
            </a:r>
            <a:r>
              <a:rPr lang="pt-BR" b="1" dirty="0">
                <a:solidFill>
                  <a:schemeClr val="accent1"/>
                </a:solidFill>
              </a:rPr>
              <a:t>LEN</a:t>
            </a:r>
            <a:r>
              <a:rPr lang="pt-BR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Digite “</a:t>
            </a:r>
            <a:r>
              <a:rPr lang="pt-BR" b="1" dirty="0"/>
              <a:t>Lista de Filme</a:t>
            </a:r>
            <a:r>
              <a:rPr lang="pt-BR" dirty="0"/>
              <a:t>”  e de 2 cliques em cima da coluna “</a:t>
            </a:r>
            <a:r>
              <a:rPr lang="pt-BR" b="1" dirty="0"/>
              <a:t>[</a:t>
            </a:r>
            <a:r>
              <a:rPr lang="pt-BR" b="1" dirty="0" err="1"/>
              <a:t>Fun</a:t>
            </a:r>
            <a:r>
              <a:rPr lang="pt-BR" b="1" dirty="0"/>
              <a:t> SUBSTITUTE]</a:t>
            </a:r>
            <a:r>
              <a:rPr lang="pt-BR" dirty="0"/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Feche o parênteses e pressione a tecla  “</a:t>
            </a:r>
            <a:r>
              <a:rPr lang="pt-BR" b="1" dirty="0"/>
              <a:t>ENTER</a:t>
            </a:r>
            <a:r>
              <a:rPr lang="pt-BR" dirty="0"/>
              <a:t>” do teclado.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E1FA12-93BD-4B3F-978B-6DA4040F3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7" y="3758596"/>
            <a:ext cx="8385401" cy="12003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F8852A4-A7EE-483B-A55F-42C61DF94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183" y="1448926"/>
            <a:ext cx="1552810" cy="53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Funções DAX – Funções de 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66</cp:revision>
  <dcterms:created xsi:type="dcterms:W3CDTF">2021-02-03T23:01:00Z</dcterms:created>
  <dcterms:modified xsi:type="dcterms:W3CDTF">2021-02-14T00:10:11Z</dcterms:modified>
</cp:coreProperties>
</file>