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AF2C15-8059-4A91-BD2F-3964F537D6DB}">
  <a:tblStyle styleId="{19AF2C15-8059-4A91-BD2F-3964F537D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f6dff06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f6dff06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5a2136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5a2136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6a730a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6a730a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5a2136a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5a2136a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6dff06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6dff06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f6a730a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f6a730a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5a2136a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5a2136a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f6a730a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f6a730a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f6a730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f6a730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6dff06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6dff06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fdd858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fdd858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6dff0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6dff0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5a2136a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5a2136a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(Total internal_link clicks in article/Pageview total) * 100 to get the percentage of clickthroughs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6dff06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6dff06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6dff06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6dff06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6dff06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6dff06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5a2136a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5a2136a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umps.wikimedia.org/other/pageviews/2020/2020-11/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5575" y="1407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0225" y="2382400"/>
            <a:ext cx="1820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</a:t>
            </a:r>
            <a:r>
              <a:rPr lang="en" sz="1500"/>
              <a:t>Alan Liang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5" y="2888500"/>
            <a:ext cx="2175279" cy="19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2671550"/>
            <a:ext cx="2281326" cy="22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</a:t>
            </a:r>
            <a:r>
              <a:rPr lang="en" sz="1800"/>
              <a:t>What series of Wikipedia articles, starting with Hotel California, keeps the largest fraction of its readers clicking on internal links?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003650"/>
            <a:ext cx="7038900" cy="3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the data that contains only internal links, we must aggregate the num of internal link clicks with similar curr page_titles and insert new data into a new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3) CREATE TABLE Q3_RESULTS (PREV STRING,  CURR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4) INSERT INTO Q3_RESULTS (SELECT PREV, CURR, SUM (NUM_OF_CLICK_THROUGHS) AS NUM_OF_INTERNAL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FROM INTERNAL_DATA2 GROUP BY CURR);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Display the results of the table and order them by the num of internal clicks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5) SELECT * FROM Q3_RESULTS ORDER BY NUM_OF_INTERNAL LIMIT 10;</a:t>
            </a:r>
            <a:endParaRPr sz="7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</a:t>
            </a:r>
            <a:r>
              <a:rPr lang="en" sz="1800"/>
              <a:t>Find an example of an English Wikipedia article that is relatively more popular in the UK. Find the same for the US and Australia.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965150"/>
            <a:ext cx="703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Assumptions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According to the latest study of global internet traffic by Cisco, the internet is busiest between 9pm and 11pm around the world.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Wiki page views traffic time stamps are based on UTC (Coordinated Universal Time)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 if UTC is 12:00:00am, time in US eastern is 07:00:00pm, time in US pacific 04:00:00pm, time in US central is 06:00:00pm, time in UK (UTC) is 12:03:00am, and  time in Australia (GMT) is 11:00:00am.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2228775" y="2684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{19AF2C15-8059-4A91-BD2F-3964F537D6DB}</a:tableStyleId>
              </a:tblPr>
              <a:tblGrid>
                <a:gridCol w="2343225"/>
                <a:gridCol w="2343225"/>
              </a:tblGrid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eastern 9PM-11PM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2AM-4AM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2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central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3AM - 5AM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2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pacific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5AM - 7AM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2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UK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9PM - 11PM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2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Australia 9PM-11PM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8AM - 10AM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Find an example of an English Wikipedia article that is relatively more popular in the UK. Find the same for the US and Australia.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965150"/>
            <a:ext cx="703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1) We can look at the time posted in </a:t>
            </a:r>
            <a:r>
              <a:rPr lang="en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https://dumps.wikimedia.org/other/pageviews/2020/2020-11/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2) Assuming that Wiki is running on UTC (Coordinated Universal Time), we can take a .gz from (for example: 06-Nov-2020 01:43) and assume that the English articles contained inside that .gz are relatively more popular in the US.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If from (05-Nov-2020 20:49), the English articles contained in that .gz are more popular in the UK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If from (05-Nov-2020 08:49), the English articles contained in that .gz are more popular in Australia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225" y="2858550"/>
            <a:ext cx="3624201" cy="2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16475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</a:t>
            </a:r>
            <a:r>
              <a:rPr lang="en" sz="1800"/>
              <a:t>Analyze how many users will see the average vandalized Wikipedia page before the offending edit is reversed.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420100"/>
            <a:ext cx="7038900" cy="4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SOURCES USED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will be using September’s data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pageviews-20200901-000000.gz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- 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pageviews-20200930-230000.gz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2020-09.enwiki.2020-09.tsv.bz2 </a:t>
            </a:r>
            <a:endParaRPr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Create a table that can hold all of the data in “2020-09.enwiki.2020-09.tsv.bz2.”  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1) CREATE TABLE DUMP_DATA (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wiki_db string,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event_entity string,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event_type string,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…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revision_tags array&lt;string&gt;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ROW FORMAT DELIMITED FIELDS TERMINATED BY '\t';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Analyze how many users will see the average vandalized Wikipedia page before the offending edit is reversed.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588500"/>
            <a:ext cx="70389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Create tables to insert data and group by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2) CREATE TABLE FILTERED_DATA (PAGE_TITLE STRING, revision_seconds_to_identity_revert BIGINT) ROW FORMAT DELIMITED FIELDS TERMINATED BY '\t';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.3) INSERT INTO FILTERED_DATA (SELECT PAGE_TITLE, revision_seconds_to_identity_revert FROM DUMP_DATA WHERE EVENT_ENTITY='revision' AND revision_seconds_to_identity_revert &gt; 0.0);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4) CREATE TABLE UPDATED_FILTERED_DATA (PAGE_TITLE STRING, revision_seconds_to_identity_revert BIGINT) ROW FORMAT DELIMITED FIELDS TERMINATED BY '\t';	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5) INSERT INTO UPDATED_FILTERED_DATA (SELECT PAGE_TITLE, SUM (revision_seconds_to_identity_revert) FROM FILTERED_DATA GROUP BY PAGE_TITLE);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Analyze how many users will see the average vandalized Wikipedia page before the offending edit is reversed.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588500"/>
            <a:ext cx="70389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Reuse the UPDATED_EN_PAGEVIEWS table from earlier that contains the pageview data from Sept with domain_code “en” and “en.m” and inner join the table with UPDATED_FILTERED_DATA (return the rows that have matching page_title and move the results to Q5_RESULTS)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6) CREATE TABLE Q5_RESULTS AS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SELECT UPDATED_EN_PAGEVIEWS.PAGE_TITLE, UPDATED_EN_PAGEVIEWS.NUM_OF_PAGE_VIEWS, UPDATED_FILTERED_DATA.revision_seconds_to_identity_revert	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FROM UPDATED_EN_PAGEVIEWS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INNER JOIN UPDATED_FILTERED_DATA ON UPDATED_EN_PAGEVIEWS.PAGE_TITLE = UPDATED_FILTERED_DATA.PAGE_TITLE;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want to make our computation: (SUM(NUM_OF_PAGE_VIEWS) / COUNT(PAGE_TITLE) FROM UPDATED_FILTERED_DATA to find the avg number of users that saw the vandalized Wiki page before the edit is reversed.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7) SELECT SUM(NUM_OF_PAGE_VIEWS) / COUNT(PAGE_TITLE) FROM Q5_RESULTS;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0"/>
            <a:ext cx="7038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 What is the total number of English </a:t>
            </a:r>
            <a:r>
              <a:rPr lang="en" sz="1800"/>
              <a:t>articles </a:t>
            </a:r>
            <a:r>
              <a:rPr lang="en" sz="1800"/>
              <a:t>visited on 10/20/2020 with titles that start with the letter ‘a’?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413550"/>
            <a:ext cx="70389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SOURCES USED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pageviews-20201020-000000.gz -  pageviews-20201020-230000.gz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Similar procedure as question 1. First we  create a table that takes in pageview data from Oct containing only domain codes ‘en’ and ‘en.m’.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1) USE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2) CREATE TABLE OCT_PAGEVIEWS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3) CREATE TABLE EN_PAGEVIEWS (PAGE_TITLE STRING, NUM_OF_REQUESTS INT) ROW FORMAT DELIMITED FIELDS TERMINATED BY ' ';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4) LOAD DATA LOCAL INPATH '/home/aliang30/pageviews-20201020/*' INTO TABLE OCT_PAGEVIEWS;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5) INSERT INTO EN_PAGEVIEWS (SELECT PAGE_TITLE, NUM_OF_REQUESTS FROM OCT_PAGEVIEWS WHERE DOMAIN_CODE='en');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6) INSERT INTO EN_PAGEVIEWS (SELECT PAGE_TITLE, NUM_OF_REQUESTS  FROM OCT_PAGEVIEWS WHERE DOMAIN_CODE='en.m');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0"/>
            <a:ext cx="7038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 What is the total number of English articles visited on 10/20/2020 with titles that start with the letter ‘a’?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600275"/>
            <a:ext cx="70389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b="1" lang="en" sz="1200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our table with only English wiki articles, we can find the total number of articles that start with the letter ‘a’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7) 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SELECT COUNT(*) AS total_a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FROM EN_PAGEVIEWS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WHERE PAGE_TITLE LIKE 'A%';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2571750"/>
            <a:ext cx="38037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2895750" y="1150350"/>
            <a:ext cx="33525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https://github.com/AlanLiang1/Project_1.git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535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of Process 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366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Insert filtered data in table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2. Combine tables with filtered data (aggregate data if need to)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3. Do necessary computations in the table with filtered data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4. Combine results (columns) into one single table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5. Display the results with limit or where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0"/>
            <a:ext cx="7038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Which English Wikipedia article got the most traffic on October 20th?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852150"/>
            <a:ext cx="70389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USED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pageviews-20201020-000000.gz -  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pageviews-20201020-230000.gz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First we set up our database and create a table that takes in pageview data from Oct containing only domain codes ‘en’ and ‘en.m’.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1) CREATE DATABASE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2) USE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3) CREATE TABLE OCT_PAGEVIEWS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4) CREATE TABLE EN_PAGEVIEWS (PAGE_TITLE STRING, NUM_OF_REQUESTS INT) ROW FORMAT DELIMITED FIELDS TERMINATED BY ' ';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(cont in next page...)	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0"/>
            <a:ext cx="7038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Which English Wikipedia article got the most traffic on October 20th?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852150"/>
            <a:ext cx="70389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(cont.)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5) LOAD DATA LOCAL INPATH '/home/aliang30/pageviews-20201020/*' INTO TABLE OCT_PAGEVIEWS;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6) INSERT INTO EN_PAGEVIEWS (SELECT 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PAGE_TITLE, NUM_OF_REQUESTS </a:t>
            </a: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FROM OCT_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PAGEVIEWS</a:t>
            </a: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WHERE DOMAIN_CODE='en');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7) INSERT INTO EN_PAGEVIEWS (SELECT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 PAGE_TITLE, NUM_OF_REQUESTS </a:t>
            </a: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FROM OCT_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PAGEVIEWS</a:t>
            </a: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WHERE DOMAIN_CODE='en.m');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(Now that we have our table with only English wiki articles, we want to aggregate the num_of_requests with similar page_titles.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And then we display our results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8) SELECT PAGE_TITLE,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SUM (NUM_OF_REQUESTS) AS num_of_page_views FROM EN_PAGEVIEWS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GROUP BY PAGE_TITLE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ORDER BY SUM(NUM_OF_REQUESTS) DESC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LIMIT 10;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250" y="2902250"/>
            <a:ext cx="3030700" cy="1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0"/>
            <a:ext cx="7038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What English Wikipedia article has the largest fraction of its readers follow an internal link to another wikipedia article?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71700"/>
            <a:ext cx="70389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USED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will be using September’s data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pageviews-20200901-000000.gz</a:t>
            </a: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- 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pageviews-20200930-230000.gz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clickstream-enwiki-2020-09.tsv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COMPUTATION USED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Percentage of readers follow an internal link = (Total internal_link clicks in article) * 100/Total pageviews) 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lang="en" sz="1800"/>
              <a:t>What English Wikipedia article has the largest fraction of its readers follow an internal link to another wikipedia article?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85725" y="767925"/>
            <a:ext cx="7038900" cy="4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First we set up our database and create a table that takes in clickstream data from Sept containing only internal link type.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1) CREATE DATABASE CLICKSTREAM_DB;</a:t>
            </a:r>
            <a:endParaRPr b="1" sz="12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2) USE CLICKSTREAM_DB;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3) CREATE TABLE CS_TABLE (PREV STRING, CURR STRING, TYPE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4) CREATE TABLE INTERNAL_DATA (PREV STRING, NUM_OF_CLICK_THROUGHS INT) ROW FORMAT DELIMITED FIELDS TERMINATED BY '\t';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5)  LOAD DATA LOCAL INPATH '/home/aliang30/clickstream-enwiki-2020-09.tsv' INTO TABLE CS_TABLE;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6) INSERT INTO INTERNAL_DATA (SELECT PREV, NUM_OF_CLICK_THROUGHS FROM CS_TABLE WHERE TYPE='link');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the data that contains only internal links, we must aggregate the num of internal link clicks with similar page_titles and insert new data into a new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7) CREATE TABLE UPDATED_INTERNAL_DATA (PREV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8) INSERT INTO UPDATED_INTERNAL_DATA (SELECT PREV, SUM ( NUM_OF_CLICK_THROUGHS) AS NUM_OF_INTERNAL FROM EN_PAGEVIEWS GROUP BY PAGE_TITLE);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lang="en" sz="1800"/>
              <a:t>What English Wikipedia article has the largest fraction of its readers follow an internal link to another wikipedia article?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85725" y="756175"/>
            <a:ext cx="7038900" cy="4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(cont))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need to c</a:t>
            </a: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reate a new table that takes in pageview data from Sept containing only domain codes ‘en’ and ‘en.m’.</a:t>
            </a:r>
            <a:endParaRPr b="1"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7) CREATE TABLE SEPT_PAGEVIEWS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8) CREATE TABLE EN_PAGEVIEWS (PAGE_TITLE STRING, NUM_OF_REQUESTS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9) LOAD DATA LOCAL INPATH '/home/aliang30/pageviews-20200920/*' INTO TABLE SEPT_PAGEVIEWS;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10) INSERT INTO EN_PAGEVIEWS (SELECT PAGE_TITLE, NUM_OF_REQUESTS FROM SEPT_PAGEVIEWS WHERE DOMAIN_CODE='en');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11)  INSERT INTO EN_PAGEVIEWS (SELECT PAGE_TITLE, NUM_OF_REQUESTS FROM SEPT_PAGEVIEWS WHERE DOMAIN_CODE='en.m');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aggregate the num_of_requests with similar page_titles and insert new data into a seperate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12) CREATE TABLE UPDATED_EN_PAGEVIEWS (PAGE_TITLE STRING, NUM_OF_REQUESTS INT) ROW FORMAT DELIMITED FIELDS TERMINATED BY ' '; 	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13) INSERT INTO UPDATED_EN_PAGEVIEWS (SELECT PAGE_TITLE, SUM (NUM_OF_REQUESTS) AS NUM_OF_PAGE_VIEWS FROM EN_PAGEVIEWS GROUP BY PAGE_TITLE);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lang="en" sz="1800"/>
              <a:t>What English Wikipedia article has the largest fraction of its readers follow an internal link to another wikipedia article?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85725" y="747400"/>
            <a:ext cx="7038900" cy="4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our tables that contain 1)  aggregated num_of_requests and 2) aggregated num_of_click_throughs, we will use an inner join to return the rows that have matching page_title.</a:t>
            </a:r>
            <a:endParaRPr b="1"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14) CREATE TABLE Q2_RESULT AS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SELECT UPDATED_EN_PAGEVIEWS.PAGE_TITLE, UPDATED_EN_PAGEVIEWS.NUM_OF_PAGE_VIEWS , UPDATED_INTERNAL_DATA.NUM_OF_INTERNAL 	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FROM UPDATED_EN_PAGEVIEWS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INNER JOIN UPDATED_INTERNAL_DATA. ON UPDATED_EN_PAGEVIEWS.PAGE_TITLE = UPDATED_INTERNAL_DATA.PREV;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want to do our computation: (Total internal_link clicks in article Link total * 100/Total pageview) and store that in the PERCENTAGE_OF_READERS_FOLLOW_A_LINK column. 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15) 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SELECT PAGE_TITLE, NUM_OF_PAGE_VIEWS, NUM_OF_INTERNAL, 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CAST(NUM_OF_INTERNAL * 100.0 / NUM_OF_PAGE_VIEWS AS DECIMAL) AS PERCENTAGE_OF_READERS_FOLLOW_A_LINK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FROM Q2_RESULT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ORDER BY PERCENTAGE_OF_READERS_FOLLOW_A_LINK DESC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LIMIT 10;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</a:t>
            </a:r>
            <a:r>
              <a:rPr lang="en" sz="1800"/>
              <a:t>What series of Wikipedia articles, starting with Hotel California, keeps the largest fraction of its readers clicking on internal links?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759600"/>
            <a:ext cx="70389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b="1" sz="10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Similar to question 2 but we will have to gather all of the articles “Hotel_California” refers to and see which one has the highest number of internal click_throughs</a:t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1) CREATE TABLE INTERNAL_DATA2 (PREV STRING,  CURR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We’ll use the CS_TABLE from previous question and gather all of the articles starting with “Hotel_California” as well as type “link” and insert them in </a:t>
            </a:r>
            <a:r>
              <a:rPr lang="en" sz="7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UPDATED_INTERNAL_DATA2.</a:t>
            </a:r>
            <a:endParaRPr b="1" sz="1200" u="sng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2) INSERT INTO INTERNAL_DATA2 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SELECT PREV, CURR, NUM_OF_CLICK_THROUGHS FROM CS_TABLE  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WHERE PREV = “Hotel_California” AND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TYPE = “link”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Comfortaa"/>
                <a:ea typeface="Comfortaa"/>
                <a:cs typeface="Comfortaa"/>
                <a:sym typeface="Comfortaa"/>
              </a:rPr>
              <a:t>ORDER BY PREV DESC;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