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58" r:id="rId4"/>
    <p:sldId id="259" r:id="rId5"/>
    <p:sldId id="260" r:id="rId6"/>
    <p:sldId id="298" r:id="rId7"/>
    <p:sldId id="299" r:id="rId8"/>
    <p:sldId id="261" r:id="rId9"/>
    <p:sldId id="300" r:id="rId10"/>
    <p:sldId id="301" r:id="rId11"/>
    <p:sldId id="263" r:id="rId12"/>
    <p:sldId id="262" r:id="rId13"/>
    <p:sldId id="264" r:id="rId14"/>
    <p:sldId id="267" r:id="rId15"/>
    <p:sldId id="265" r:id="rId16"/>
    <p:sldId id="266" r:id="rId17"/>
    <p:sldId id="268" r:id="rId18"/>
    <p:sldId id="269" r:id="rId19"/>
    <p:sldId id="270" r:id="rId20"/>
    <p:sldId id="271" r:id="rId21"/>
    <p:sldId id="28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0701"/>
    <a:srgbClr val="FE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7" d="100"/>
          <a:sy n="67" d="100"/>
        </p:scale>
        <p:origin x="568"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2019/4/26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826643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3B6B27-49E4-437C-A119-4319CE73A8D3}" type="datetimeFigureOut">
              <a:rPr lang="zh-CN" altLang="en-US" smtClean="0"/>
              <a:t>2019/4/26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02D95-4BFA-4CC1-9005-9358BB2584CD}" type="slidenum">
              <a:rPr lang="zh-CN" altLang="en-US" smtClean="0"/>
              <a:t>‹#›</a:t>
            </a:fld>
            <a:endParaRPr lang="zh-CN" altLang="en-US"/>
          </a:p>
        </p:txBody>
      </p:sp>
    </p:spTree>
    <p:extLst>
      <p:ext uri="{BB962C8B-B14F-4D97-AF65-F5344CB8AC3E}">
        <p14:creationId xmlns:p14="http://schemas.microsoft.com/office/powerpoint/2010/main" val="1001097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D02D95-4BFA-4CC1-9005-9358BB2584CD}" type="slidenum">
              <a:rPr lang="zh-CN" altLang="en-US" smtClean="0"/>
              <a:t>4</a:t>
            </a:fld>
            <a:endParaRPr lang="zh-CN" altLang="en-US"/>
          </a:p>
        </p:txBody>
      </p:sp>
    </p:spTree>
    <p:extLst>
      <p:ext uri="{BB962C8B-B14F-4D97-AF65-F5344CB8AC3E}">
        <p14:creationId xmlns:p14="http://schemas.microsoft.com/office/powerpoint/2010/main" val="409409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D3D5763-6273-4CC5-A187-5759F5FFF8AE}" type="datetime1">
              <a:rPr lang="zh-CN" altLang="en-US" smtClean="0"/>
              <a:t>2019/4/26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735EE2-985B-4B4E-9F4E-44985C39245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59DEDE5-D949-4382-8200-49872ED3F425}" type="datetime1">
              <a:rPr lang="zh-CN" altLang="en-US" smtClean="0"/>
              <a:t>2019/4/26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735EE2-985B-4B4E-9F4E-44985C39245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F690ACB-3616-44B3-AC9E-305ADE30208D}" type="datetime1">
              <a:rPr lang="zh-CN" altLang="en-US" smtClean="0"/>
              <a:t>2019/4/26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735EE2-985B-4B4E-9F4E-44985C39245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F5A98C7-B6CE-47D8-BDA0-3229ED03935B}" type="datetime1">
              <a:rPr lang="zh-CN" altLang="en-US" smtClean="0"/>
              <a:t>2019/4/26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735EE2-985B-4B4E-9F4E-44985C39245F}"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6EDF68C-0AC0-4DE3-AF8B-DCB7F059D31D}" type="datetime1">
              <a:rPr lang="zh-CN" altLang="en-US" smtClean="0"/>
              <a:t>2019/4/26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735EE2-985B-4B4E-9F4E-44985C3924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D50BF48-0051-4EF5-ADA6-7B3DAEC4DBAD}" type="datetime1">
              <a:rPr lang="zh-CN" altLang="en-US" smtClean="0"/>
              <a:t>2019/4/26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735EE2-985B-4B4E-9F4E-44985C39245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191EB19-42C3-4F4E-A463-59956DD06C0F}" type="datetime1">
              <a:rPr lang="zh-CN" altLang="en-US" smtClean="0"/>
              <a:t>2019/4/26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735EE2-985B-4B4E-9F4E-44985C39245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7E9F173-9F08-434A-949E-E1252CF0C111}" type="datetime1">
              <a:rPr lang="zh-CN" altLang="en-US" smtClean="0"/>
              <a:t>2019/4/26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735EE2-985B-4B4E-9F4E-44985C39245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58494A9-6105-4608-8518-D7A36FB4D1B1}" type="datetime1">
              <a:rPr lang="zh-CN" altLang="en-US" smtClean="0"/>
              <a:t>2019/4/26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5735EE2-985B-4B4E-9F4E-44985C39245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28AE231-8C5E-4177-9F37-51F221AE943C}" type="datetime1">
              <a:rPr lang="zh-CN" altLang="en-US" smtClean="0"/>
              <a:t>2019/4/26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5735EE2-985B-4B4E-9F4E-44985C39245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6E9C6D-653A-4029-91D0-9F0EF5550571}" type="datetime1">
              <a:rPr lang="zh-CN" altLang="en-US" smtClean="0"/>
              <a:t>2019/4/26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10" name="任意多边形 9"/>
          <p:cNvSpPr/>
          <p:nvPr userDrawn="1"/>
        </p:nvSpPr>
        <p:spPr>
          <a:xfrm>
            <a:off x="-579120" y="822960"/>
            <a:ext cx="3596640" cy="3596640"/>
          </a:xfrm>
          <a:custGeom>
            <a:avLst/>
            <a:gdLst>
              <a:gd name="connsiteX0" fmla="*/ 1478280 w 2956560"/>
              <a:gd name="connsiteY0" fmla="*/ 335280 h 2956560"/>
              <a:gd name="connsiteX1" fmla="*/ 335280 w 2956560"/>
              <a:gd name="connsiteY1" fmla="*/ 1478280 h 2956560"/>
              <a:gd name="connsiteX2" fmla="*/ 1478280 w 2956560"/>
              <a:gd name="connsiteY2" fmla="*/ 2621280 h 2956560"/>
              <a:gd name="connsiteX3" fmla="*/ 2621280 w 2956560"/>
              <a:gd name="connsiteY3" fmla="*/ 1478280 h 2956560"/>
              <a:gd name="connsiteX4" fmla="*/ 1478280 w 2956560"/>
              <a:gd name="connsiteY4" fmla="*/ 335280 h 2956560"/>
              <a:gd name="connsiteX5" fmla="*/ 1478280 w 2956560"/>
              <a:gd name="connsiteY5" fmla="*/ 0 h 2956560"/>
              <a:gd name="connsiteX6" fmla="*/ 2956560 w 2956560"/>
              <a:gd name="connsiteY6" fmla="*/ 1478280 h 2956560"/>
              <a:gd name="connsiteX7" fmla="*/ 1478280 w 2956560"/>
              <a:gd name="connsiteY7" fmla="*/ 2956560 h 2956560"/>
              <a:gd name="connsiteX8" fmla="*/ 0 w 2956560"/>
              <a:gd name="connsiteY8" fmla="*/ 1478280 h 2956560"/>
              <a:gd name="connsiteX9" fmla="*/ 1478280 w 2956560"/>
              <a:gd name="connsiteY9" fmla="*/ 0 h 295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6560" h="2956560">
                <a:moveTo>
                  <a:pt x="1478280" y="335280"/>
                </a:moveTo>
                <a:cubicBezTo>
                  <a:pt x="847019" y="335280"/>
                  <a:pt x="335280" y="847019"/>
                  <a:pt x="335280" y="1478280"/>
                </a:cubicBezTo>
                <a:cubicBezTo>
                  <a:pt x="335280" y="2109541"/>
                  <a:pt x="847019" y="2621280"/>
                  <a:pt x="1478280" y="2621280"/>
                </a:cubicBezTo>
                <a:cubicBezTo>
                  <a:pt x="2109541" y="2621280"/>
                  <a:pt x="2621280" y="2109541"/>
                  <a:pt x="2621280" y="1478280"/>
                </a:cubicBezTo>
                <a:cubicBezTo>
                  <a:pt x="2621280" y="847019"/>
                  <a:pt x="2109541" y="335280"/>
                  <a:pt x="1478280" y="335280"/>
                </a:cubicBezTo>
                <a:close/>
                <a:moveTo>
                  <a:pt x="1478280" y="0"/>
                </a:moveTo>
                <a:cubicBezTo>
                  <a:pt x="2294711" y="0"/>
                  <a:pt x="2956560" y="661849"/>
                  <a:pt x="2956560" y="1478280"/>
                </a:cubicBezTo>
                <a:cubicBezTo>
                  <a:pt x="2956560" y="2294711"/>
                  <a:pt x="2294711" y="2956560"/>
                  <a:pt x="1478280" y="2956560"/>
                </a:cubicBezTo>
                <a:cubicBezTo>
                  <a:pt x="661849" y="2956560"/>
                  <a:pt x="0" y="2294711"/>
                  <a:pt x="0" y="1478280"/>
                </a:cubicBezTo>
                <a:cubicBezTo>
                  <a:pt x="0" y="661849"/>
                  <a:pt x="661849" y="0"/>
                  <a:pt x="1478280" y="0"/>
                </a:cubicBezTo>
                <a:close/>
              </a:path>
            </a:pathLst>
          </a:custGeom>
          <a:solidFill>
            <a:schemeClr val="tx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a:off x="1722120" y="213360"/>
            <a:ext cx="5882640" cy="5882640"/>
          </a:xfrm>
          <a:custGeom>
            <a:avLst/>
            <a:gdLst>
              <a:gd name="connsiteX0" fmla="*/ 1478280 w 2956560"/>
              <a:gd name="connsiteY0" fmla="*/ 335280 h 2956560"/>
              <a:gd name="connsiteX1" fmla="*/ 335280 w 2956560"/>
              <a:gd name="connsiteY1" fmla="*/ 1478280 h 2956560"/>
              <a:gd name="connsiteX2" fmla="*/ 1478280 w 2956560"/>
              <a:gd name="connsiteY2" fmla="*/ 2621280 h 2956560"/>
              <a:gd name="connsiteX3" fmla="*/ 2621280 w 2956560"/>
              <a:gd name="connsiteY3" fmla="*/ 1478280 h 2956560"/>
              <a:gd name="connsiteX4" fmla="*/ 1478280 w 2956560"/>
              <a:gd name="connsiteY4" fmla="*/ 335280 h 2956560"/>
              <a:gd name="connsiteX5" fmla="*/ 1478280 w 2956560"/>
              <a:gd name="connsiteY5" fmla="*/ 0 h 2956560"/>
              <a:gd name="connsiteX6" fmla="*/ 2956560 w 2956560"/>
              <a:gd name="connsiteY6" fmla="*/ 1478280 h 2956560"/>
              <a:gd name="connsiteX7" fmla="*/ 1478280 w 2956560"/>
              <a:gd name="connsiteY7" fmla="*/ 2956560 h 2956560"/>
              <a:gd name="connsiteX8" fmla="*/ 0 w 2956560"/>
              <a:gd name="connsiteY8" fmla="*/ 1478280 h 2956560"/>
              <a:gd name="connsiteX9" fmla="*/ 1478280 w 2956560"/>
              <a:gd name="connsiteY9" fmla="*/ 0 h 295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6560" h="2956560">
                <a:moveTo>
                  <a:pt x="1478280" y="335280"/>
                </a:moveTo>
                <a:cubicBezTo>
                  <a:pt x="847019" y="335280"/>
                  <a:pt x="335280" y="847019"/>
                  <a:pt x="335280" y="1478280"/>
                </a:cubicBezTo>
                <a:cubicBezTo>
                  <a:pt x="335280" y="2109541"/>
                  <a:pt x="847019" y="2621280"/>
                  <a:pt x="1478280" y="2621280"/>
                </a:cubicBezTo>
                <a:cubicBezTo>
                  <a:pt x="2109541" y="2621280"/>
                  <a:pt x="2621280" y="2109541"/>
                  <a:pt x="2621280" y="1478280"/>
                </a:cubicBezTo>
                <a:cubicBezTo>
                  <a:pt x="2621280" y="847019"/>
                  <a:pt x="2109541" y="335280"/>
                  <a:pt x="1478280" y="335280"/>
                </a:cubicBezTo>
                <a:close/>
                <a:moveTo>
                  <a:pt x="1478280" y="0"/>
                </a:moveTo>
                <a:cubicBezTo>
                  <a:pt x="2294711" y="0"/>
                  <a:pt x="2956560" y="661849"/>
                  <a:pt x="2956560" y="1478280"/>
                </a:cubicBezTo>
                <a:cubicBezTo>
                  <a:pt x="2956560" y="2294711"/>
                  <a:pt x="2294711" y="2956560"/>
                  <a:pt x="1478280" y="2956560"/>
                </a:cubicBezTo>
                <a:cubicBezTo>
                  <a:pt x="661849" y="2956560"/>
                  <a:pt x="0" y="2294711"/>
                  <a:pt x="0" y="1478280"/>
                </a:cubicBezTo>
                <a:cubicBezTo>
                  <a:pt x="0" y="661849"/>
                  <a:pt x="661849" y="0"/>
                  <a:pt x="1478280" y="0"/>
                </a:cubicBezTo>
                <a:close/>
              </a:path>
            </a:pathLst>
          </a:custGeom>
          <a:solidFill>
            <a:schemeClr val="tx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userDrawn="1"/>
        </p:nvSpPr>
        <p:spPr>
          <a:xfrm>
            <a:off x="91440" y="1493520"/>
            <a:ext cx="2255520" cy="2255520"/>
          </a:xfrm>
          <a:custGeom>
            <a:avLst/>
            <a:gdLst>
              <a:gd name="connsiteX0" fmla="*/ 1478280 w 2956560"/>
              <a:gd name="connsiteY0" fmla="*/ 335280 h 2956560"/>
              <a:gd name="connsiteX1" fmla="*/ 335280 w 2956560"/>
              <a:gd name="connsiteY1" fmla="*/ 1478280 h 2956560"/>
              <a:gd name="connsiteX2" fmla="*/ 1478280 w 2956560"/>
              <a:gd name="connsiteY2" fmla="*/ 2621280 h 2956560"/>
              <a:gd name="connsiteX3" fmla="*/ 2621280 w 2956560"/>
              <a:gd name="connsiteY3" fmla="*/ 1478280 h 2956560"/>
              <a:gd name="connsiteX4" fmla="*/ 1478280 w 2956560"/>
              <a:gd name="connsiteY4" fmla="*/ 335280 h 2956560"/>
              <a:gd name="connsiteX5" fmla="*/ 1478280 w 2956560"/>
              <a:gd name="connsiteY5" fmla="*/ 0 h 2956560"/>
              <a:gd name="connsiteX6" fmla="*/ 2956560 w 2956560"/>
              <a:gd name="connsiteY6" fmla="*/ 1478280 h 2956560"/>
              <a:gd name="connsiteX7" fmla="*/ 1478280 w 2956560"/>
              <a:gd name="connsiteY7" fmla="*/ 2956560 h 2956560"/>
              <a:gd name="connsiteX8" fmla="*/ 0 w 2956560"/>
              <a:gd name="connsiteY8" fmla="*/ 1478280 h 2956560"/>
              <a:gd name="connsiteX9" fmla="*/ 1478280 w 2956560"/>
              <a:gd name="connsiteY9" fmla="*/ 0 h 295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6560" h="2956560">
                <a:moveTo>
                  <a:pt x="1478280" y="335280"/>
                </a:moveTo>
                <a:cubicBezTo>
                  <a:pt x="847019" y="335280"/>
                  <a:pt x="335280" y="847019"/>
                  <a:pt x="335280" y="1478280"/>
                </a:cubicBezTo>
                <a:cubicBezTo>
                  <a:pt x="335280" y="2109541"/>
                  <a:pt x="847019" y="2621280"/>
                  <a:pt x="1478280" y="2621280"/>
                </a:cubicBezTo>
                <a:cubicBezTo>
                  <a:pt x="2109541" y="2621280"/>
                  <a:pt x="2621280" y="2109541"/>
                  <a:pt x="2621280" y="1478280"/>
                </a:cubicBezTo>
                <a:cubicBezTo>
                  <a:pt x="2621280" y="847019"/>
                  <a:pt x="2109541" y="335280"/>
                  <a:pt x="1478280" y="335280"/>
                </a:cubicBezTo>
                <a:close/>
                <a:moveTo>
                  <a:pt x="1478280" y="0"/>
                </a:moveTo>
                <a:cubicBezTo>
                  <a:pt x="2294711" y="0"/>
                  <a:pt x="2956560" y="661849"/>
                  <a:pt x="2956560" y="1478280"/>
                </a:cubicBezTo>
                <a:cubicBezTo>
                  <a:pt x="2956560" y="2294711"/>
                  <a:pt x="2294711" y="2956560"/>
                  <a:pt x="1478280" y="2956560"/>
                </a:cubicBezTo>
                <a:cubicBezTo>
                  <a:pt x="661849" y="2956560"/>
                  <a:pt x="0" y="2294711"/>
                  <a:pt x="0" y="1478280"/>
                </a:cubicBezTo>
                <a:cubicBezTo>
                  <a:pt x="0" y="661849"/>
                  <a:pt x="661849" y="0"/>
                  <a:pt x="1478280" y="0"/>
                </a:cubicBezTo>
                <a:close/>
              </a:path>
            </a:pathLst>
          </a:custGeom>
          <a:solidFill>
            <a:schemeClr val="tx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userDrawn="1"/>
        </p:nvSpPr>
        <p:spPr>
          <a:xfrm>
            <a:off x="3179445" y="-487680"/>
            <a:ext cx="1767840" cy="1767840"/>
          </a:xfrm>
          <a:custGeom>
            <a:avLst/>
            <a:gdLst>
              <a:gd name="connsiteX0" fmla="*/ 1478280 w 2956560"/>
              <a:gd name="connsiteY0" fmla="*/ 335280 h 2956560"/>
              <a:gd name="connsiteX1" fmla="*/ 335280 w 2956560"/>
              <a:gd name="connsiteY1" fmla="*/ 1478280 h 2956560"/>
              <a:gd name="connsiteX2" fmla="*/ 1478280 w 2956560"/>
              <a:gd name="connsiteY2" fmla="*/ 2621280 h 2956560"/>
              <a:gd name="connsiteX3" fmla="*/ 2621280 w 2956560"/>
              <a:gd name="connsiteY3" fmla="*/ 1478280 h 2956560"/>
              <a:gd name="connsiteX4" fmla="*/ 1478280 w 2956560"/>
              <a:gd name="connsiteY4" fmla="*/ 335280 h 2956560"/>
              <a:gd name="connsiteX5" fmla="*/ 1478280 w 2956560"/>
              <a:gd name="connsiteY5" fmla="*/ 0 h 2956560"/>
              <a:gd name="connsiteX6" fmla="*/ 2956560 w 2956560"/>
              <a:gd name="connsiteY6" fmla="*/ 1478280 h 2956560"/>
              <a:gd name="connsiteX7" fmla="*/ 1478280 w 2956560"/>
              <a:gd name="connsiteY7" fmla="*/ 2956560 h 2956560"/>
              <a:gd name="connsiteX8" fmla="*/ 0 w 2956560"/>
              <a:gd name="connsiteY8" fmla="*/ 1478280 h 2956560"/>
              <a:gd name="connsiteX9" fmla="*/ 1478280 w 2956560"/>
              <a:gd name="connsiteY9" fmla="*/ 0 h 295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6560" h="2956560">
                <a:moveTo>
                  <a:pt x="1478280" y="335280"/>
                </a:moveTo>
                <a:cubicBezTo>
                  <a:pt x="847019" y="335280"/>
                  <a:pt x="335280" y="847019"/>
                  <a:pt x="335280" y="1478280"/>
                </a:cubicBezTo>
                <a:cubicBezTo>
                  <a:pt x="335280" y="2109541"/>
                  <a:pt x="847019" y="2621280"/>
                  <a:pt x="1478280" y="2621280"/>
                </a:cubicBezTo>
                <a:cubicBezTo>
                  <a:pt x="2109541" y="2621280"/>
                  <a:pt x="2621280" y="2109541"/>
                  <a:pt x="2621280" y="1478280"/>
                </a:cubicBezTo>
                <a:cubicBezTo>
                  <a:pt x="2621280" y="847019"/>
                  <a:pt x="2109541" y="335280"/>
                  <a:pt x="1478280" y="335280"/>
                </a:cubicBezTo>
                <a:close/>
                <a:moveTo>
                  <a:pt x="1478280" y="0"/>
                </a:moveTo>
                <a:cubicBezTo>
                  <a:pt x="2294711" y="0"/>
                  <a:pt x="2956560" y="661849"/>
                  <a:pt x="2956560" y="1478280"/>
                </a:cubicBezTo>
                <a:cubicBezTo>
                  <a:pt x="2956560" y="2294711"/>
                  <a:pt x="2294711" y="2956560"/>
                  <a:pt x="1478280" y="2956560"/>
                </a:cubicBezTo>
                <a:cubicBezTo>
                  <a:pt x="661849" y="2956560"/>
                  <a:pt x="0" y="2294711"/>
                  <a:pt x="0" y="1478280"/>
                </a:cubicBezTo>
                <a:cubicBezTo>
                  <a:pt x="0" y="661849"/>
                  <a:pt x="661849" y="0"/>
                  <a:pt x="1478280" y="0"/>
                </a:cubicBezTo>
                <a:close/>
              </a:path>
            </a:pathLst>
          </a:custGeom>
          <a:solidFill>
            <a:schemeClr val="tx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5862955" y="213360"/>
            <a:ext cx="1052830" cy="1052830"/>
          </a:xfrm>
          <a:custGeom>
            <a:avLst/>
            <a:gdLst>
              <a:gd name="connsiteX0" fmla="*/ 1478280 w 2956560"/>
              <a:gd name="connsiteY0" fmla="*/ 335280 h 2956560"/>
              <a:gd name="connsiteX1" fmla="*/ 335280 w 2956560"/>
              <a:gd name="connsiteY1" fmla="*/ 1478280 h 2956560"/>
              <a:gd name="connsiteX2" fmla="*/ 1478280 w 2956560"/>
              <a:gd name="connsiteY2" fmla="*/ 2621280 h 2956560"/>
              <a:gd name="connsiteX3" fmla="*/ 2621280 w 2956560"/>
              <a:gd name="connsiteY3" fmla="*/ 1478280 h 2956560"/>
              <a:gd name="connsiteX4" fmla="*/ 1478280 w 2956560"/>
              <a:gd name="connsiteY4" fmla="*/ 335280 h 2956560"/>
              <a:gd name="connsiteX5" fmla="*/ 1478280 w 2956560"/>
              <a:gd name="connsiteY5" fmla="*/ 0 h 2956560"/>
              <a:gd name="connsiteX6" fmla="*/ 2956560 w 2956560"/>
              <a:gd name="connsiteY6" fmla="*/ 1478280 h 2956560"/>
              <a:gd name="connsiteX7" fmla="*/ 1478280 w 2956560"/>
              <a:gd name="connsiteY7" fmla="*/ 2956560 h 2956560"/>
              <a:gd name="connsiteX8" fmla="*/ 0 w 2956560"/>
              <a:gd name="connsiteY8" fmla="*/ 1478280 h 2956560"/>
              <a:gd name="connsiteX9" fmla="*/ 1478280 w 2956560"/>
              <a:gd name="connsiteY9" fmla="*/ 0 h 295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6560" h="2956560">
                <a:moveTo>
                  <a:pt x="1478280" y="335280"/>
                </a:moveTo>
                <a:cubicBezTo>
                  <a:pt x="847019" y="335280"/>
                  <a:pt x="335280" y="847019"/>
                  <a:pt x="335280" y="1478280"/>
                </a:cubicBezTo>
                <a:cubicBezTo>
                  <a:pt x="335280" y="2109541"/>
                  <a:pt x="847019" y="2621280"/>
                  <a:pt x="1478280" y="2621280"/>
                </a:cubicBezTo>
                <a:cubicBezTo>
                  <a:pt x="2109541" y="2621280"/>
                  <a:pt x="2621280" y="2109541"/>
                  <a:pt x="2621280" y="1478280"/>
                </a:cubicBezTo>
                <a:cubicBezTo>
                  <a:pt x="2621280" y="847019"/>
                  <a:pt x="2109541" y="335280"/>
                  <a:pt x="1478280" y="335280"/>
                </a:cubicBezTo>
                <a:close/>
                <a:moveTo>
                  <a:pt x="1478280" y="0"/>
                </a:moveTo>
                <a:cubicBezTo>
                  <a:pt x="2294711" y="0"/>
                  <a:pt x="2956560" y="661849"/>
                  <a:pt x="2956560" y="1478280"/>
                </a:cubicBezTo>
                <a:cubicBezTo>
                  <a:pt x="2956560" y="2294711"/>
                  <a:pt x="2294711" y="2956560"/>
                  <a:pt x="1478280" y="2956560"/>
                </a:cubicBezTo>
                <a:cubicBezTo>
                  <a:pt x="661849" y="2956560"/>
                  <a:pt x="0" y="2294711"/>
                  <a:pt x="0" y="1478280"/>
                </a:cubicBezTo>
                <a:cubicBezTo>
                  <a:pt x="0" y="661849"/>
                  <a:pt x="661849" y="0"/>
                  <a:pt x="1478280" y="0"/>
                </a:cubicBezTo>
                <a:close/>
              </a:path>
            </a:pathLst>
          </a:cu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userDrawn="1"/>
        </p:nvSpPr>
        <p:spPr>
          <a:xfrm>
            <a:off x="10753725" y="5121910"/>
            <a:ext cx="1767840" cy="1767840"/>
          </a:xfrm>
          <a:custGeom>
            <a:avLst/>
            <a:gdLst>
              <a:gd name="connsiteX0" fmla="*/ 1478280 w 2956560"/>
              <a:gd name="connsiteY0" fmla="*/ 335280 h 2956560"/>
              <a:gd name="connsiteX1" fmla="*/ 335280 w 2956560"/>
              <a:gd name="connsiteY1" fmla="*/ 1478280 h 2956560"/>
              <a:gd name="connsiteX2" fmla="*/ 1478280 w 2956560"/>
              <a:gd name="connsiteY2" fmla="*/ 2621280 h 2956560"/>
              <a:gd name="connsiteX3" fmla="*/ 2621280 w 2956560"/>
              <a:gd name="connsiteY3" fmla="*/ 1478280 h 2956560"/>
              <a:gd name="connsiteX4" fmla="*/ 1478280 w 2956560"/>
              <a:gd name="connsiteY4" fmla="*/ 335280 h 2956560"/>
              <a:gd name="connsiteX5" fmla="*/ 1478280 w 2956560"/>
              <a:gd name="connsiteY5" fmla="*/ 0 h 2956560"/>
              <a:gd name="connsiteX6" fmla="*/ 2956560 w 2956560"/>
              <a:gd name="connsiteY6" fmla="*/ 1478280 h 2956560"/>
              <a:gd name="connsiteX7" fmla="*/ 1478280 w 2956560"/>
              <a:gd name="connsiteY7" fmla="*/ 2956560 h 2956560"/>
              <a:gd name="connsiteX8" fmla="*/ 0 w 2956560"/>
              <a:gd name="connsiteY8" fmla="*/ 1478280 h 2956560"/>
              <a:gd name="connsiteX9" fmla="*/ 1478280 w 2956560"/>
              <a:gd name="connsiteY9" fmla="*/ 0 h 295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6560" h="2956560">
                <a:moveTo>
                  <a:pt x="1478280" y="335280"/>
                </a:moveTo>
                <a:cubicBezTo>
                  <a:pt x="847019" y="335280"/>
                  <a:pt x="335280" y="847019"/>
                  <a:pt x="335280" y="1478280"/>
                </a:cubicBezTo>
                <a:cubicBezTo>
                  <a:pt x="335280" y="2109541"/>
                  <a:pt x="847019" y="2621280"/>
                  <a:pt x="1478280" y="2621280"/>
                </a:cubicBezTo>
                <a:cubicBezTo>
                  <a:pt x="2109541" y="2621280"/>
                  <a:pt x="2621280" y="2109541"/>
                  <a:pt x="2621280" y="1478280"/>
                </a:cubicBezTo>
                <a:cubicBezTo>
                  <a:pt x="2621280" y="847019"/>
                  <a:pt x="2109541" y="335280"/>
                  <a:pt x="1478280" y="335280"/>
                </a:cubicBezTo>
                <a:close/>
                <a:moveTo>
                  <a:pt x="1478280" y="0"/>
                </a:moveTo>
                <a:cubicBezTo>
                  <a:pt x="2294711" y="0"/>
                  <a:pt x="2956560" y="661849"/>
                  <a:pt x="2956560" y="1478280"/>
                </a:cubicBezTo>
                <a:cubicBezTo>
                  <a:pt x="2956560" y="2294711"/>
                  <a:pt x="2294711" y="2956560"/>
                  <a:pt x="1478280" y="2956560"/>
                </a:cubicBezTo>
                <a:cubicBezTo>
                  <a:pt x="661849" y="2956560"/>
                  <a:pt x="0" y="2294711"/>
                  <a:pt x="0" y="1478280"/>
                </a:cubicBezTo>
                <a:cubicBezTo>
                  <a:pt x="0" y="661849"/>
                  <a:pt x="661849" y="0"/>
                  <a:pt x="1478280" y="0"/>
                </a:cubicBezTo>
                <a:close/>
              </a:path>
            </a:pathLst>
          </a:custGeom>
          <a:solidFill>
            <a:schemeClr val="tx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userDrawn="1"/>
        </p:nvSpPr>
        <p:spPr>
          <a:xfrm>
            <a:off x="-192405" y="5129530"/>
            <a:ext cx="2453640" cy="2453640"/>
          </a:xfrm>
          <a:custGeom>
            <a:avLst/>
            <a:gdLst>
              <a:gd name="connsiteX0" fmla="*/ 1478280 w 2956560"/>
              <a:gd name="connsiteY0" fmla="*/ 335280 h 2956560"/>
              <a:gd name="connsiteX1" fmla="*/ 335280 w 2956560"/>
              <a:gd name="connsiteY1" fmla="*/ 1478280 h 2956560"/>
              <a:gd name="connsiteX2" fmla="*/ 1478280 w 2956560"/>
              <a:gd name="connsiteY2" fmla="*/ 2621280 h 2956560"/>
              <a:gd name="connsiteX3" fmla="*/ 2621280 w 2956560"/>
              <a:gd name="connsiteY3" fmla="*/ 1478280 h 2956560"/>
              <a:gd name="connsiteX4" fmla="*/ 1478280 w 2956560"/>
              <a:gd name="connsiteY4" fmla="*/ 335280 h 2956560"/>
              <a:gd name="connsiteX5" fmla="*/ 1478280 w 2956560"/>
              <a:gd name="connsiteY5" fmla="*/ 0 h 2956560"/>
              <a:gd name="connsiteX6" fmla="*/ 2956560 w 2956560"/>
              <a:gd name="connsiteY6" fmla="*/ 1478280 h 2956560"/>
              <a:gd name="connsiteX7" fmla="*/ 1478280 w 2956560"/>
              <a:gd name="connsiteY7" fmla="*/ 2956560 h 2956560"/>
              <a:gd name="connsiteX8" fmla="*/ 0 w 2956560"/>
              <a:gd name="connsiteY8" fmla="*/ 1478280 h 2956560"/>
              <a:gd name="connsiteX9" fmla="*/ 1478280 w 2956560"/>
              <a:gd name="connsiteY9" fmla="*/ 0 h 295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6560" h="2956560">
                <a:moveTo>
                  <a:pt x="1478280" y="335280"/>
                </a:moveTo>
                <a:cubicBezTo>
                  <a:pt x="847019" y="335280"/>
                  <a:pt x="335280" y="847019"/>
                  <a:pt x="335280" y="1478280"/>
                </a:cubicBezTo>
                <a:cubicBezTo>
                  <a:pt x="335280" y="2109541"/>
                  <a:pt x="847019" y="2621280"/>
                  <a:pt x="1478280" y="2621280"/>
                </a:cubicBezTo>
                <a:cubicBezTo>
                  <a:pt x="2109541" y="2621280"/>
                  <a:pt x="2621280" y="2109541"/>
                  <a:pt x="2621280" y="1478280"/>
                </a:cubicBezTo>
                <a:cubicBezTo>
                  <a:pt x="2621280" y="847019"/>
                  <a:pt x="2109541" y="335280"/>
                  <a:pt x="1478280" y="335280"/>
                </a:cubicBezTo>
                <a:close/>
                <a:moveTo>
                  <a:pt x="1478280" y="0"/>
                </a:moveTo>
                <a:cubicBezTo>
                  <a:pt x="2294711" y="0"/>
                  <a:pt x="2956560" y="661849"/>
                  <a:pt x="2956560" y="1478280"/>
                </a:cubicBezTo>
                <a:cubicBezTo>
                  <a:pt x="2956560" y="2294711"/>
                  <a:pt x="2294711" y="2956560"/>
                  <a:pt x="1478280" y="2956560"/>
                </a:cubicBezTo>
                <a:cubicBezTo>
                  <a:pt x="661849" y="2956560"/>
                  <a:pt x="0" y="2294711"/>
                  <a:pt x="0" y="1478280"/>
                </a:cubicBezTo>
                <a:cubicBezTo>
                  <a:pt x="0" y="661849"/>
                  <a:pt x="661849" y="0"/>
                  <a:pt x="1478280" y="0"/>
                </a:cubicBezTo>
                <a:close/>
              </a:path>
            </a:pathLst>
          </a:custGeom>
          <a:solidFill>
            <a:schemeClr val="tx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8" name="矩形 7"/>
          <p:cNvSpPr/>
          <p:nvPr userDrawn="1"/>
        </p:nvSpPr>
        <p:spPr>
          <a:xfrm>
            <a:off x="0" y="0"/>
            <a:ext cx="12192000" cy="1182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日期占位符 1"/>
          <p:cNvSpPr>
            <a:spLocks noGrp="1"/>
          </p:cNvSpPr>
          <p:nvPr>
            <p:ph type="dt" sz="half" idx="10"/>
          </p:nvPr>
        </p:nvSpPr>
        <p:spPr/>
        <p:txBody>
          <a:bodyPr/>
          <a:lstStyle/>
          <a:p>
            <a:fld id="{0EF0DA55-7E78-4407-8FF9-C41D0F871730}" type="datetime1">
              <a:rPr lang="zh-CN" altLang="en-US" smtClean="0"/>
              <a:t>2019/4/26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9" name="任意多边形 8"/>
          <p:cNvSpPr/>
          <p:nvPr userDrawn="1"/>
        </p:nvSpPr>
        <p:spPr>
          <a:xfrm>
            <a:off x="0" y="591363"/>
            <a:ext cx="3596640" cy="3596640"/>
          </a:xfrm>
          <a:custGeom>
            <a:avLst/>
            <a:gdLst>
              <a:gd name="connsiteX0" fmla="*/ 1478280 w 2956560"/>
              <a:gd name="connsiteY0" fmla="*/ 335280 h 2956560"/>
              <a:gd name="connsiteX1" fmla="*/ 335280 w 2956560"/>
              <a:gd name="connsiteY1" fmla="*/ 1478280 h 2956560"/>
              <a:gd name="connsiteX2" fmla="*/ 1478280 w 2956560"/>
              <a:gd name="connsiteY2" fmla="*/ 2621280 h 2956560"/>
              <a:gd name="connsiteX3" fmla="*/ 2621280 w 2956560"/>
              <a:gd name="connsiteY3" fmla="*/ 1478280 h 2956560"/>
              <a:gd name="connsiteX4" fmla="*/ 1478280 w 2956560"/>
              <a:gd name="connsiteY4" fmla="*/ 335280 h 2956560"/>
              <a:gd name="connsiteX5" fmla="*/ 1478280 w 2956560"/>
              <a:gd name="connsiteY5" fmla="*/ 0 h 2956560"/>
              <a:gd name="connsiteX6" fmla="*/ 2956560 w 2956560"/>
              <a:gd name="connsiteY6" fmla="*/ 1478280 h 2956560"/>
              <a:gd name="connsiteX7" fmla="*/ 1478280 w 2956560"/>
              <a:gd name="connsiteY7" fmla="*/ 2956560 h 2956560"/>
              <a:gd name="connsiteX8" fmla="*/ 0 w 2956560"/>
              <a:gd name="connsiteY8" fmla="*/ 1478280 h 2956560"/>
              <a:gd name="connsiteX9" fmla="*/ 1478280 w 2956560"/>
              <a:gd name="connsiteY9" fmla="*/ 0 h 295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6560" h="2956560">
                <a:moveTo>
                  <a:pt x="1478280" y="335280"/>
                </a:moveTo>
                <a:cubicBezTo>
                  <a:pt x="847019" y="335280"/>
                  <a:pt x="335280" y="847019"/>
                  <a:pt x="335280" y="1478280"/>
                </a:cubicBezTo>
                <a:cubicBezTo>
                  <a:pt x="335280" y="2109541"/>
                  <a:pt x="847019" y="2621280"/>
                  <a:pt x="1478280" y="2621280"/>
                </a:cubicBezTo>
                <a:cubicBezTo>
                  <a:pt x="2109541" y="2621280"/>
                  <a:pt x="2621280" y="2109541"/>
                  <a:pt x="2621280" y="1478280"/>
                </a:cubicBezTo>
                <a:cubicBezTo>
                  <a:pt x="2621280" y="847019"/>
                  <a:pt x="2109541" y="335280"/>
                  <a:pt x="1478280" y="335280"/>
                </a:cubicBezTo>
                <a:close/>
                <a:moveTo>
                  <a:pt x="1478280" y="0"/>
                </a:moveTo>
                <a:cubicBezTo>
                  <a:pt x="2294711" y="0"/>
                  <a:pt x="2956560" y="661849"/>
                  <a:pt x="2956560" y="1478280"/>
                </a:cubicBezTo>
                <a:cubicBezTo>
                  <a:pt x="2956560" y="2294711"/>
                  <a:pt x="2294711" y="2956560"/>
                  <a:pt x="1478280" y="2956560"/>
                </a:cubicBezTo>
                <a:cubicBezTo>
                  <a:pt x="661849" y="2956560"/>
                  <a:pt x="0" y="2294711"/>
                  <a:pt x="0" y="1478280"/>
                </a:cubicBezTo>
                <a:cubicBezTo>
                  <a:pt x="0" y="661849"/>
                  <a:pt x="661849" y="0"/>
                  <a:pt x="1478280" y="0"/>
                </a:cubicBezTo>
                <a:close/>
              </a:path>
            </a:pathLst>
          </a:custGeom>
          <a:solidFill>
            <a:schemeClr val="tx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838200" y="3067368"/>
            <a:ext cx="1982356" cy="1982356"/>
          </a:xfrm>
          <a:custGeom>
            <a:avLst/>
            <a:gdLst>
              <a:gd name="connsiteX0" fmla="*/ 1478280 w 2956560"/>
              <a:gd name="connsiteY0" fmla="*/ 335280 h 2956560"/>
              <a:gd name="connsiteX1" fmla="*/ 335280 w 2956560"/>
              <a:gd name="connsiteY1" fmla="*/ 1478280 h 2956560"/>
              <a:gd name="connsiteX2" fmla="*/ 1478280 w 2956560"/>
              <a:gd name="connsiteY2" fmla="*/ 2621280 h 2956560"/>
              <a:gd name="connsiteX3" fmla="*/ 2621280 w 2956560"/>
              <a:gd name="connsiteY3" fmla="*/ 1478280 h 2956560"/>
              <a:gd name="connsiteX4" fmla="*/ 1478280 w 2956560"/>
              <a:gd name="connsiteY4" fmla="*/ 335280 h 2956560"/>
              <a:gd name="connsiteX5" fmla="*/ 1478280 w 2956560"/>
              <a:gd name="connsiteY5" fmla="*/ 0 h 2956560"/>
              <a:gd name="connsiteX6" fmla="*/ 2956560 w 2956560"/>
              <a:gd name="connsiteY6" fmla="*/ 1478280 h 2956560"/>
              <a:gd name="connsiteX7" fmla="*/ 1478280 w 2956560"/>
              <a:gd name="connsiteY7" fmla="*/ 2956560 h 2956560"/>
              <a:gd name="connsiteX8" fmla="*/ 0 w 2956560"/>
              <a:gd name="connsiteY8" fmla="*/ 1478280 h 2956560"/>
              <a:gd name="connsiteX9" fmla="*/ 1478280 w 2956560"/>
              <a:gd name="connsiteY9" fmla="*/ 0 h 295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6560" h="2956560">
                <a:moveTo>
                  <a:pt x="1478280" y="335280"/>
                </a:moveTo>
                <a:cubicBezTo>
                  <a:pt x="847019" y="335280"/>
                  <a:pt x="335280" y="847019"/>
                  <a:pt x="335280" y="1478280"/>
                </a:cubicBezTo>
                <a:cubicBezTo>
                  <a:pt x="335280" y="2109541"/>
                  <a:pt x="847019" y="2621280"/>
                  <a:pt x="1478280" y="2621280"/>
                </a:cubicBezTo>
                <a:cubicBezTo>
                  <a:pt x="2109541" y="2621280"/>
                  <a:pt x="2621280" y="2109541"/>
                  <a:pt x="2621280" y="1478280"/>
                </a:cubicBezTo>
                <a:cubicBezTo>
                  <a:pt x="2621280" y="847019"/>
                  <a:pt x="2109541" y="335280"/>
                  <a:pt x="1478280" y="335280"/>
                </a:cubicBezTo>
                <a:close/>
                <a:moveTo>
                  <a:pt x="1478280" y="0"/>
                </a:moveTo>
                <a:cubicBezTo>
                  <a:pt x="2294711" y="0"/>
                  <a:pt x="2956560" y="661849"/>
                  <a:pt x="2956560" y="1478280"/>
                </a:cubicBezTo>
                <a:cubicBezTo>
                  <a:pt x="2956560" y="2294711"/>
                  <a:pt x="2294711" y="2956560"/>
                  <a:pt x="1478280" y="2956560"/>
                </a:cubicBezTo>
                <a:cubicBezTo>
                  <a:pt x="661849" y="2956560"/>
                  <a:pt x="0" y="2294711"/>
                  <a:pt x="0" y="1478280"/>
                </a:cubicBezTo>
                <a:cubicBezTo>
                  <a:pt x="0" y="661849"/>
                  <a:pt x="661849" y="0"/>
                  <a:pt x="1478280" y="0"/>
                </a:cubicBezTo>
                <a:close/>
              </a:path>
            </a:pathLst>
          </a:custGeom>
          <a:solidFill>
            <a:schemeClr val="tx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a:off x="2744734" y="3570377"/>
            <a:ext cx="976338" cy="976338"/>
          </a:xfrm>
          <a:custGeom>
            <a:avLst/>
            <a:gdLst>
              <a:gd name="connsiteX0" fmla="*/ 1478280 w 2956560"/>
              <a:gd name="connsiteY0" fmla="*/ 335280 h 2956560"/>
              <a:gd name="connsiteX1" fmla="*/ 335280 w 2956560"/>
              <a:gd name="connsiteY1" fmla="*/ 1478280 h 2956560"/>
              <a:gd name="connsiteX2" fmla="*/ 1478280 w 2956560"/>
              <a:gd name="connsiteY2" fmla="*/ 2621280 h 2956560"/>
              <a:gd name="connsiteX3" fmla="*/ 2621280 w 2956560"/>
              <a:gd name="connsiteY3" fmla="*/ 1478280 h 2956560"/>
              <a:gd name="connsiteX4" fmla="*/ 1478280 w 2956560"/>
              <a:gd name="connsiteY4" fmla="*/ 335280 h 2956560"/>
              <a:gd name="connsiteX5" fmla="*/ 1478280 w 2956560"/>
              <a:gd name="connsiteY5" fmla="*/ 0 h 2956560"/>
              <a:gd name="connsiteX6" fmla="*/ 2956560 w 2956560"/>
              <a:gd name="connsiteY6" fmla="*/ 1478280 h 2956560"/>
              <a:gd name="connsiteX7" fmla="*/ 1478280 w 2956560"/>
              <a:gd name="connsiteY7" fmla="*/ 2956560 h 2956560"/>
              <a:gd name="connsiteX8" fmla="*/ 0 w 2956560"/>
              <a:gd name="connsiteY8" fmla="*/ 1478280 h 2956560"/>
              <a:gd name="connsiteX9" fmla="*/ 1478280 w 2956560"/>
              <a:gd name="connsiteY9" fmla="*/ 0 h 295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6560" h="2956560">
                <a:moveTo>
                  <a:pt x="1478280" y="335280"/>
                </a:moveTo>
                <a:cubicBezTo>
                  <a:pt x="847019" y="335280"/>
                  <a:pt x="335280" y="847019"/>
                  <a:pt x="335280" y="1478280"/>
                </a:cubicBezTo>
                <a:cubicBezTo>
                  <a:pt x="335280" y="2109541"/>
                  <a:pt x="847019" y="2621280"/>
                  <a:pt x="1478280" y="2621280"/>
                </a:cubicBezTo>
                <a:cubicBezTo>
                  <a:pt x="2109541" y="2621280"/>
                  <a:pt x="2621280" y="2109541"/>
                  <a:pt x="2621280" y="1478280"/>
                </a:cubicBezTo>
                <a:cubicBezTo>
                  <a:pt x="2621280" y="847019"/>
                  <a:pt x="2109541" y="335280"/>
                  <a:pt x="1478280" y="335280"/>
                </a:cubicBezTo>
                <a:close/>
                <a:moveTo>
                  <a:pt x="1478280" y="0"/>
                </a:moveTo>
                <a:cubicBezTo>
                  <a:pt x="2294711" y="0"/>
                  <a:pt x="2956560" y="661849"/>
                  <a:pt x="2956560" y="1478280"/>
                </a:cubicBezTo>
                <a:cubicBezTo>
                  <a:pt x="2956560" y="2294711"/>
                  <a:pt x="2294711" y="2956560"/>
                  <a:pt x="1478280" y="2956560"/>
                </a:cubicBezTo>
                <a:cubicBezTo>
                  <a:pt x="661849" y="2956560"/>
                  <a:pt x="0" y="2294711"/>
                  <a:pt x="0" y="1478280"/>
                </a:cubicBezTo>
                <a:cubicBezTo>
                  <a:pt x="0" y="661849"/>
                  <a:pt x="661849" y="0"/>
                  <a:pt x="1478280" y="0"/>
                </a:cubicBezTo>
                <a:close/>
              </a:path>
            </a:pathLst>
          </a:custGeom>
          <a:solidFill>
            <a:schemeClr val="tx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8" name="矩形 7"/>
          <p:cNvSpPr/>
          <p:nvPr userDrawn="1"/>
        </p:nvSpPr>
        <p:spPr>
          <a:xfrm>
            <a:off x="0" y="6721475"/>
            <a:ext cx="12192000" cy="136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日期占位符 1"/>
          <p:cNvSpPr>
            <a:spLocks noGrp="1"/>
          </p:cNvSpPr>
          <p:nvPr>
            <p:ph type="dt" sz="half" idx="10"/>
          </p:nvPr>
        </p:nvSpPr>
        <p:spPr/>
        <p:txBody>
          <a:bodyPr/>
          <a:lstStyle/>
          <a:p>
            <a:fld id="{87C884E1-35A4-4705-905C-09C3746499AA}" type="datetime1">
              <a:rPr lang="zh-CN" altLang="en-US" smtClean="0"/>
              <a:t>2019/4/26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8801100" y="6205537"/>
            <a:ext cx="2743200" cy="365125"/>
          </a:xfrm>
        </p:spPr>
        <p:txBody>
          <a:bodyPr/>
          <a:lstStyle>
            <a:lvl1pPr>
              <a:defRPr sz="3200">
                <a:solidFill>
                  <a:schemeClr val="tx1">
                    <a:lumMod val="65000"/>
                    <a:lumOff val="35000"/>
                  </a:schemeClr>
                </a:solidFill>
              </a:defRPr>
            </a:lvl1pPr>
          </a:lstStyle>
          <a:p>
            <a:fld id="{D5735EE2-985B-4B4E-9F4E-44985C39245F}" type="slidenum">
              <a:rPr lang="zh-CN" altLang="en-US" smtClean="0"/>
              <a:t>‹#›</a:t>
            </a:fld>
            <a:endParaRPr lang="zh-CN" altLang="en-US"/>
          </a:p>
        </p:txBody>
      </p:sp>
      <p:cxnSp>
        <p:nvCxnSpPr>
          <p:cNvPr id="6" name="直接连接符 5"/>
          <p:cNvCxnSpPr/>
          <p:nvPr userDrawn="1"/>
        </p:nvCxnSpPr>
        <p:spPr>
          <a:xfrm>
            <a:off x="2508235" y="949124"/>
            <a:ext cx="7396223" cy="0"/>
          </a:xfrm>
          <a:prstGeom prst="line">
            <a:avLst/>
          </a:prstGeom>
          <a:ln w="28575">
            <a:solidFill>
              <a:schemeClr val="accent1"/>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377DBF-447B-40F7-A2F2-CF976CED4C76}" type="datetime1">
              <a:rPr lang="zh-CN" altLang="en-US" smtClean="0"/>
              <a:t>2019/4/26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35EE2-985B-4B4E-9F4E-44985C39245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3625" y="2503410"/>
            <a:ext cx="8727311" cy="2092881"/>
            <a:chOff x="543625" y="2503410"/>
            <a:chExt cx="8727311" cy="2092881"/>
          </a:xfrm>
        </p:grpSpPr>
        <p:sp>
          <p:nvSpPr>
            <p:cNvPr id="3" name="文本框 2"/>
            <p:cNvSpPr txBox="1"/>
            <p:nvPr/>
          </p:nvSpPr>
          <p:spPr>
            <a:xfrm>
              <a:off x="543625" y="2503410"/>
              <a:ext cx="8727311" cy="1479550"/>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endParaRPr lang="en-US" altLang="zh-CN" sz="4400" b="1" dirty="0">
                <a:solidFill>
                  <a:schemeClr val="accent1"/>
                </a:solidFill>
                <a:latin typeface="微软雅黑" pitchFamily="34" charset="-122"/>
                <a:ea typeface="微软雅黑" pitchFamily="34" charset="-122"/>
              </a:endParaRPr>
            </a:p>
            <a:p>
              <a:pPr algn="ctr"/>
              <a:r>
                <a:rPr lang="en-US" altLang="zh-CN" sz="4400" b="1" dirty="0">
                  <a:solidFill>
                    <a:schemeClr val="accent1"/>
                  </a:solidFill>
                  <a:latin typeface="微软雅黑" pitchFamily="34" charset="-122"/>
                  <a:ea typeface="微软雅黑" pitchFamily="34" charset="-122"/>
                </a:rPr>
                <a:t>FTP</a:t>
              </a:r>
              <a:r>
                <a:rPr lang="zh-CN" altLang="en-US" sz="4400" b="1" dirty="0">
                  <a:solidFill>
                    <a:schemeClr val="accent1"/>
                  </a:solidFill>
                  <a:latin typeface="微软雅黑" pitchFamily="34" charset="-122"/>
                  <a:ea typeface="微软雅黑" pitchFamily="34" charset="-122"/>
                </a:rPr>
                <a:t>答辩</a:t>
              </a:r>
            </a:p>
          </p:txBody>
        </p:sp>
        <p:sp>
          <p:nvSpPr>
            <p:cNvPr id="4" name="文本框 3"/>
            <p:cNvSpPr txBox="1"/>
            <p:nvPr/>
          </p:nvSpPr>
          <p:spPr>
            <a:xfrm>
              <a:off x="2777490" y="3949960"/>
              <a:ext cx="3832860" cy="646331"/>
            </a:xfrm>
            <a:prstGeom prst="rect">
              <a:avLst/>
            </a:prstGeom>
            <a:noFill/>
          </p:spPr>
          <p:txBody>
            <a:bodyPr wrap="square" rtlCol="0">
              <a:spAutoFit/>
            </a:bodyPr>
            <a:lstStyle/>
            <a:p>
              <a:pPr algn="ctr"/>
              <a:r>
                <a:rPr lang="en-US" altLang="zh-CN" b="1" dirty="0">
                  <a:solidFill>
                    <a:schemeClr val="accent1"/>
                  </a:solidFill>
                  <a:latin typeface="微软雅黑" pitchFamily="34" charset="-122"/>
                  <a:ea typeface="微软雅黑" pitchFamily="34" charset="-122"/>
                </a:rPr>
                <a:t>20160208000085</a:t>
              </a:r>
              <a:r>
                <a:rPr lang="zh-CN" altLang="en-US" b="1" dirty="0">
                  <a:solidFill>
                    <a:schemeClr val="accent1"/>
                  </a:solidFill>
                  <a:latin typeface="微软雅黑" pitchFamily="34" charset="-122"/>
                  <a:ea typeface="微软雅黑" pitchFamily="34" charset="-122"/>
                </a:rPr>
                <a:t>林志舟 </a:t>
              </a:r>
              <a:endParaRPr lang="en-US" altLang="zh-CN" b="1" dirty="0">
                <a:solidFill>
                  <a:schemeClr val="accent1"/>
                </a:solidFill>
                <a:latin typeface="微软雅黑" pitchFamily="34" charset="-122"/>
                <a:ea typeface="微软雅黑" pitchFamily="34" charset="-122"/>
              </a:endParaRPr>
            </a:p>
            <a:p>
              <a:pPr algn="ctr"/>
              <a:r>
                <a:rPr lang="en-US" altLang="zh-CN" b="1" dirty="0">
                  <a:solidFill>
                    <a:schemeClr val="accent1"/>
                  </a:solidFill>
                  <a:latin typeface="微软雅黑" pitchFamily="34" charset="-122"/>
                  <a:ea typeface="微软雅黑" pitchFamily="34" charset="-122"/>
                </a:rPr>
                <a:t>20160208000129</a:t>
              </a:r>
              <a:r>
                <a:rPr lang="zh-CN" altLang="en-US" b="1" dirty="0">
                  <a:solidFill>
                    <a:schemeClr val="accent1"/>
                  </a:solidFill>
                  <a:latin typeface="微软雅黑" pitchFamily="34" charset="-122"/>
                  <a:ea typeface="微软雅黑" pitchFamily="34" charset="-122"/>
                </a:rPr>
                <a:t>王辰光</a:t>
              </a:r>
            </a:p>
          </p:txBody>
        </p:sp>
      </p:grpSp>
      <p:sp>
        <p:nvSpPr>
          <p:cNvPr id="5" name="灯片编号占位符 4"/>
          <p:cNvSpPr>
            <a:spLocks noGrp="1"/>
          </p:cNvSpPr>
          <p:nvPr>
            <p:ph type="sldNum" sz="quarter" idx="4294967295"/>
          </p:nvPr>
        </p:nvSpPr>
        <p:spPr>
          <a:xfrm>
            <a:off x="8610600" y="6356350"/>
            <a:ext cx="2743200" cy="365125"/>
          </a:xfrm>
        </p:spPr>
        <p:txBody>
          <a:bodyPr/>
          <a:lstStyle/>
          <a:p>
            <a:fld id="{D5735EE2-985B-4B4E-9F4E-44985C39245F}"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EAEA2AA5-2015-40FF-B8B0-1421C3AB2B87}"/>
              </a:ext>
            </a:extLst>
          </p:cNvPr>
          <p:cNvPicPr>
            <a:picLocks noChangeAspect="1"/>
          </p:cNvPicPr>
          <p:nvPr/>
        </p:nvPicPr>
        <p:blipFill>
          <a:blip r:embed="rId2"/>
          <a:stretch>
            <a:fillRect/>
          </a:stretch>
        </p:blipFill>
        <p:spPr>
          <a:xfrm>
            <a:off x="7594128" y="3600110"/>
            <a:ext cx="4299171" cy="1879697"/>
          </a:xfrm>
          <a:prstGeom prst="rect">
            <a:avLst/>
          </a:prstGeom>
        </p:spPr>
      </p:pic>
      <p:sp>
        <p:nvSpPr>
          <p:cNvPr id="2" name="灯片编号占位符 1">
            <a:extLst>
              <a:ext uri="{FF2B5EF4-FFF2-40B4-BE49-F238E27FC236}">
                <a16:creationId xmlns:a16="http://schemas.microsoft.com/office/drawing/2014/main" id="{D0E8DAFC-C57F-47A3-BF03-6C93AEB6156D}"/>
              </a:ext>
            </a:extLst>
          </p:cNvPr>
          <p:cNvSpPr>
            <a:spLocks noGrp="1"/>
          </p:cNvSpPr>
          <p:nvPr>
            <p:ph type="sldNum" sz="quarter" idx="12"/>
          </p:nvPr>
        </p:nvSpPr>
        <p:spPr/>
        <p:txBody>
          <a:bodyPr/>
          <a:lstStyle/>
          <a:p>
            <a:fld id="{D5735EE2-985B-4B4E-9F4E-44985C39245F}" type="slidenum">
              <a:rPr lang="zh-CN" altLang="en-US" smtClean="0"/>
              <a:t>10</a:t>
            </a:fld>
            <a:endParaRPr lang="zh-CN" altLang="en-US"/>
          </a:p>
        </p:txBody>
      </p:sp>
      <p:pic>
        <p:nvPicPr>
          <p:cNvPr id="3" name="图片 2">
            <a:extLst>
              <a:ext uri="{FF2B5EF4-FFF2-40B4-BE49-F238E27FC236}">
                <a16:creationId xmlns:a16="http://schemas.microsoft.com/office/drawing/2014/main" id="{47D3FBF3-E243-4A04-894C-20F4084B56FE}"/>
              </a:ext>
            </a:extLst>
          </p:cNvPr>
          <p:cNvPicPr>
            <a:picLocks noChangeAspect="1"/>
          </p:cNvPicPr>
          <p:nvPr/>
        </p:nvPicPr>
        <p:blipFill>
          <a:blip r:embed="rId3"/>
          <a:stretch>
            <a:fillRect/>
          </a:stretch>
        </p:blipFill>
        <p:spPr>
          <a:xfrm>
            <a:off x="0" y="0"/>
            <a:ext cx="3333921" cy="4057859"/>
          </a:xfrm>
          <a:prstGeom prst="rect">
            <a:avLst/>
          </a:prstGeom>
        </p:spPr>
      </p:pic>
      <p:pic>
        <p:nvPicPr>
          <p:cNvPr id="5" name="图片 4">
            <a:extLst>
              <a:ext uri="{FF2B5EF4-FFF2-40B4-BE49-F238E27FC236}">
                <a16:creationId xmlns:a16="http://schemas.microsoft.com/office/drawing/2014/main" id="{2ED90613-E861-4996-9B21-A9184B6CC000}"/>
              </a:ext>
            </a:extLst>
          </p:cNvPr>
          <p:cNvPicPr>
            <a:picLocks noChangeAspect="1"/>
          </p:cNvPicPr>
          <p:nvPr/>
        </p:nvPicPr>
        <p:blipFill>
          <a:blip r:embed="rId4"/>
          <a:stretch>
            <a:fillRect/>
          </a:stretch>
        </p:blipFill>
        <p:spPr>
          <a:xfrm>
            <a:off x="640453" y="4101982"/>
            <a:ext cx="2724290" cy="2286117"/>
          </a:xfrm>
          <a:prstGeom prst="rect">
            <a:avLst/>
          </a:prstGeom>
        </p:spPr>
      </p:pic>
      <p:pic>
        <p:nvPicPr>
          <p:cNvPr id="6" name="图片 5">
            <a:extLst>
              <a:ext uri="{FF2B5EF4-FFF2-40B4-BE49-F238E27FC236}">
                <a16:creationId xmlns:a16="http://schemas.microsoft.com/office/drawing/2014/main" id="{B3A83E94-AA5C-41B2-B5BD-FAD21909CB65}"/>
              </a:ext>
            </a:extLst>
          </p:cNvPr>
          <p:cNvPicPr>
            <a:picLocks noChangeAspect="1"/>
          </p:cNvPicPr>
          <p:nvPr/>
        </p:nvPicPr>
        <p:blipFill>
          <a:blip r:embed="rId5"/>
          <a:stretch>
            <a:fillRect/>
          </a:stretch>
        </p:blipFill>
        <p:spPr>
          <a:xfrm>
            <a:off x="3333921" y="91817"/>
            <a:ext cx="3708591" cy="3098959"/>
          </a:xfrm>
          <a:prstGeom prst="rect">
            <a:avLst/>
          </a:prstGeom>
        </p:spPr>
      </p:pic>
      <p:pic>
        <p:nvPicPr>
          <p:cNvPr id="7" name="图片 6">
            <a:extLst>
              <a:ext uri="{FF2B5EF4-FFF2-40B4-BE49-F238E27FC236}">
                <a16:creationId xmlns:a16="http://schemas.microsoft.com/office/drawing/2014/main" id="{255058C7-9756-4362-BB4B-9E5770B374E9}"/>
              </a:ext>
            </a:extLst>
          </p:cNvPr>
          <p:cNvPicPr>
            <a:picLocks noChangeAspect="1"/>
          </p:cNvPicPr>
          <p:nvPr/>
        </p:nvPicPr>
        <p:blipFill>
          <a:blip r:embed="rId6"/>
          <a:stretch>
            <a:fillRect/>
          </a:stretch>
        </p:blipFill>
        <p:spPr>
          <a:xfrm>
            <a:off x="3558089" y="3282593"/>
            <a:ext cx="4788146" cy="3245017"/>
          </a:xfrm>
          <a:prstGeom prst="rect">
            <a:avLst/>
          </a:prstGeom>
        </p:spPr>
      </p:pic>
      <p:pic>
        <p:nvPicPr>
          <p:cNvPr id="8" name="图片 7">
            <a:extLst>
              <a:ext uri="{FF2B5EF4-FFF2-40B4-BE49-F238E27FC236}">
                <a16:creationId xmlns:a16="http://schemas.microsoft.com/office/drawing/2014/main" id="{EB9C3445-0F64-453D-A1FD-CEBE9C21EA0B}"/>
              </a:ext>
            </a:extLst>
          </p:cNvPr>
          <p:cNvPicPr>
            <a:picLocks noChangeAspect="1"/>
          </p:cNvPicPr>
          <p:nvPr/>
        </p:nvPicPr>
        <p:blipFill>
          <a:blip r:embed="rId7"/>
          <a:stretch>
            <a:fillRect/>
          </a:stretch>
        </p:blipFill>
        <p:spPr>
          <a:xfrm>
            <a:off x="7594128" y="91817"/>
            <a:ext cx="4483330" cy="3416476"/>
          </a:xfrm>
          <a:prstGeom prst="rect">
            <a:avLst/>
          </a:prstGeom>
        </p:spPr>
      </p:pic>
    </p:spTree>
    <p:extLst>
      <p:ext uri="{BB962C8B-B14F-4D97-AF65-F5344CB8AC3E}">
        <p14:creationId xmlns:p14="http://schemas.microsoft.com/office/powerpoint/2010/main" val="365167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9"/>
          <p:cNvSpPr>
            <a:spLocks noChangeArrowheads="1"/>
          </p:cNvSpPr>
          <p:nvPr/>
        </p:nvSpPr>
        <p:spPr bwMode="auto">
          <a:xfrm>
            <a:off x="3839402" y="2673591"/>
            <a:ext cx="156633" cy="148167"/>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6" name="Freeform 10"/>
          <p:cNvSpPr/>
          <p:nvPr/>
        </p:nvSpPr>
        <p:spPr bwMode="auto">
          <a:xfrm>
            <a:off x="3761084" y="2838690"/>
            <a:ext cx="315384" cy="620184"/>
          </a:xfrm>
          <a:custGeom>
            <a:avLst/>
            <a:gdLst>
              <a:gd name="T0" fmla="*/ 40 w 40"/>
              <a:gd name="T1" fmla="*/ 12 h 79"/>
              <a:gd name="T2" fmla="*/ 29 w 40"/>
              <a:gd name="T3" fmla="*/ 0 h 79"/>
              <a:gd name="T4" fmla="*/ 17 w 40"/>
              <a:gd name="T5" fmla="*/ 0 h 79"/>
              <a:gd name="T6" fmla="*/ 16 w 40"/>
              <a:gd name="T7" fmla="*/ 0 h 79"/>
              <a:gd name="T8" fmla="*/ 12 w 40"/>
              <a:gd name="T9" fmla="*/ 0 h 79"/>
              <a:gd name="T10" fmla="*/ 0 w 40"/>
              <a:gd name="T11" fmla="*/ 12 h 79"/>
              <a:gd name="T12" fmla="*/ 0 w 40"/>
              <a:gd name="T13" fmla="*/ 12 h 79"/>
              <a:gd name="T14" fmla="*/ 0 w 40"/>
              <a:gd name="T15" fmla="*/ 35 h 79"/>
              <a:gd name="T16" fmla="*/ 4 w 40"/>
              <a:gd name="T17" fmla="*/ 38 h 79"/>
              <a:gd name="T18" fmla="*/ 7 w 40"/>
              <a:gd name="T19" fmla="*/ 35 h 79"/>
              <a:gd name="T20" fmla="*/ 7 w 40"/>
              <a:gd name="T21" fmla="*/ 21 h 79"/>
              <a:gd name="T22" fmla="*/ 7 w 40"/>
              <a:gd name="T23" fmla="*/ 13 h 79"/>
              <a:gd name="T24" fmla="*/ 9 w 40"/>
              <a:gd name="T25" fmla="*/ 13 h 79"/>
              <a:gd name="T26" fmla="*/ 9 w 40"/>
              <a:gd name="T27" fmla="*/ 22 h 79"/>
              <a:gd name="T28" fmla="*/ 9 w 40"/>
              <a:gd name="T29" fmla="*/ 36 h 79"/>
              <a:gd name="T30" fmla="*/ 9 w 40"/>
              <a:gd name="T31" fmla="*/ 38 h 79"/>
              <a:gd name="T32" fmla="*/ 9 w 40"/>
              <a:gd name="T33" fmla="*/ 74 h 79"/>
              <a:gd name="T34" fmla="*/ 14 w 40"/>
              <a:gd name="T35" fmla="*/ 79 h 79"/>
              <a:gd name="T36" fmla="*/ 19 w 40"/>
              <a:gd name="T37" fmla="*/ 74 h 79"/>
              <a:gd name="T38" fmla="*/ 19 w 40"/>
              <a:gd name="T39" fmla="*/ 38 h 79"/>
              <a:gd name="T40" fmla="*/ 21 w 40"/>
              <a:gd name="T41" fmla="*/ 38 h 79"/>
              <a:gd name="T42" fmla="*/ 21 w 40"/>
              <a:gd name="T43" fmla="*/ 74 h 79"/>
              <a:gd name="T44" fmla="*/ 26 w 40"/>
              <a:gd name="T45" fmla="*/ 79 h 79"/>
              <a:gd name="T46" fmla="*/ 31 w 40"/>
              <a:gd name="T47" fmla="*/ 74 h 79"/>
              <a:gd name="T48" fmla="*/ 31 w 40"/>
              <a:gd name="T49" fmla="*/ 38 h 79"/>
              <a:gd name="T50" fmla="*/ 31 w 40"/>
              <a:gd name="T51" fmla="*/ 36 h 79"/>
              <a:gd name="T52" fmla="*/ 31 w 40"/>
              <a:gd name="T53" fmla="*/ 22 h 79"/>
              <a:gd name="T54" fmla="*/ 31 w 40"/>
              <a:gd name="T55" fmla="*/ 13 h 79"/>
              <a:gd name="T56" fmla="*/ 33 w 40"/>
              <a:gd name="T57" fmla="*/ 13 h 79"/>
              <a:gd name="T58" fmla="*/ 33 w 40"/>
              <a:gd name="T59" fmla="*/ 21 h 79"/>
              <a:gd name="T60" fmla="*/ 33 w 40"/>
              <a:gd name="T61" fmla="*/ 35 h 79"/>
              <a:gd name="T62" fmla="*/ 37 w 40"/>
              <a:gd name="T63" fmla="*/ 38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5"/>
                  <a:pt x="35" y="0"/>
                  <a:pt x="29" y="0"/>
                </a:cubicBezTo>
                <a:cubicBezTo>
                  <a:pt x="17" y="0"/>
                  <a:pt x="17" y="0"/>
                  <a:pt x="17" y="0"/>
                </a:cubicBezTo>
                <a:cubicBezTo>
                  <a:pt x="16" y="0"/>
                  <a:pt x="16" y="0"/>
                  <a:pt x="16" y="0"/>
                </a:cubicBezTo>
                <a:cubicBezTo>
                  <a:pt x="12" y="0"/>
                  <a:pt x="12" y="0"/>
                  <a:pt x="12" y="0"/>
                </a:cubicBezTo>
                <a:cubicBezTo>
                  <a:pt x="5" y="0"/>
                  <a:pt x="0" y="5"/>
                  <a:pt x="0" y="12"/>
                </a:cubicBezTo>
                <a:cubicBezTo>
                  <a:pt x="0" y="12"/>
                  <a:pt x="0" y="12"/>
                  <a:pt x="0" y="12"/>
                </a:cubicBezTo>
                <a:cubicBezTo>
                  <a:pt x="0" y="35"/>
                  <a:pt x="0" y="35"/>
                  <a:pt x="0" y="35"/>
                </a:cubicBezTo>
                <a:cubicBezTo>
                  <a:pt x="0" y="37"/>
                  <a:pt x="1" y="38"/>
                  <a:pt x="4" y="38"/>
                </a:cubicBezTo>
                <a:cubicBezTo>
                  <a:pt x="6" y="38"/>
                  <a:pt x="7" y="37"/>
                  <a:pt x="7" y="35"/>
                </a:cubicBezTo>
                <a:cubicBezTo>
                  <a:pt x="7" y="21"/>
                  <a:pt x="7" y="21"/>
                  <a:pt x="7" y="21"/>
                </a:cubicBezTo>
                <a:cubicBezTo>
                  <a:pt x="7" y="13"/>
                  <a:pt x="7" y="13"/>
                  <a:pt x="7" y="13"/>
                </a:cubicBezTo>
                <a:cubicBezTo>
                  <a:pt x="9" y="13"/>
                  <a:pt x="9" y="13"/>
                  <a:pt x="9" y="13"/>
                </a:cubicBezTo>
                <a:cubicBezTo>
                  <a:pt x="9" y="22"/>
                  <a:pt x="9" y="22"/>
                  <a:pt x="9" y="22"/>
                </a:cubicBezTo>
                <a:cubicBezTo>
                  <a:pt x="9" y="36"/>
                  <a:pt x="9" y="36"/>
                  <a:pt x="9" y="36"/>
                </a:cubicBezTo>
                <a:cubicBezTo>
                  <a:pt x="9" y="38"/>
                  <a:pt x="9" y="38"/>
                  <a:pt x="9" y="38"/>
                </a:cubicBezTo>
                <a:cubicBezTo>
                  <a:pt x="9" y="74"/>
                  <a:pt x="9" y="74"/>
                  <a:pt x="9" y="74"/>
                </a:cubicBezTo>
                <a:cubicBezTo>
                  <a:pt x="9" y="77"/>
                  <a:pt x="11" y="79"/>
                  <a:pt x="14" y="79"/>
                </a:cubicBezTo>
                <a:cubicBezTo>
                  <a:pt x="17" y="79"/>
                  <a:pt x="19" y="77"/>
                  <a:pt x="19" y="74"/>
                </a:cubicBezTo>
                <a:cubicBezTo>
                  <a:pt x="19" y="38"/>
                  <a:pt x="19" y="38"/>
                  <a:pt x="19" y="38"/>
                </a:cubicBezTo>
                <a:cubicBezTo>
                  <a:pt x="21" y="38"/>
                  <a:pt x="21" y="38"/>
                  <a:pt x="21" y="38"/>
                </a:cubicBezTo>
                <a:cubicBezTo>
                  <a:pt x="21" y="74"/>
                  <a:pt x="21" y="74"/>
                  <a:pt x="21" y="74"/>
                </a:cubicBezTo>
                <a:cubicBezTo>
                  <a:pt x="21" y="77"/>
                  <a:pt x="23" y="79"/>
                  <a:pt x="26" y="79"/>
                </a:cubicBezTo>
                <a:cubicBezTo>
                  <a:pt x="29" y="79"/>
                  <a:pt x="31" y="77"/>
                  <a:pt x="31" y="74"/>
                </a:cubicBezTo>
                <a:cubicBezTo>
                  <a:pt x="31" y="38"/>
                  <a:pt x="31" y="38"/>
                  <a:pt x="31" y="38"/>
                </a:cubicBezTo>
                <a:cubicBezTo>
                  <a:pt x="31" y="36"/>
                  <a:pt x="31" y="36"/>
                  <a:pt x="31" y="36"/>
                </a:cubicBezTo>
                <a:cubicBezTo>
                  <a:pt x="31" y="22"/>
                  <a:pt x="31" y="22"/>
                  <a:pt x="31" y="22"/>
                </a:cubicBezTo>
                <a:cubicBezTo>
                  <a:pt x="31" y="13"/>
                  <a:pt x="31" y="13"/>
                  <a:pt x="31" y="13"/>
                </a:cubicBezTo>
                <a:cubicBezTo>
                  <a:pt x="33" y="13"/>
                  <a:pt x="33" y="13"/>
                  <a:pt x="33" y="13"/>
                </a:cubicBezTo>
                <a:cubicBezTo>
                  <a:pt x="33" y="21"/>
                  <a:pt x="33" y="21"/>
                  <a:pt x="33" y="21"/>
                </a:cubicBezTo>
                <a:cubicBezTo>
                  <a:pt x="33" y="35"/>
                  <a:pt x="33" y="35"/>
                  <a:pt x="33" y="35"/>
                </a:cubicBezTo>
                <a:cubicBezTo>
                  <a:pt x="33" y="37"/>
                  <a:pt x="35" y="38"/>
                  <a:pt x="37" y="38"/>
                </a:cubicBezTo>
                <a:cubicBezTo>
                  <a:pt x="39" y="38"/>
                  <a:pt x="40" y="37"/>
                  <a:pt x="40" y="35"/>
                </a:cubicBezTo>
                <a:cubicBezTo>
                  <a:pt x="40" y="12"/>
                  <a:pt x="40" y="12"/>
                  <a:pt x="40" y="12"/>
                </a:cubicBezTo>
                <a:cubicBezTo>
                  <a:pt x="40" y="12"/>
                  <a:pt x="40" y="12"/>
                  <a:pt x="40" y="12"/>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7" name="Oval 11"/>
          <p:cNvSpPr>
            <a:spLocks noChangeArrowheads="1"/>
          </p:cNvSpPr>
          <p:nvPr/>
        </p:nvSpPr>
        <p:spPr bwMode="auto">
          <a:xfrm>
            <a:off x="4256385" y="2673591"/>
            <a:ext cx="150284" cy="148167"/>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8" name="Freeform 12"/>
          <p:cNvSpPr/>
          <p:nvPr/>
        </p:nvSpPr>
        <p:spPr bwMode="auto">
          <a:xfrm>
            <a:off x="4169602" y="2838690"/>
            <a:ext cx="321733" cy="620184"/>
          </a:xfrm>
          <a:custGeom>
            <a:avLst/>
            <a:gdLst>
              <a:gd name="T0" fmla="*/ 41 w 41"/>
              <a:gd name="T1" fmla="*/ 12 h 79"/>
              <a:gd name="T2" fmla="*/ 29 w 41"/>
              <a:gd name="T3" fmla="*/ 0 h 79"/>
              <a:gd name="T4" fmla="*/ 17 w 41"/>
              <a:gd name="T5" fmla="*/ 0 h 79"/>
              <a:gd name="T6" fmla="*/ 17 w 41"/>
              <a:gd name="T7" fmla="*/ 0 h 79"/>
              <a:gd name="T8" fmla="*/ 12 w 41"/>
              <a:gd name="T9" fmla="*/ 0 h 79"/>
              <a:gd name="T10" fmla="*/ 0 w 41"/>
              <a:gd name="T11" fmla="*/ 12 h 79"/>
              <a:gd name="T12" fmla="*/ 0 w 41"/>
              <a:gd name="T13" fmla="*/ 12 h 79"/>
              <a:gd name="T14" fmla="*/ 0 w 41"/>
              <a:gd name="T15" fmla="*/ 35 h 79"/>
              <a:gd name="T16" fmla="*/ 4 w 41"/>
              <a:gd name="T17" fmla="*/ 38 h 79"/>
              <a:gd name="T18" fmla="*/ 8 w 41"/>
              <a:gd name="T19" fmla="*/ 35 h 79"/>
              <a:gd name="T20" fmla="*/ 8 w 41"/>
              <a:gd name="T21" fmla="*/ 21 h 79"/>
              <a:gd name="T22" fmla="*/ 8 w 41"/>
              <a:gd name="T23" fmla="*/ 13 h 79"/>
              <a:gd name="T24" fmla="*/ 9 w 41"/>
              <a:gd name="T25" fmla="*/ 13 h 79"/>
              <a:gd name="T26" fmla="*/ 9 w 41"/>
              <a:gd name="T27" fmla="*/ 22 h 79"/>
              <a:gd name="T28" fmla="*/ 9 w 41"/>
              <a:gd name="T29" fmla="*/ 36 h 79"/>
              <a:gd name="T30" fmla="*/ 9 w 41"/>
              <a:gd name="T31" fmla="*/ 38 h 79"/>
              <a:gd name="T32" fmla="*/ 9 w 41"/>
              <a:gd name="T33" fmla="*/ 74 h 79"/>
              <a:gd name="T34" fmla="*/ 14 w 41"/>
              <a:gd name="T35" fmla="*/ 79 h 79"/>
              <a:gd name="T36" fmla="*/ 19 w 41"/>
              <a:gd name="T37" fmla="*/ 74 h 79"/>
              <a:gd name="T38" fmla="*/ 19 w 41"/>
              <a:gd name="T39" fmla="*/ 38 h 79"/>
              <a:gd name="T40" fmla="*/ 21 w 41"/>
              <a:gd name="T41" fmla="*/ 38 h 79"/>
              <a:gd name="T42" fmla="*/ 21 w 41"/>
              <a:gd name="T43" fmla="*/ 74 h 79"/>
              <a:gd name="T44" fmla="*/ 26 w 41"/>
              <a:gd name="T45" fmla="*/ 79 h 79"/>
              <a:gd name="T46" fmla="*/ 31 w 41"/>
              <a:gd name="T47" fmla="*/ 74 h 79"/>
              <a:gd name="T48" fmla="*/ 31 w 41"/>
              <a:gd name="T49" fmla="*/ 38 h 79"/>
              <a:gd name="T50" fmla="*/ 31 w 41"/>
              <a:gd name="T51" fmla="*/ 36 h 79"/>
              <a:gd name="T52" fmla="*/ 31 w 41"/>
              <a:gd name="T53" fmla="*/ 22 h 79"/>
              <a:gd name="T54" fmla="*/ 31 w 41"/>
              <a:gd name="T55" fmla="*/ 13 h 79"/>
              <a:gd name="T56" fmla="*/ 33 w 41"/>
              <a:gd name="T57" fmla="*/ 13 h 79"/>
              <a:gd name="T58" fmla="*/ 33 w 41"/>
              <a:gd name="T59" fmla="*/ 21 h 79"/>
              <a:gd name="T60" fmla="*/ 33 w 41"/>
              <a:gd name="T61" fmla="*/ 35 h 79"/>
              <a:gd name="T62" fmla="*/ 37 w 41"/>
              <a:gd name="T63" fmla="*/ 38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5"/>
                  <a:pt x="35" y="0"/>
                  <a:pt x="29" y="0"/>
                </a:cubicBezTo>
                <a:cubicBezTo>
                  <a:pt x="17" y="0"/>
                  <a:pt x="17" y="0"/>
                  <a:pt x="17" y="0"/>
                </a:cubicBezTo>
                <a:cubicBezTo>
                  <a:pt x="17" y="0"/>
                  <a:pt x="17" y="0"/>
                  <a:pt x="17" y="0"/>
                </a:cubicBezTo>
                <a:cubicBezTo>
                  <a:pt x="12" y="0"/>
                  <a:pt x="12" y="0"/>
                  <a:pt x="12" y="0"/>
                </a:cubicBezTo>
                <a:cubicBezTo>
                  <a:pt x="5" y="0"/>
                  <a:pt x="0" y="5"/>
                  <a:pt x="0" y="12"/>
                </a:cubicBezTo>
                <a:cubicBezTo>
                  <a:pt x="0" y="12"/>
                  <a:pt x="0" y="12"/>
                  <a:pt x="0" y="12"/>
                </a:cubicBezTo>
                <a:cubicBezTo>
                  <a:pt x="0" y="35"/>
                  <a:pt x="0" y="35"/>
                  <a:pt x="0" y="35"/>
                </a:cubicBezTo>
                <a:cubicBezTo>
                  <a:pt x="0" y="37"/>
                  <a:pt x="2" y="38"/>
                  <a:pt x="4" y="38"/>
                </a:cubicBezTo>
                <a:cubicBezTo>
                  <a:pt x="6" y="38"/>
                  <a:pt x="8" y="37"/>
                  <a:pt x="8" y="35"/>
                </a:cubicBezTo>
                <a:cubicBezTo>
                  <a:pt x="8" y="21"/>
                  <a:pt x="8" y="21"/>
                  <a:pt x="8" y="21"/>
                </a:cubicBezTo>
                <a:cubicBezTo>
                  <a:pt x="8" y="13"/>
                  <a:pt x="8" y="13"/>
                  <a:pt x="8" y="13"/>
                </a:cubicBezTo>
                <a:cubicBezTo>
                  <a:pt x="9" y="13"/>
                  <a:pt x="9" y="13"/>
                  <a:pt x="9" y="13"/>
                </a:cubicBezTo>
                <a:cubicBezTo>
                  <a:pt x="9" y="22"/>
                  <a:pt x="9" y="22"/>
                  <a:pt x="9" y="22"/>
                </a:cubicBezTo>
                <a:cubicBezTo>
                  <a:pt x="9" y="36"/>
                  <a:pt x="9" y="36"/>
                  <a:pt x="9" y="36"/>
                </a:cubicBezTo>
                <a:cubicBezTo>
                  <a:pt x="9" y="38"/>
                  <a:pt x="9" y="38"/>
                  <a:pt x="9" y="38"/>
                </a:cubicBezTo>
                <a:cubicBezTo>
                  <a:pt x="9" y="74"/>
                  <a:pt x="9" y="74"/>
                  <a:pt x="9" y="74"/>
                </a:cubicBezTo>
                <a:cubicBezTo>
                  <a:pt x="9" y="77"/>
                  <a:pt x="12" y="79"/>
                  <a:pt x="14" y="79"/>
                </a:cubicBezTo>
                <a:cubicBezTo>
                  <a:pt x="17" y="79"/>
                  <a:pt x="19" y="77"/>
                  <a:pt x="19" y="74"/>
                </a:cubicBezTo>
                <a:cubicBezTo>
                  <a:pt x="19" y="38"/>
                  <a:pt x="19" y="38"/>
                  <a:pt x="19" y="38"/>
                </a:cubicBezTo>
                <a:cubicBezTo>
                  <a:pt x="21" y="38"/>
                  <a:pt x="21" y="38"/>
                  <a:pt x="21" y="38"/>
                </a:cubicBezTo>
                <a:cubicBezTo>
                  <a:pt x="21" y="74"/>
                  <a:pt x="21" y="74"/>
                  <a:pt x="21" y="74"/>
                </a:cubicBezTo>
                <a:cubicBezTo>
                  <a:pt x="21" y="77"/>
                  <a:pt x="24" y="79"/>
                  <a:pt x="26" y="79"/>
                </a:cubicBezTo>
                <a:cubicBezTo>
                  <a:pt x="29" y="79"/>
                  <a:pt x="31" y="77"/>
                  <a:pt x="31" y="74"/>
                </a:cubicBezTo>
                <a:cubicBezTo>
                  <a:pt x="31" y="38"/>
                  <a:pt x="31" y="38"/>
                  <a:pt x="31" y="38"/>
                </a:cubicBezTo>
                <a:cubicBezTo>
                  <a:pt x="31" y="36"/>
                  <a:pt x="31" y="36"/>
                  <a:pt x="31" y="36"/>
                </a:cubicBezTo>
                <a:cubicBezTo>
                  <a:pt x="31" y="22"/>
                  <a:pt x="31" y="22"/>
                  <a:pt x="31" y="22"/>
                </a:cubicBezTo>
                <a:cubicBezTo>
                  <a:pt x="31" y="13"/>
                  <a:pt x="31" y="13"/>
                  <a:pt x="31" y="13"/>
                </a:cubicBezTo>
                <a:cubicBezTo>
                  <a:pt x="33" y="13"/>
                  <a:pt x="33" y="13"/>
                  <a:pt x="33" y="13"/>
                </a:cubicBezTo>
                <a:cubicBezTo>
                  <a:pt x="33" y="21"/>
                  <a:pt x="33" y="21"/>
                  <a:pt x="33" y="21"/>
                </a:cubicBezTo>
                <a:cubicBezTo>
                  <a:pt x="33" y="35"/>
                  <a:pt x="33" y="35"/>
                  <a:pt x="33" y="35"/>
                </a:cubicBezTo>
                <a:cubicBezTo>
                  <a:pt x="33" y="37"/>
                  <a:pt x="35" y="38"/>
                  <a:pt x="37" y="38"/>
                </a:cubicBezTo>
                <a:cubicBezTo>
                  <a:pt x="39" y="38"/>
                  <a:pt x="41" y="37"/>
                  <a:pt x="41" y="35"/>
                </a:cubicBezTo>
                <a:cubicBezTo>
                  <a:pt x="41" y="12"/>
                  <a:pt x="41" y="12"/>
                  <a:pt x="41" y="12"/>
                </a:cubicBezTo>
                <a:cubicBezTo>
                  <a:pt x="41" y="12"/>
                  <a:pt x="41" y="12"/>
                  <a:pt x="41" y="12"/>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9" name="Oval 13"/>
          <p:cNvSpPr>
            <a:spLocks noChangeArrowheads="1"/>
          </p:cNvSpPr>
          <p:nvPr/>
        </p:nvSpPr>
        <p:spPr bwMode="auto">
          <a:xfrm>
            <a:off x="4664902" y="2673591"/>
            <a:ext cx="150284" cy="148167"/>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0" name="Freeform 14"/>
          <p:cNvSpPr/>
          <p:nvPr/>
        </p:nvSpPr>
        <p:spPr bwMode="auto">
          <a:xfrm>
            <a:off x="4586584" y="2838690"/>
            <a:ext cx="315384" cy="620184"/>
          </a:xfrm>
          <a:custGeom>
            <a:avLst/>
            <a:gdLst>
              <a:gd name="T0" fmla="*/ 40 w 40"/>
              <a:gd name="T1" fmla="*/ 12 h 79"/>
              <a:gd name="T2" fmla="*/ 28 w 40"/>
              <a:gd name="T3" fmla="*/ 0 h 79"/>
              <a:gd name="T4" fmla="*/ 17 w 40"/>
              <a:gd name="T5" fmla="*/ 0 h 79"/>
              <a:gd name="T6" fmla="*/ 16 w 40"/>
              <a:gd name="T7" fmla="*/ 0 h 79"/>
              <a:gd name="T8" fmla="*/ 11 w 40"/>
              <a:gd name="T9" fmla="*/ 0 h 79"/>
              <a:gd name="T10" fmla="*/ 0 w 40"/>
              <a:gd name="T11" fmla="*/ 12 h 79"/>
              <a:gd name="T12" fmla="*/ 0 w 40"/>
              <a:gd name="T13" fmla="*/ 12 h 79"/>
              <a:gd name="T14" fmla="*/ 0 w 40"/>
              <a:gd name="T15" fmla="*/ 35 h 79"/>
              <a:gd name="T16" fmla="*/ 3 w 40"/>
              <a:gd name="T17" fmla="*/ 38 h 79"/>
              <a:gd name="T18" fmla="*/ 7 w 40"/>
              <a:gd name="T19" fmla="*/ 35 h 79"/>
              <a:gd name="T20" fmla="*/ 7 w 40"/>
              <a:gd name="T21" fmla="*/ 21 h 79"/>
              <a:gd name="T22" fmla="*/ 7 w 40"/>
              <a:gd name="T23" fmla="*/ 13 h 79"/>
              <a:gd name="T24" fmla="*/ 9 w 40"/>
              <a:gd name="T25" fmla="*/ 13 h 79"/>
              <a:gd name="T26" fmla="*/ 9 w 40"/>
              <a:gd name="T27" fmla="*/ 22 h 79"/>
              <a:gd name="T28" fmla="*/ 9 w 40"/>
              <a:gd name="T29" fmla="*/ 36 h 79"/>
              <a:gd name="T30" fmla="*/ 9 w 40"/>
              <a:gd name="T31" fmla="*/ 38 h 79"/>
              <a:gd name="T32" fmla="*/ 9 w 40"/>
              <a:gd name="T33" fmla="*/ 74 h 79"/>
              <a:gd name="T34" fmla="*/ 14 w 40"/>
              <a:gd name="T35" fmla="*/ 79 h 79"/>
              <a:gd name="T36" fmla="*/ 19 w 40"/>
              <a:gd name="T37" fmla="*/ 74 h 79"/>
              <a:gd name="T38" fmla="*/ 19 w 40"/>
              <a:gd name="T39" fmla="*/ 38 h 79"/>
              <a:gd name="T40" fmla="*/ 21 w 40"/>
              <a:gd name="T41" fmla="*/ 38 h 79"/>
              <a:gd name="T42" fmla="*/ 21 w 40"/>
              <a:gd name="T43" fmla="*/ 74 h 79"/>
              <a:gd name="T44" fmla="*/ 26 w 40"/>
              <a:gd name="T45" fmla="*/ 79 h 79"/>
              <a:gd name="T46" fmla="*/ 31 w 40"/>
              <a:gd name="T47" fmla="*/ 74 h 79"/>
              <a:gd name="T48" fmla="*/ 31 w 40"/>
              <a:gd name="T49" fmla="*/ 38 h 79"/>
              <a:gd name="T50" fmla="*/ 31 w 40"/>
              <a:gd name="T51" fmla="*/ 36 h 79"/>
              <a:gd name="T52" fmla="*/ 31 w 40"/>
              <a:gd name="T53" fmla="*/ 22 h 79"/>
              <a:gd name="T54" fmla="*/ 31 w 40"/>
              <a:gd name="T55" fmla="*/ 13 h 79"/>
              <a:gd name="T56" fmla="*/ 33 w 40"/>
              <a:gd name="T57" fmla="*/ 13 h 79"/>
              <a:gd name="T58" fmla="*/ 33 w 40"/>
              <a:gd name="T59" fmla="*/ 21 h 79"/>
              <a:gd name="T60" fmla="*/ 33 w 40"/>
              <a:gd name="T61" fmla="*/ 35 h 79"/>
              <a:gd name="T62" fmla="*/ 36 w 40"/>
              <a:gd name="T63" fmla="*/ 38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5"/>
                  <a:pt x="35" y="0"/>
                  <a:pt x="28" y="0"/>
                </a:cubicBezTo>
                <a:cubicBezTo>
                  <a:pt x="17" y="0"/>
                  <a:pt x="17" y="0"/>
                  <a:pt x="17" y="0"/>
                </a:cubicBezTo>
                <a:cubicBezTo>
                  <a:pt x="16" y="0"/>
                  <a:pt x="16" y="0"/>
                  <a:pt x="16" y="0"/>
                </a:cubicBezTo>
                <a:cubicBezTo>
                  <a:pt x="11" y="0"/>
                  <a:pt x="11" y="0"/>
                  <a:pt x="11" y="0"/>
                </a:cubicBezTo>
                <a:cubicBezTo>
                  <a:pt x="5" y="0"/>
                  <a:pt x="0" y="5"/>
                  <a:pt x="0" y="12"/>
                </a:cubicBezTo>
                <a:cubicBezTo>
                  <a:pt x="0" y="12"/>
                  <a:pt x="0" y="12"/>
                  <a:pt x="0" y="12"/>
                </a:cubicBezTo>
                <a:cubicBezTo>
                  <a:pt x="0" y="35"/>
                  <a:pt x="0" y="35"/>
                  <a:pt x="0" y="35"/>
                </a:cubicBezTo>
                <a:cubicBezTo>
                  <a:pt x="0" y="37"/>
                  <a:pt x="1" y="38"/>
                  <a:pt x="3" y="38"/>
                </a:cubicBezTo>
                <a:cubicBezTo>
                  <a:pt x="5" y="38"/>
                  <a:pt x="7" y="37"/>
                  <a:pt x="7" y="35"/>
                </a:cubicBezTo>
                <a:cubicBezTo>
                  <a:pt x="7" y="21"/>
                  <a:pt x="7" y="21"/>
                  <a:pt x="7" y="21"/>
                </a:cubicBezTo>
                <a:cubicBezTo>
                  <a:pt x="7" y="13"/>
                  <a:pt x="7" y="13"/>
                  <a:pt x="7" y="13"/>
                </a:cubicBezTo>
                <a:cubicBezTo>
                  <a:pt x="9" y="13"/>
                  <a:pt x="9" y="13"/>
                  <a:pt x="9" y="13"/>
                </a:cubicBezTo>
                <a:cubicBezTo>
                  <a:pt x="9" y="22"/>
                  <a:pt x="9" y="22"/>
                  <a:pt x="9" y="22"/>
                </a:cubicBezTo>
                <a:cubicBezTo>
                  <a:pt x="9" y="36"/>
                  <a:pt x="9" y="36"/>
                  <a:pt x="9" y="36"/>
                </a:cubicBezTo>
                <a:cubicBezTo>
                  <a:pt x="9" y="38"/>
                  <a:pt x="9" y="38"/>
                  <a:pt x="9" y="38"/>
                </a:cubicBezTo>
                <a:cubicBezTo>
                  <a:pt x="9" y="74"/>
                  <a:pt x="9" y="74"/>
                  <a:pt x="9" y="74"/>
                </a:cubicBezTo>
                <a:cubicBezTo>
                  <a:pt x="9" y="77"/>
                  <a:pt x="11" y="79"/>
                  <a:pt x="14" y="79"/>
                </a:cubicBezTo>
                <a:cubicBezTo>
                  <a:pt x="17" y="79"/>
                  <a:pt x="19" y="77"/>
                  <a:pt x="19" y="74"/>
                </a:cubicBezTo>
                <a:cubicBezTo>
                  <a:pt x="19" y="38"/>
                  <a:pt x="19" y="38"/>
                  <a:pt x="19" y="38"/>
                </a:cubicBezTo>
                <a:cubicBezTo>
                  <a:pt x="21" y="38"/>
                  <a:pt x="21" y="38"/>
                  <a:pt x="21" y="38"/>
                </a:cubicBezTo>
                <a:cubicBezTo>
                  <a:pt x="21" y="74"/>
                  <a:pt x="21" y="74"/>
                  <a:pt x="21" y="74"/>
                </a:cubicBezTo>
                <a:cubicBezTo>
                  <a:pt x="21" y="77"/>
                  <a:pt x="23" y="79"/>
                  <a:pt x="26" y="79"/>
                </a:cubicBezTo>
                <a:cubicBezTo>
                  <a:pt x="29" y="79"/>
                  <a:pt x="31" y="77"/>
                  <a:pt x="31" y="74"/>
                </a:cubicBezTo>
                <a:cubicBezTo>
                  <a:pt x="31" y="38"/>
                  <a:pt x="31" y="38"/>
                  <a:pt x="31" y="38"/>
                </a:cubicBezTo>
                <a:cubicBezTo>
                  <a:pt x="31" y="36"/>
                  <a:pt x="31" y="36"/>
                  <a:pt x="31" y="36"/>
                </a:cubicBezTo>
                <a:cubicBezTo>
                  <a:pt x="31" y="22"/>
                  <a:pt x="31" y="22"/>
                  <a:pt x="31" y="22"/>
                </a:cubicBezTo>
                <a:cubicBezTo>
                  <a:pt x="31" y="13"/>
                  <a:pt x="31" y="13"/>
                  <a:pt x="31" y="13"/>
                </a:cubicBezTo>
                <a:cubicBezTo>
                  <a:pt x="33" y="13"/>
                  <a:pt x="33" y="13"/>
                  <a:pt x="33" y="13"/>
                </a:cubicBezTo>
                <a:cubicBezTo>
                  <a:pt x="33" y="21"/>
                  <a:pt x="33" y="21"/>
                  <a:pt x="33" y="21"/>
                </a:cubicBezTo>
                <a:cubicBezTo>
                  <a:pt x="33" y="35"/>
                  <a:pt x="33" y="35"/>
                  <a:pt x="33" y="35"/>
                </a:cubicBezTo>
                <a:cubicBezTo>
                  <a:pt x="33" y="37"/>
                  <a:pt x="34" y="38"/>
                  <a:pt x="36" y="38"/>
                </a:cubicBezTo>
                <a:cubicBezTo>
                  <a:pt x="38" y="38"/>
                  <a:pt x="40" y="37"/>
                  <a:pt x="40" y="35"/>
                </a:cubicBezTo>
                <a:cubicBezTo>
                  <a:pt x="40" y="12"/>
                  <a:pt x="40" y="12"/>
                  <a:pt x="40" y="12"/>
                </a:cubicBezTo>
                <a:cubicBezTo>
                  <a:pt x="40" y="12"/>
                  <a:pt x="40" y="12"/>
                  <a:pt x="40" y="12"/>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1" name="Oval 15"/>
          <p:cNvSpPr>
            <a:spLocks noChangeArrowheads="1"/>
          </p:cNvSpPr>
          <p:nvPr/>
        </p:nvSpPr>
        <p:spPr bwMode="auto">
          <a:xfrm>
            <a:off x="5081885" y="2673591"/>
            <a:ext cx="150284" cy="148167"/>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2" name="Freeform 16"/>
          <p:cNvSpPr/>
          <p:nvPr/>
        </p:nvSpPr>
        <p:spPr bwMode="auto">
          <a:xfrm>
            <a:off x="4995101" y="2838690"/>
            <a:ext cx="315384" cy="620184"/>
          </a:xfrm>
          <a:custGeom>
            <a:avLst/>
            <a:gdLst>
              <a:gd name="T0" fmla="*/ 40 w 40"/>
              <a:gd name="T1" fmla="*/ 12 h 79"/>
              <a:gd name="T2" fmla="*/ 29 w 40"/>
              <a:gd name="T3" fmla="*/ 0 h 79"/>
              <a:gd name="T4" fmla="*/ 17 w 40"/>
              <a:gd name="T5" fmla="*/ 0 h 79"/>
              <a:gd name="T6" fmla="*/ 16 w 40"/>
              <a:gd name="T7" fmla="*/ 0 h 79"/>
              <a:gd name="T8" fmla="*/ 12 w 40"/>
              <a:gd name="T9" fmla="*/ 0 h 79"/>
              <a:gd name="T10" fmla="*/ 0 w 40"/>
              <a:gd name="T11" fmla="*/ 12 h 79"/>
              <a:gd name="T12" fmla="*/ 0 w 40"/>
              <a:gd name="T13" fmla="*/ 12 h 79"/>
              <a:gd name="T14" fmla="*/ 0 w 40"/>
              <a:gd name="T15" fmla="*/ 35 h 79"/>
              <a:gd name="T16" fmla="*/ 4 w 40"/>
              <a:gd name="T17" fmla="*/ 38 h 79"/>
              <a:gd name="T18" fmla="*/ 7 w 40"/>
              <a:gd name="T19" fmla="*/ 35 h 79"/>
              <a:gd name="T20" fmla="*/ 7 w 40"/>
              <a:gd name="T21" fmla="*/ 21 h 79"/>
              <a:gd name="T22" fmla="*/ 7 w 40"/>
              <a:gd name="T23" fmla="*/ 13 h 79"/>
              <a:gd name="T24" fmla="*/ 9 w 40"/>
              <a:gd name="T25" fmla="*/ 13 h 79"/>
              <a:gd name="T26" fmla="*/ 9 w 40"/>
              <a:gd name="T27" fmla="*/ 22 h 79"/>
              <a:gd name="T28" fmla="*/ 9 w 40"/>
              <a:gd name="T29" fmla="*/ 36 h 79"/>
              <a:gd name="T30" fmla="*/ 9 w 40"/>
              <a:gd name="T31" fmla="*/ 38 h 79"/>
              <a:gd name="T32" fmla="*/ 9 w 40"/>
              <a:gd name="T33" fmla="*/ 74 h 79"/>
              <a:gd name="T34" fmla="*/ 14 w 40"/>
              <a:gd name="T35" fmla="*/ 79 h 79"/>
              <a:gd name="T36" fmla="*/ 19 w 40"/>
              <a:gd name="T37" fmla="*/ 74 h 79"/>
              <a:gd name="T38" fmla="*/ 19 w 40"/>
              <a:gd name="T39" fmla="*/ 38 h 79"/>
              <a:gd name="T40" fmla="*/ 21 w 40"/>
              <a:gd name="T41" fmla="*/ 38 h 79"/>
              <a:gd name="T42" fmla="*/ 21 w 40"/>
              <a:gd name="T43" fmla="*/ 74 h 79"/>
              <a:gd name="T44" fmla="*/ 26 w 40"/>
              <a:gd name="T45" fmla="*/ 79 h 79"/>
              <a:gd name="T46" fmla="*/ 31 w 40"/>
              <a:gd name="T47" fmla="*/ 74 h 79"/>
              <a:gd name="T48" fmla="*/ 31 w 40"/>
              <a:gd name="T49" fmla="*/ 38 h 79"/>
              <a:gd name="T50" fmla="*/ 31 w 40"/>
              <a:gd name="T51" fmla="*/ 36 h 79"/>
              <a:gd name="T52" fmla="*/ 31 w 40"/>
              <a:gd name="T53" fmla="*/ 22 h 79"/>
              <a:gd name="T54" fmla="*/ 31 w 40"/>
              <a:gd name="T55" fmla="*/ 13 h 79"/>
              <a:gd name="T56" fmla="*/ 33 w 40"/>
              <a:gd name="T57" fmla="*/ 13 h 79"/>
              <a:gd name="T58" fmla="*/ 33 w 40"/>
              <a:gd name="T59" fmla="*/ 21 h 79"/>
              <a:gd name="T60" fmla="*/ 33 w 40"/>
              <a:gd name="T61" fmla="*/ 35 h 79"/>
              <a:gd name="T62" fmla="*/ 37 w 40"/>
              <a:gd name="T63" fmla="*/ 38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5"/>
                  <a:pt x="35" y="0"/>
                  <a:pt x="29" y="0"/>
                </a:cubicBezTo>
                <a:cubicBezTo>
                  <a:pt x="17" y="0"/>
                  <a:pt x="17" y="0"/>
                  <a:pt x="17" y="0"/>
                </a:cubicBezTo>
                <a:cubicBezTo>
                  <a:pt x="16" y="0"/>
                  <a:pt x="16" y="0"/>
                  <a:pt x="16" y="0"/>
                </a:cubicBezTo>
                <a:cubicBezTo>
                  <a:pt x="12" y="0"/>
                  <a:pt x="12" y="0"/>
                  <a:pt x="12" y="0"/>
                </a:cubicBezTo>
                <a:cubicBezTo>
                  <a:pt x="5" y="0"/>
                  <a:pt x="0" y="5"/>
                  <a:pt x="0" y="12"/>
                </a:cubicBezTo>
                <a:cubicBezTo>
                  <a:pt x="0" y="12"/>
                  <a:pt x="0" y="12"/>
                  <a:pt x="0" y="12"/>
                </a:cubicBezTo>
                <a:cubicBezTo>
                  <a:pt x="0" y="35"/>
                  <a:pt x="0" y="35"/>
                  <a:pt x="0" y="35"/>
                </a:cubicBezTo>
                <a:cubicBezTo>
                  <a:pt x="0" y="37"/>
                  <a:pt x="2" y="38"/>
                  <a:pt x="4" y="38"/>
                </a:cubicBezTo>
                <a:cubicBezTo>
                  <a:pt x="6" y="38"/>
                  <a:pt x="7" y="37"/>
                  <a:pt x="7" y="35"/>
                </a:cubicBezTo>
                <a:cubicBezTo>
                  <a:pt x="7" y="21"/>
                  <a:pt x="7" y="21"/>
                  <a:pt x="7" y="21"/>
                </a:cubicBezTo>
                <a:cubicBezTo>
                  <a:pt x="7" y="13"/>
                  <a:pt x="7" y="13"/>
                  <a:pt x="7" y="13"/>
                </a:cubicBezTo>
                <a:cubicBezTo>
                  <a:pt x="9" y="13"/>
                  <a:pt x="9" y="13"/>
                  <a:pt x="9" y="13"/>
                </a:cubicBezTo>
                <a:cubicBezTo>
                  <a:pt x="9" y="22"/>
                  <a:pt x="9" y="22"/>
                  <a:pt x="9" y="22"/>
                </a:cubicBezTo>
                <a:cubicBezTo>
                  <a:pt x="9" y="36"/>
                  <a:pt x="9" y="36"/>
                  <a:pt x="9" y="36"/>
                </a:cubicBezTo>
                <a:cubicBezTo>
                  <a:pt x="9" y="38"/>
                  <a:pt x="9" y="38"/>
                  <a:pt x="9" y="38"/>
                </a:cubicBezTo>
                <a:cubicBezTo>
                  <a:pt x="9" y="74"/>
                  <a:pt x="9" y="74"/>
                  <a:pt x="9" y="74"/>
                </a:cubicBezTo>
                <a:cubicBezTo>
                  <a:pt x="9" y="77"/>
                  <a:pt x="11" y="79"/>
                  <a:pt x="14" y="79"/>
                </a:cubicBezTo>
                <a:cubicBezTo>
                  <a:pt x="17" y="79"/>
                  <a:pt x="19" y="77"/>
                  <a:pt x="19" y="74"/>
                </a:cubicBezTo>
                <a:cubicBezTo>
                  <a:pt x="19" y="38"/>
                  <a:pt x="19" y="38"/>
                  <a:pt x="19" y="38"/>
                </a:cubicBezTo>
                <a:cubicBezTo>
                  <a:pt x="21" y="38"/>
                  <a:pt x="21" y="38"/>
                  <a:pt x="21" y="38"/>
                </a:cubicBezTo>
                <a:cubicBezTo>
                  <a:pt x="21" y="74"/>
                  <a:pt x="21" y="74"/>
                  <a:pt x="21" y="74"/>
                </a:cubicBezTo>
                <a:cubicBezTo>
                  <a:pt x="21" y="77"/>
                  <a:pt x="23" y="79"/>
                  <a:pt x="26" y="79"/>
                </a:cubicBezTo>
                <a:cubicBezTo>
                  <a:pt x="29" y="79"/>
                  <a:pt x="31" y="77"/>
                  <a:pt x="31" y="74"/>
                </a:cubicBezTo>
                <a:cubicBezTo>
                  <a:pt x="31" y="38"/>
                  <a:pt x="31" y="38"/>
                  <a:pt x="31" y="38"/>
                </a:cubicBezTo>
                <a:cubicBezTo>
                  <a:pt x="31" y="36"/>
                  <a:pt x="31" y="36"/>
                  <a:pt x="31" y="36"/>
                </a:cubicBezTo>
                <a:cubicBezTo>
                  <a:pt x="31" y="22"/>
                  <a:pt x="31" y="22"/>
                  <a:pt x="31" y="22"/>
                </a:cubicBezTo>
                <a:cubicBezTo>
                  <a:pt x="31" y="13"/>
                  <a:pt x="31" y="13"/>
                  <a:pt x="31" y="13"/>
                </a:cubicBezTo>
                <a:cubicBezTo>
                  <a:pt x="33" y="13"/>
                  <a:pt x="33" y="13"/>
                  <a:pt x="33" y="13"/>
                </a:cubicBezTo>
                <a:cubicBezTo>
                  <a:pt x="33" y="21"/>
                  <a:pt x="33" y="21"/>
                  <a:pt x="33" y="21"/>
                </a:cubicBezTo>
                <a:cubicBezTo>
                  <a:pt x="33" y="35"/>
                  <a:pt x="33" y="35"/>
                  <a:pt x="33" y="35"/>
                </a:cubicBezTo>
                <a:cubicBezTo>
                  <a:pt x="33" y="37"/>
                  <a:pt x="35" y="38"/>
                  <a:pt x="37" y="38"/>
                </a:cubicBezTo>
                <a:cubicBezTo>
                  <a:pt x="39" y="38"/>
                  <a:pt x="40" y="37"/>
                  <a:pt x="40" y="35"/>
                </a:cubicBezTo>
                <a:cubicBezTo>
                  <a:pt x="40" y="12"/>
                  <a:pt x="40" y="12"/>
                  <a:pt x="40" y="12"/>
                </a:cubicBezTo>
                <a:cubicBezTo>
                  <a:pt x="40" y="12"/>
                  <a:pt x="40" y="12"/>
                  <a:pt x="40" y="12"/>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3" name="Oval 17"/>
          <p:cNvSpPr>
            <a:spLocks noChangeArrowheads="1"/>
          </p:cNvSpPr>
          <p:nvPr/>
        </p:nvSpPr>
        <p:spPr bwMode="auto">
          <a:xfrm>
            <a:off x="5490402" y="2673591"/>
            <a:ext cx="150284" cy="148167"/>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4" name="Freeform 18"/>
          <p:cNvSpPr/>
          <p:nvPr/>
        </p:nvSpPr>
        <p:spPr bwMode="auto">
          <a:xfrm>
            <a:off x="5403617" y="2838690"/>
            <a:ext cx="323851" cy="620184"/>
          </a:xfrm>
          <a:custGeom>
            <a:avLst/>
            <a:gdLst>
              <a:gd name="T0" fmla="*/ 41 w 41"/>
              <a:gd name="T1" fmla="*/ 12 h 79"/>
              <a:gd name="T2" fmla="*/ 29 w 41"/>
              <a:gd name="T3" fmla="*/ 0 h 79"/>
              <a:gd name="T4" fmla="*/ 17 w 41"/>
              <a:gd name="T5" fmla="*/ 0 h 79"/>
              <a:gd name="T6" fmla="*/ 17 w 41"/>
              <a:gd name="T7" fmla="*/ 0 h 79"/>
              <a:gd name="T8" fmla="*/ 12 w 41"/>
              <a:gd name="T9" fmla="*/ 0 h 79"/>
              <a:gd name="T10" fmla="*/ 0 w 41"/>
              <a:gd name="T11" fmla="*/ 12 h 79"/>
              <a:gd name="T12" fmla="*/ 0 w 41"/>
              <a:gd name="T13" fmla="*/ 12 h 79"/>
              <a:gd name="T14" fmla="*/ 0 w 41"/>
              <a:gd name="T15" fmla="*/ 35 h 79"/>
              <a:gd name="T16" fmla="*/ 4 w 41"/>
              <a:gd name="T17" fmla="*/ 38 h 79"/>
              <a:gd name="T18" fmla="*/ 8 w 41"/>
              <a:gd name="T19" fmla="*/ 35 h 79"/>
              <a:gd name="T20" fmla="*/ 8 w 41"/>
              <a:gd name="T21" fmla="*/ 21 h 79"/>
              <a:gd name="T22" fmla="*/ 8 w 41"/>
              <a:gd name="T23" fmla="*/ 13 h 79"/>
              <a:gd name="T24" fmla="*/ 10 w 41"/>
              <a:gd name="T25" fmla="*/ 13 h 79"/>
              <a:gd name="T26" fmla="*/ 10 w 41"/>
              <a:gd name="T27" fmla="*/ 22 h 79"/>
              <a:gd name="T28" fmla="*/ 10 w 41"/>
              <a:gd name="T29" fmla="*/ 36 h 79"/>
              <a:gd name="T30" fmla="*/ 10 w 41"/>
              <a:gd name="T31" fmla="*/ 38 h 79"/>
              <a:gd name="T32" fmla="*/ 10 w 41"/>
              <a:gd name="T33" fmla="*/ 74 h 79"/>
              <a:gd name="T34" fmla="*/ 15 w 41"/>
              <a:gd name="T35" fmla="*/ 79 h 79"/>
              <a:gd name="T36" fmla="*/ 20 w 41"/>
              <a:gd name="T37" fmla="*/ 74 h 79"/>
              <a:gd name="T38" fmla="*/ 20 w 41"/>
              <a:gd name="T39" fmla="*/ 38 h 79"/>
              <a:gd name="T40" fmla="*/ 22 w 41"/>
              <a:gd name="T41" fmla="*/ 38 h 79"/>
              <a:gd name="T42" fmla="*/ 22 w 41"/>
              <a:gd name="T43" fmla="*/ 74 h 79"/>
              <a:gd name="T44" fmla="*/ 27 w 41"/>
              <a:gd name="T45" fmla="*/ 79 h 79"/>
              <a:gd name="T46" fmla="*/ 32 w 41"/>
              <a:gd name="T47" fmla="*/ 74 h 79"/>
              <a:gd name="T48" fmla="*/ 32 w 41"/>
              <a:gd name="T49" fmla="*/ 38 h 79"/>
              <a:gd name="T50" fmla="*/ 32 w 41"/>
              <a:gd name="T51" fmla="*/ 36 h 79"/>
              <a:gd name="T52" fmla="*/ 32 w 41"/>
              <a:gd name="T53" fmla="*/ 22 h 79"/>
              <a:gd name="T54" fmla="*/ 32 w 41"/>
              <a:gd name="T55" fmla="*/ 13 h 79"/>
              <a:gd name="T56" fmla="*/ 33 w 41"/>
              <a:gd name="T57" fmla="*/ 13 h 79"/>
              <a:gd name="T58" fmla="*/ 33 w 41"/>
              <a:gd name="T59" fmla="*/ 21 h 79"/>
              <a:gd name="T60" fmla="*/ 33 w 41"/>
              <a:gd name="T61" fmla="*/ 35 h 79"/>
              <a:gd name="T62" fmla="*/ 37 w 41"/>
              <a:gd name="T63" fmla="*/ 38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5"/>
                  <a:pt x="36" y="0"/>
                  <a:pt x="29" y="0"/>
                </a:cubicBezTo>
                <a:cubicBezTo>
                  <a:pt x="17" y="0"/>
                  <a:pt x="17" y="0"/>
                  <a:pt x="17" y="0"/>
                </a:cubicBezTo>
                <a:cubicBezTo>
                  <a:pt x="17" y="0"/>
                  <a:pt x="17" y="0"/>
                  <a:pt x="17" y="0"/>
                </a:cubicBezTo>
                <a:cubicBezTo>
                  <a:pt x="12" y="0"/>
                  <a:pt x="12" y="0"/>
                  <a:pt x="12" y="0"/>
                </a:cubicBezTo>
                <a:cubicBezTo>
                  <a:pt x="6" y="0"/>
                  <a:pt x="0" y="5"/>
                  <a:pt x="0" y="12"/>
                </a:cubicBezTo>
                <a:cubicBezTo>
                  <a:pt x="0" y="12"/>
                  <a:pt x="0" y="12"/>
                  <a:pt x="0" y="12"/>
                </a:cubicBezTo>
                <a:cubicBezTo>
                  <a:pt x="0" y="35"/>
                  <a:pt x="0" y="35"/>
                  <a:pt x="0" y="35"/>
                </a:cubicBezTo>
                <a:cubicBezTo>
                  <a:pt x="0" y="37"/>
                  <a:pt x="2" y="38"/>
                  <a:pt x="4" y="38"/>
                </a:cubicBezTo>
                <a:cubicBezTo>
                  <a:pt x="6" y="38"/>
                  <a:pt x="8" y="37"/>
                  <a:pt x="8" y="35"/>
                </a:cubicBezTo>
                <a:cubicBezTo>
                  <a:pt x="8" y="21"/>
                  <a:pt x="8" y="21"/>
                  <a:pt x="8" y="21"/>
                </a:cubicBezTo>
                <a:cubicBezTo>
                  <a:pt x="8" y="13"/>
                  <a:pt x="8" y="13"/>
                  <a:pt x="8" y="13"/>
                </a:cubicBezTo>
                <a:cubicBezTo>
                  <a:pt x="10" y="13"/>
                  <a:pt x="10" y="13"/>
                  <a:pt x="10" y="13"/>
                </a:cubicBezTo>
                <a:cubicBezTo>
                  <a:pt x="10" y="22"/>
                  <a:pt x="10" y="22"/>
                  <a:pt x="10" y="22"/>
                </a:cubicBezTo>
                <a:cubicBezTo>
                  <a:pt x="10" y="36"/>
                  <a:pt x="10" y="36"/>
                  <a:pt x="10" y="36"/>
                </a:cubicBezTo>
                <a:cubicBezTo>
                  <a:pt x="10" y="38"/>
                  <a:pt x="10" y="38"/>
                  <a:pt x="10" y="38"/>
                </a:cubicBezTo>
                <a:cubicBezTo>
                  <a:pt x="10" y="74"/>
                  <a:pt x="10" y="74"/>
                  <a:pt x="10" y="74"/>
                </a:cubicBezTo>
                <a:cubicBezTo>
                  <a:pt x="10" y="77"/>
                  <a:pt x="12" y="79"/>
                  <a:pt x="15" y="79"/>
                </a:cubicBezTo>
                <a:cubicBezTo>
                  <a:pt x="17" y="79"/>
                  <a:pt x="20" y="77"/>
                  <a:pt x="20" y="74"/>
                </a:cubicBezTo>
                <a:cubicBezTo>
                  <a:pt x="20" y="38"/>
                  <a:pt x="20" y="38"/>
                  <a:pt x="20" y="38"/>
                </a:cubicBezTo>
                <a:cubicBezTo>
                  <a:pt x="22" y="38"/>
                  <a:pt x="22" y="38"/>
                  <a:pt x="22" y="38"/>
                </a:cubicBezTo>
                <a:cubicBezTo>
                  <a:pt x="22" y="74"/>
                  <a:pt x="22" y="74"/>
                  <a:pt x="22" y="74"/>
                </a:cubicBezTo>
                <a:cubicBezTo>
                  <a:pt x="22" y="77"/>
                  <a:pt x="24" y="79"/>
                  <a:pt x="27" y="79"/>
                </a:cubicBezTo>
                <a:cubicBezTo>
                  <a:pt x="29" y="79"/>
                  <a:pt x="32" y="77"/>
                  <a:pt x="32" y="74"/>
                </a:cubicBezTo>
                <a:cubicBezTo>
                  <a:pt x="32" y="38"/>
                  <a:pt x="32" y="38"/>
                  <a:pt x="32" y="38"/>
                </a:cubicBezTo>
                <a:cubicBezTo>
                  <a:pt x="32" y="36"/>
                  <a:pt x="32" y="36"/>
                  <a:pt x="32" y="36"/>
                </a:cubicBezTo>
                <a:cubicBezTo>
                  <a:pt x="32" y="22"/>
                  <a:pt x="32" y="22"/>
                  <a:pt x="32" y="22"/>
                </a:cubicBezTo>
                <a:cubicBezTo>
                  <a:pt x="32" y="13"/>
                  <a:pt x="32" y="13"/>
                  <a:pt x="32" y="13"/>
                </a:cubicBezTo>
                <a:cubicBezTo>
                  <a:pt x="33" y="13"/>
                  <a:pt x="33" y="13"/>
                  <a:pt x="33" y="13"/>
                </a:cubicBezTo>
                <a:cubicBezTo>
                  <a:pt x="33" y="21"/>
                  <a:pt x="33" y="21"/>
                  <a:pt x="33" y="21"/>
                </a:cubicBezTo>
                <a:cubicBezTo>
                  <a:pt x="33" y="35"/>
                  <a:pt x="33" y="35"/>
                  <a:pt x="33" y="35"/>
                </a:cubicBezTo>
                <a:cubicBezTo>
                  <a:pt x="33" y="37"/>
                  <a:pt x="35" y="38"/>
                  <a:pt x="37" y="38"/>
                </a:cubicBezTo>
                <a:cubicBezTo>
                  <a:pt x="39" y="38"/>
                  <a:pt x="41" y="37"/>
                  <a:pt x="41" y="35"/>
                </a:cubicBezTo>
                <a:cubicBezTo>
                  <a:pt x="41" y="12"/>
                  <a:pt x="41" y="12"/>
                  <a:pt x="41" y="12"/>
                </a:cubicBezTo>
                <a:cubicBezTo>
                  <a:pt x="41" y="12"/>
                  <a:pt x="41" y="12"/>
                  <a:pt x="41" y="12"/>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5" name="Oval 19"/>
          <p:cNvSpPr>
            <a:spLocks noChangeArrowheads="1"/>
          </p:cNvSpPr>
          <p:nvPr/>
        </p:nvSpPr>
        <p:spPr bwMode="auto">
          <a:xfrm>
            <a:off x="5898918" y="2673591"/>
            <a:ext cx="158751" cy="148167"/>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6" name="Freeform 20"/>
          <p:cNvSpPr/>
          <p:nvPr/>
        </p:nvSpPr>
        <p:spPr bwMode="auto">
          <a:xfrm>
            <a:off x="5820601" y="2838690"/>
            <a:ext cx="315384" cy="620184"/>
          </a:xfrm>
          <a:custGeom>
            <a:avLst/>
            <a:gdLst>
              <a:gd name="T0" fmla="*/ 40 w 40"/>
              <a:gd name="T1" fmla="*/ 12 h 79"/>
              <a:gd name="T2" fmla="*/ 28 w 40"/>
              <a:gd name="T3" fmla="*/ 0 h 79"/>
              <a:gd name="T4" fmla="*/ 17 w 40"/>
              <a:gd name="T5" fmla="*/ 0 h 79"/>
              <a:gd name="T6" fmla="*/ 16 w 40"/>
              <a:gd name="T7" fmla="*/ 0 h 79"/>
              <a:gd name="T8" fmla="*/ 11 w 40"/>
              <a:gd name="T9" fmla="*/ 0 h 79"/>
              <a:gd name="T10" fmla="*/ 0 w 40"/>
              <a:gd name="T11" fmla="*/ 12 h 79"/>
              <a:gd name="T12" fmla="*/ 0 w 40"/>
              <a:gd name="T13" fmla="*/ 12 h 79"/>
              <a:gd name="T14" fmla="*/ 0 w 40"/>
              <a:gd name="T15" fmla="*/ 35 h 79"/>
              <a:gd name="T16" fmla="*/ 3 w 40"/>
              <a:gd name="T17" fmla="*/ 38 h 79"/>
              <a:gd name="T18" fmla="*/ 7 w 40"/>
              <a:gd name="T19" fmla="*/ 35 h 79"/>
              <a:gd name="T20" fmla="*/ 7 w 40"/>
              <a:gd name="T21" fmla="*/ 21 h 79"/>
              <a:gd name="T22" fmla="*/ 7 w 40"/>
              <a:gd name="T23" fmla="*/ 13 h 79"/>
              <a:gd name="T24" fmla="*/ 9 w 40"/>
              <a:gd name="T25" fmla="*/ 13 h 79"/>
              <a:gd name="T26" fmla="*/ 9 w 40"/>
              <a:gd name="T27" fmla="*/ 22 h 79"/>
              <a:gd name="T28" fmla="*/ 9 w 40"/>
              <a:gd name="T29" fmla="*/ 36 h 79"/>
              <a:gd name="T30" fmla="*/ 9 w 40"/>
              <a:gd name="T31" fmla="*/ 38 h 79"/>
              <a:gd name="T32" fmla="*/ 9 w 40"/>
              <a:gd name="T33" fmla="*/ 74 h 79"/>
              <a:gd name="T34" fmla="*/ 14 w 40"/>
              <a:gd name="T35" fmla="*/ 79 h 79"/>
              <a:gd name="T36" fmla="*/ 19 w 40"/>
              <a:gd name="T37" fmla="*/ 74 h 79"/>
              <a:gd name="T38" fmla="*/ 19 w 40"/>
              <a:gd name="T39" fmla="*/ 38 h 79"/>
              <a:gd name="T40" fmla="*/ 21 w 40"/>
              <a:gd name="T41" fmla="*/ 38 h 79"/>
              <a:gd name="T42" fmla="*/ 21 w 40"/>
              <a:gd name="T43" fmla="*/ 74 h 79"/>
              <a:gd name="T44" fmla="*/ 26 w 40"/>
              <a:gd name="T45" fmla="*/ 79 h 79"/>
              <a:gd name="T46" fmla="*/ 31 w 40"/>
              <a:gd name="T47" fmla="*/ 74 h 79"/>
              <a:gd name="T48" fmla="*/ 31 w 40"/>
              <a:gd name="T49" fmla="*/ 38 h 79"/>
              <a:gd name="T50" fmla="*/ 31 w 40"/>
              <a:gd name="T51" fmla="*/ 36 h 79"/>
              <a:gd name="T52" fmla="*/ 31 w 40"/>
              <a:gd name="T53" fmla="*/ 22 h 79"/>
              <a:gd name="T54" fmla="*/ 31 w 40"/>
              <a:gd name="T55" fmla="*/ 13 h 79"/>
              <a:gd name="T56" fmla="*/ 33 w 40"/>
              <a:gd name="T57" fmla="*/ 13 h 79"/>
              <a:gd name="T58" fmla="*/ 33 w 40"/>
              <a:gd name="T59" fmla="*/ 21 h 79"/>
              <a:gd name="T60" fmla="*/ 33 w 40"/>
              <a:gd name="T61" fmla="*/ 35 h 79"/>
              <a:gd name="T62" fmla="*/ 36 w 40"/>
              <a:gd name="T63" fmla="*/ 38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5"/>
                  <a:pt x="35" y="0"/>
                  <a:pt x="28" y="0"/>
                </a:cubicBezTo>
                <a:cubicBezTo>
                  <a:pt x="17" y="0"/>
                  <a:pt x="17" y="0"/>
                  <a:pt x="17" y="0"/>
                </a:cubicBezTo>
                <a:cubicBezTo>
                  <a:pt x="16" y="0"/>
                  <a:pt x="16" y="0"/>
                  <a:pt x="16" y="0"/>
                </a:cubicBezTo>
                <a:cubicBezTo>
                  <a:pt x="11" y="0"/>
                  <a:pt x="11" y="0"/>
                  <a:pt x="11" y="0"/>
                </a:cubicBezTo>
                <a:cubicBezTo>
                  <a:pt x="5" y="0"/>
                  <a:pt x="0" y="5"/>
                  <a:pt x="0" y="12"/>
                </a:cubicBezTo>
                <a:cubicBezTo>
                  <a:pt x="0" y="12"/>
                  <a:pt x="0" y="12"/>
                  <a:pt x="0" y="12"/>
                </a:cubicBezTo>
                <a:cubicBezTo>
                  <a:pt x="0" y="35"/>
                  <a:pt x="0" y="35"/>
                  <a:pt x="0" y="35"/>
                </a:cubicBezTo>
                <a:cubicBezTo>
                  <a:pt x="0" y="37"/>
                  <a:pt x="1" y="38"/>
                  <a:pt x="3" y="38"/>
                </a:cubicBezTo>
                <a:cubicBezTo>
                  <a:pt x="5" y="38"/>
                  <a:pt x="7" y="37"/>
                  <a:pt x="7" y="35"/>
                </a:cubicBezTo>
                <a:cubicBezTo>
                  <a:pt x="7" y="21"/>
                  <a:pt x="7" y="21"/>
                  <a:pt x="7" y="21"/>
                </a:cubicBezTo>
                <a:cubicBezTo>
                  <a:pt x="7" y="13"/>
                  <a:pt x="7" y="13"/>
                  <a:pt x="7" y="13"/>
                </a:cubicBezTo>
                <a:cubicBezTo>
                  <a:pt x="9" y="13"/>
                  <a:pt x="9" y="13"/>
                  <a:pt x="9" y="13"/>
                </a:cubicBezTo>
                <a:cubicBezTo>
                  <a:pt x="9" y="22"/>
                  <a:pt x="9" y="22"/>
                  <a:pt x="9" y="22"/>
                </a:cubicBezTo>
                <a:cubicBezTo>
                  <a:pt x="9" y="36"/>
                  <a:pt x="9" y="36"/>
                  <a:pt x="9" y="36"/>
                </a:cubicBezTo>
                <a:cubicBezTo>
                  <a:pt x="9" y="38"/>
                  <a:pt x="9" y="38"/>
                  <a:pt x="9" y="38"/>
                </a:cubicBezTo>
                <a:cubicBezTo>
                  <a:pt x="9" y="74"/>
                  <a:pt x="9" y="74"/>
                  <a:pt x="9" y="74"/>
                </a:cubicBezTo>
                <a:cubicBezTo>
                  <a:pt x="9" y="77"/>
                  <a:pt x="11" y="79"/>
                  <a:pt x="14" y="79"/>
                </a:cubicBezTo>
                <a:cubicBezTo>
                  <a:pt x="17" y="79"/>
                  <a:pt x="19" y="77"/>
                  <a:pt x="19" y="74"/>
                </a:cubicBezTo>
                <a:cubicBezTo>
                  <a:pt x="19" y="38"/>
                  <a:pt x="19" y="38"/>
                  <a:pt x="19" y="38"/>
                </a:cubicBezTo>
                <a:cubicBezTo>
                  <a:pt x="21" y="38"/>
                  <a:pt x="21" y="38"/>
                  <a:pt x="21" y="38"/>
                </a:cubicBezTo>
                <a:cubicBezTo>
                  <a:pt x="21" y="74"/>
                  <a:pt x="21" y="74"/>
                  <a:pt x="21" y="74"/>
                </a:cubicBezTo>
                <a:cubicBezTo>
                  <a:pt x="21" y="77"/>
                  <a:pt x="23" y="79"/>
                  <a:pt x="26" y="79"/>
                </a:cubicBezTo>
                <a:cubicBezTo>
                  <a:pt x="29" y="79"/>
                  <a:pt x="31" y="77"/>
                  <a:pt x="31" y="74"/>
                </a:cubicBezTo>
                <a:cubicBezTo>
                  <a:pt x="31" y="38"/>
                  <a:pt x="31" y="38"/>
                  <a:pt x="31" y="38"/>
                </a:cubicBezTo>
                <a:cubicBezTo>
                  <a:pt x="31" y="36"/>
                  <a:pt x="31" y="36"/>
                  <a:pt x="31" y="36"/>
                </a:cubicBezTo>
                <a:cubicBezTo>
                  <a:pt x="31" y="22"/>
                  <a:pt x="31" y="22"/>
                  <a:pt x="31" y="22"/>
                </a:cubicBezTo>
                <a:cubicBezTo>
                  <a:pt x="31" y="13"/>
                  <a:pt x="31" y="13"/>
                  <a:pt x="31" y="13"/>
                </a:cubicBezTo>
                <a:cubicBezTo>
                  <a:pt x="33" y="13"/>
                  <a:pt x="33" y="13"/>
                  <a:pt x="33" y="13"/>
                </a:cubicBezTo>
                <a:cubicBezTo>
                  <a:pt x="33" y="21"/>
                  <a:pt x="33" y="21"/>
                  <a:pt x="33" y="21"/>
                </a:cubicBezTo>
                <a:cubicBezTo>
                  <a:pt x="33" y="35"/>
                  <a:pt x="33" y="35"/>
                  <a:pt x="33" y="35"/>
                </a:cubicBezTo>
                <a:cubicBezTo>
                  <a:pt x="33" y="37"/>
                  <a:pt x="34" y="38"/>
                  <a:pt x="36" y="38"/>
                </a:cubicBezTo>
                <a:cubicBezTo>
                  <a:pt x="39" y="38"/>
                  <a:pt x="40" y="37"/>
                  <a:pt x="40" y="35"/>
                </a:cubicBezTo>
                <a:cubicBezTo>
                  <a:pt x="40" y="12"/>
                  <a:pt x="40" y="12"/>
                  <a:pt x="40" y="12"/>
                </a:cubicBezTo>
                <a:cubicBezTo>
                  <a:pt x="40" y="12"/>
                  <a:pt x="40" y="12"/>
                  <a:pt x="40" y="12"/>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7" name="Oval 21"/>
          <p:cNvSpPr>
            <a:spLocks noChangeArrowheads="1"/>
          </p:cNvSpPr>
          <p:nvPr/>
        </p:nvSpPr>
        <p:spPr bwMode="auto">
          <a:xfrm>
            <a:off x="6315902" y="2673591"/>
            <a:ext cx="150284" cy="148167"/>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8" name="Freeform 22"/>
          <p:cNvSpPr/>
          <p:nvPr/>
        </p:nvSpPr>
        <p:spPr bwMode="auto">
          <a:xfrm>
            <a:off x="6229117" y="2838690"/>
            <a:ext cx="323851" cy="620184"/>
          </a:xfrm>
          <a:custGeom>
            <a:avLst/>
            <a:gdLst>
              <a:gd name="T0" fmla="*/ 41 w 41"/>
              <a:gd name="T1" fmla="*/ 12 h 79"/>
              <a:gd name="T2" fmla="*/ 29 w 41"/>
              <a:gd name="T3" fmla="*/ 0 h 79"/>
              <a:gd name="T4" fmla="*/ 17 w 41"/>
              <a:gd name="T5" fmla="*/ 0 h 79"/>
              <a:gd name="T6" fmla="*/ 16 w 41"/>
              <a:gd name="T7" fmla="*/ 0 h 79"/>
              <a:gd name="T8" fmla="*/ 12 w 41"/>
              <a:gd name="T9" fmla="*/ 0 h 79"/>
              <a:gd name="T10" fmla="*/ 0 w 41"/>
              <a:gd name="T11" fmla="*/ 12 h 79"/>
              <a:gd name="T12" fmla="*/ 0 w 41"/>
              <a:gd name="T13" fmla="*/ 12 h 79"/>
              <a:gd name="T14" fmla="*/ 0 w 41"/>
              <a:gd name="T15" fmla="*/ 35 h 79"/>
              <a:gd name="T16" fmla="*/ 4 w 41"/>
              <a:gd name="T17" fmla="*/ 38 h 79"/>
              <a:gd name="T18" fmla="*/ 7 w 41"/>
              <a:gd name="T19" fmla="*/ 35 h 79"/>
              <a:gd name="T20" fmla="*/ 7 w 41"/>
              <a:gd name="T21" fmla="*/ 21 h 79"/>
              <a:gd name="T22" fmla="*/ 7 w 41"/>
              <a:gd name="T23" fmla="*/ 13 h 79"/>
              <a:gd name="T24" fmla="*/ 9 w 41"/>
              <a:gd name="T25" fmla="*/ 13 h 79"/>
              <a:gd name="T26" fmla="*/ 9 w 41"/>
              <a:gd name="T27" fmla="*/ 22 h 79"/>
              <a:gd name="T28" fmla="*/ 9 w 41"/>
              <a:gd name="T29" fmla="*/ 36 h 79"/>
              <a:gd name="T30" fmla="*/ 9 w 41"/>
              <a:gd name="T31" fmla="*/ 38 h 79"/>
              <a:gd name="T32" fmla="*/ 9 w 41"/>
              <a:gd name="T33" fmla="*/ 74 h 79"/>
              <a:gd name="T34" fmla="*/ 14 w 41"/>
              <a:gd name="T35" fmla="*/ 79 h 79"/>
              <a:gd name="T36" fmla="*/ 19 w 41"/>
              <a:gd name="T37" fmla="*/ 74 h 79"/>
              <a:gd name="T38" fmla="*/ 19 w 41"/>
              <a:gd name="T39" fmla="*/ 38 h 79"/>
              <a:gd name="T40" fmla="*/ 21 w 41"/>
              <a:gd name="T41" fmla="*/ 38 h 79"/>
              <a:gd name="T42" fmla="*/ 21 w 41"/>
              <a:gd name="T43" fmla="*/ 74 h 79"/>
              <a:gd name="T44" fmla="*/ 26 w 41"/>
              <a:gd name="T45" fmla="*/ 79 h 79"/>
              <a:gd name="T46" fmla="*/ 31 w 41"/>
              <a:gd name="T47" fmla="*/ 74 h 79"/>
              <a:gd name="T48" fmla="*/ 31 w 41"/>
              <a:gd name="T49" fmla="*/ 38 h 79"/>
              <a:gd name="T50" fmla="*/ 31 w 41"/>
              <a:gd name="T51" fmla="*/ 36 h 79"/>
              <a:gd name="T52" fmla="*/ 31 w 41"/>
              <a:gd name="T53" fmla="*/ 22 h 79"/>
              <a:gd name="T54" fmla="*/ 31 w 41"/>
              <a:gd name="T55" fmla="*/ 13 h 79"/>
              <a:gd name="T56" fmla="*/ 33 w 41"/>
              <a:gd name="T57" fmla="*/ 13 h 79"/>
              <a:gd name="T58" fmla="*/ 33 w 41"/>
              <a:gd name="T59" fmla="*/ 21 h 79"/>
              <a:gd name="T60" fmla="*/ 33 w 41"/>
              <a:gd name="T61" fmla="*/ 35 h 79"/>
              <a:gd name="T62" fmla="*/ 37 w 41"/>
              <a:gd name="T63" fmla="*/ 38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5"/>
                  <a:pt x="35" y="0"/>
                  <a:pt x="29" y="0"/>
                </a:cubicBezTo>
                <a:cubicBezTo>
                  <a:pt x="17" y="0"/>
                  <a:pt x="17" y="0"/>
                  <a:pt x="17" y="0"/>
                </a:cubicBezTo>
                <a:cubicBezTo>
                  <a:pt x="16" y="0"/>
                  <a:pt x="16" y="0"/>
                  <a:pt x="16" y="0"/>
                </a:cubicBezTo>
                <a:cubicBezTo>
                  <a:pt x="12" y="0"/>
                  <a:pt x="12" y="0"/>
                  <a:pt x="12" y="0"/>
                </a:cubicBezTo>
                <a:cubicBezTo>
                  <a:pt x="5" y="0"/>
                  <a:pt x="0" y="5"/>
                  <a:pt x="0" y="12"/>
                </a:cubicBezTo>
                <a:cubicBezTo>
                  <a:pt x="0" y="12"/>
                  <a:pt x="0" y="12"/>
                  <a:pt x="0" y="12"/>
                </a:cubicBezTo>
                <a:cubicBezTo>
                  <a:pt x="0" y="35"/>
                  <a:pt x="0" y="35"/>
                  <a:pt x="0" y="35"/>
                </a:cubicBezTo>
                <a:cubicBezTo>
                  <a:pt x="0" y="37"/>
                  <a:pt x="2" y="38"/>
                  <a:pt x="4" y="38"/>
                </a:cubicBezTo>
                <a:cubicBezTo>
                  <a:pt x="6" y="38"/>
                  <a:pt x="7" y="37"/>
                  <a:pt x="7" y="35"/>
                </a:cubicBezTo>
                <a:cubicBezTo>
                  <a:pt x="7" y="21"/>
                  <a:pt x="7" y="21"/>
                  <a:pt x="7" y="21"/>
                </a:cubicBezTo>
                <a:cubicBezTo>
                  <a:pt x="7" y="13"/>
                  <a:pt x="7" y="13"/>
                  <a:pt x="7" y="13"/>
                </a:cubicBezTo>
                <a:cubicBezTo>
                  <a:pt x="9" y="13"/>
                  <a:pt x="9" y="13"/>
                  <a:pt x="9" y="13"/>
                </a:cubicBezTo>
                <a:cubicBezTo>
                  <a:pt x="9" y="22"/>
                  <a:pt x="9" y="22"/>
                  <a:pt x="9" y="22"/>
                </a:cubicBezTo>
                <a:cubicBezTo>
                  <a:pt x="9" y="36"/>
                  <a:pt x="9" y="36"/>
                  <a:pt x="9" y="36"/>
                </a:cubicBezTo>
                <a:cubicBezTo>
                  <a:pt x="9" y="38"/>
                  <a:pt x="9" y="38"/>
                  <a:pt x="9" y="38"/>
                </a:cubicBezTo>
                <a:cubicBezTo>
                  <a:pt x="9" y="74"/>
                  <a:pt x="9" y="74"/>
                  <a:pt x="9" y="74"/>
                </a:cubicBezTo>
                <a:cubicBezTo>
                  <a:pt x="9" y="77"/>
                  <a:pt x="12" y="79"/>
                  <a:pt x="14" y="79"/>
                </a:cubicBezTo>
                <a:cubicBezTo>
                  <a:pt x="17" y="79"/>
                  <a:pt x="19" y="77"/>
                  <a:pt x="19" y="74"/>
                </a:cubicBezTo>
                <a:cubicBezTo>
                  <a:pt x="19" y="38"/>
                  <a:pt x="19" y="38"/>
                  <a:pt x="19" y="38"/>
                </a:cubicBezTo>
                <a:cubicBezTo>
                  <a:pt x="21" y="38"/>
                  <a:pt x="21" y="38"/>
                  <a:pt x="21" y="38"/>
                </a:cubicBezTo>
                <a:cubicBezTo>
                  <a:pt x="21" y="74"/>
                  <a:pt x="21" y="74"/>
                  <a:pt x="21" y="74"/>
                </a:cubicBezTo>
                <a:cubicBezTo>
                  <a:pt x="21" y="77"/>
                  <a:pt x="23" y="79"/>
                  <a:pt x="26" y="79"/>
                </a:cubicBezTo>
                <a:cubicBezTo>
                  <a:pt x="29" y="79"/>
                  <a:pt x="31" y="77"/>
                  <a:pt x="31" y="74"/>
                </a:cubicBezTo>
                <a:cubicBezTo>
                  <a:pt x="31" y="38"/>
                  <a:pt x="31" y="38"/>
                  <a:pt x="31" y="38"/>
                </a:cubicBezTo>
                <a:cubicBezTo>
                  <a:pt x="31" y="36"/>
                  <a:pt x="31" y="36"/>
                  <a:pt x="31" y="36"/>
                </a:cubicBezTo>
                <a:cubicBezTo>
                  <a:pt x="31" y="22"/>
                  <a:pt x="31" y="22"/>
                  <a:pt x="31" y="22"/>
                </a:cubicBezTo>
                <a:cubicBezTo>
                  <a:pt x="31" y="13"/>
                  <a:pt x="31" y="13"/>
                  <a:pt x="31" y="13"/>
                </a:cubicBezTo>
                <a:cubicBezTo>
                  <a:pt x="33" y="13"/>
                  <a:pt x="33" y="13"/>
                  <a:pt x="33" y="13"/>
                </a:cubicBezTo>
                <a:cubicBezTo>
                  <a:pt x="33" y="21"/>
                  <a:pt x="33" y="21"/>
                  <a:pt x="33" y="21"/>
                </a:cubicBezTo>
                <a:cubicBezTo>
                  <a:pt x="33" y="35"/>
                  <a:pt x="33" y="35"/>
                  <a:pt x="33" y="35"/>
                </a:cubicBezTo>
                <a:cubicBezTo>
                  <a:pt x="33" y="37"/>
                  <a:pt x="35" y="38"/>
                  <a:pt x="37" y="38"/>
                </a:cubicBezTo>
                <a:cubicBezTo>
                  <a:pt x="39" y="38"/>
                  <a:pt x="41" y="37"/>
                  <a:pt x="41" y="35"/>
                </a:cubicBezTo>
                <a:cubicBezTo>
                  <a:pt x="41" y="12"/>
                  <a:pt x="41" y="12"/>
                  <a:pt x="41" y="12"/>
                </a:cubicBezTo>
                <a:cubicBezTo>
                  <a:pt x="41" y="12"/>
                  <a:pt x="41" y="12"/>
                  <a:pt x="41" y="12"/>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9" name="Oval 23"/>
          <p:cNvSpPr>
            <a:spLocks noChangeArrowheads="1"/>
          </p:cNvSpPr>
          <p:nvPr/>
        </p:nvSpPr>
        <p:spPr bwMode="auto">
          <a:xfrm>
            <a:off x="6724418" y="2673591"/>
            <a:ext cx="150284" cy="148167"/>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20" name="Freeform 24"/>
          <p:cNvSpPr/>
          <p:nvPr/>
        </p:nvSpPr>
        <p:spPr bwMode="auto">
          <a:xfrm>
            <a:off x="6637635" y="2838690"/>
            <a:ext cx="323851" cy="620184"/>
          </a:xfrm>
          <a:custGeom>
            <a:avLst/>
            <a:gdLst>
              <a:gd name="T0" fmla="*/ 41 w 41"/>
              <a:gd name="T1" fmla="*/ 12 h 79"/>
              <a:gd name="T2" fmla="*/ 29 w 41"/>
              <a:gd name="T3" fmla="*/ 0 h 79"/>
              <a:gd name="T4" fmla="*/ 18 w 41"/>
              <a:gd name="T5" fmla="*/ 0 h 79"/>
              <a:gd name="T6" fmla="*/ 17 w 41"/>
              <a:gd name="T7" fmla="*/ 0 h 79"/>
              <a:gd name="T8" fmla="*/ 12 w 41"/>
              <a:gd name="T9" fmla="*/ 0 h 79"/>
              <a:gd name="T10" fmla="*/ 0 w 41"/>
              <a:gd name="T11" fmla="*/ 12 h 79"/>
              <a:gd name="T12" fmla="*/ 0 w 41"/>
              <a:gd name="T13" fmla="*/ 12 h 79"/>
              <a:gd name="T14" fmla="*/ 0 w 41"/>
              <a:gd name="T15" fmla="*/ 35 h 79"/>
              <a:gd name="T16" fmla="*/ 4 w 41"/>
              <a:gd name="T17" fmla="*/ 38 h 79"/>
              <a:gd name="T18" fmla="*/ 8 w 41"/>
              <a:gd name="T19" fmla="*/ 35 h 79"/>
              <a:gd name="T20" fmla="*/ 8 w 41"/>
              <a:gd name="T21" fmla="*/ 21 h 79"/>
              <a:gd name="T22" fmla="*/ 8 w 41"/>
              <a:gd name="T23" fmla="*/ 13 h 79"/>
              <a:gd name="T24" fmla="*/ 10 w 41"/>
              <a:gd name="T25" fmla="*/ 13 h 79"/>
              <a:gd name="T26" fmla="*/ 10 w 41"/>
              <a:gd name="T27" fmla="*/ 22 h 79"/>
              <a:gd name="T28" fmla="*/ 10 w 41"/>
              <a:gd name="T29" fmla="*/ 36 h 79"/>
              <a:gd name="T30" fmla="*/ 10 w 41"/>
              <a:gd name="T31" fmla="*/ 38 h 79"/>
              <a:gd name="T32" fmla="*/ 10 w 41"/>
              <a:gd name="T33" fmla="*/ 74 h 79"/>
              <a:gd name="T34" fmla="*/ 15 w 41"/>
              <a:gd name="T35" fmla="*/ 79 h 79"/>
              <a:gd name="T36" fmla="*/ 20 w 41"/>
              <a:gd name="T37" fmla="*/ 74 h 79"/>
              <a:gd name="T38" fmla="*/ 20 w 41"/>
              <a:gd name="T39" fmla="*/ 38 h 79"/>
              <a:gd name="T40" fmla="*/ 22 w 41"/>
              <a:gd name="T41" fmla="*/ 38 h 79"/>
              <a:gd name="T42" fmla="*/ 22 w 41"/>
              <a:gd name="T43" fmla="*/ 74 h 79"/>
              <a:gd name="T44" fmla="*/ 27 w 41"/>
              <a:gd name="T45" fmla="*/ 79 h 79"/>
              <a:gd name="T46" fmla="*/ 32 w 41"/>
              <a:gd name="T47" fmla="*/ 74 h 79"/>
              <a:gd name="T48" fmla="*/ 32 w 41"/>
              <a:gd name="T49" fmla="*/ 38 h 79"/>
              <a:gd name="T50" fmla="*/ 32 w 41"/>
              <a:gd name="T51" fmla="*/ 36 h 79"/>
              <a:gd name="T52" fmla="*/ 32 w 41"/>
              <a:gd name="T53" fmla="*/ 22 h 79"/>
              <a:gd name="T54" fmla="*/ 32 w 41"/>
              <a:gd name="T55" fmla="*/ 13 h 79"/>
              <a:gd name="T56" fmla="*/ 33 w 41"/>
              <a:gd name="T57" fmla="*/ 13 h 79"/>
              <a:gd name="T58" fmla="*/ 33 w 41"/>
              <a:gd name="T59" fmla="*/ 21 h 79"/>
              <a:gd name="T60" fmla="*/ 33 w 41"/>
              <a:gd name="T61" fmla="*/ 35 h 79"/>
              <a:gd name="T62" fmla="*/ 37 w 41"/>
              <a:gd name="T63" fmla="*/ 38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5"/>
                  <a:pt x="36" y="0"/>
                  <a:pt x="29" y="0"/>
                </a:cubicBezTo>
                <a:cubicBezTo>
                  <a:pt x="18" y="0"/>
                  <a:pt x="18" y="0"/>
                  <a:pt x="18" y="0"/>
                </a:cubicBezTo>
                <a:cubicBezTo>
                  <a:pt x="17" y="0"/>
                  <a:pt x="17" y="0"/>
                  <a:pt x="17" y="0"/>
                </a:cubicBezTo>
                <a:cubicBezTo>
                  <a:pt x="12" y="0"/>
                  <a:pt x="12" y="0"/>
                  <a:pt x="12" y="0"/>
                </a:cubicBezTo>
                <a:cubicBezTo>
                  <a:pt x="6" y="0"/>
                  <a:pt x="0" y="5"/>
                  <a:pt x="0" y="12"/>
                </a:cubicBezTo>
                <a:cubicBezTo>
                  <a:pt x="0" y="12"/>
                  <a:pt x="0" y="12"/>
                  <a:pt x="0" y="12"/>
                </a:cubicBezTo>
                <a:cubicBezTo>
                  <a:pt x="0" y="35"/>
                  <a:pt x="0" y="35"/>
                  <a:pt x="0" y="35"/>
                </a:cubicBezTo>
                <a:cubicBezTo>
                  <a:pt x="0" y="37"/>
                  <a:pt x="2" y="38"/>
                  <a:pt x="4" y="38"/>
                </a:cubicBezTo>
                <a:cubicBezTo>
                  <a:pt x="6" y="38"/>
                  <a:pt x="8" y="37"/>
                  <a:pt x="8" y="35"/>
                </a:cubicBezTo>
                <a:cubicBezTo>
                  <a:pt x="8" y="21"/>
                  <a:pt x="8" y="21"/>
                  <a:pt x="8" y="21"/>
                </a:cubicBezTo>
                <a:cubicBezTo>
                  <a:pt x="8" y="13"/>
                  <a:pt x="8" y="13"/>
                  <a:pt x="8" y="13"/>
                </a:cubicBezTo>
                <a:cubicBezTo>
                  <a:pt x="10" y="13"/>
                  <a:pt x="10" y="13"/>
                  <a:pt x="10" y="13"/>
                </a:cubicBezTo>
                <a:cubicBezTo>
                  <a:pt x="10" y="22"/>
                  <a:pt x="10" y="22"/>
                  <a:pt x="10" y="22"/>
                </a:cubicBezTo>
                <a:cubicBezTo>
                  <a:pt x="10" y="36"/>
                  <a:pt x="10" y="36"/>
                  <a:pt x="10" y="36"/>
                </a:cubicBezTo>
                <a:cubicBezTo>
                  <a:pt x="10" y="38"/>
                  <a:pt x="10" y="38"/>
                  <a:pt x="10" y="38"/>
                </a:cubicBezTo>
                <a:cubicBezTo>
                  <a:pt x="10" y="74"/>
                  <a:pt x="10" y="74"/>
                  <a:pt x="10" y="74"/>
                </a:cubicBezTo>
                <a:cubicBezTo>
                  <a:pt x="10" y="77"/>
                  <a:pt x="12" y="79"/>
                  <a:pt x="15" y="79"/>
                </a:cubicBezTo>
                <a:cubicBezTo>
                  <a:pt x="17" y="79"/>
                  <a:pt x="20" y="77"/>
                  <a:pt x="20" y="74"/>
                </a:cubicBezTo>
                <a:cubicBezTo>
                  <a:pt x="20" y="38"/>
                  <a:pt x="20" y="38"/>
                  <a:pt x="20" y="38"/>
                </a:cubicBezTo>
                <a:cubicBezTo>
                  <a:pt x="22" y="38"/>
                  <a:pt x="22" y="38"/>
                  <a:pt x="22" y="38"/>
                </a:cubicBezTo>
                <a:cubicBezTo>
                  <a:pt x="22" y="74"/>
                  <a:pt x="22" y="74"/>
                  <a:pt x="22" y="74"/>
                </a:cubicBezTo>
                <a:cubicBezTo>
                  <a:pt x="22" y="77"/>
                  <a:pt x="24" y="79"/>
                  <a:pt x="27" y="79"/>
                </a:cubicBezTo>
                <a:cubicBezTo>
                  <a:pt x="29" y="79"/>
                  <a:pt x="32" y="77"/>
                  <a:pt x="32" y="74"/>
                </a:cubicBezTo>
                <a:cubicBezTo>
                  <a:pt x="32" y="38"/>
                  <a:pt x="32" y="38"/>
                  <a:pt x="32" y="38"/>
                </a:cubicBezTo>
                <a:cubicBezTo>
                  <a:pt x="32" y="36"/>
                  <a:pt x="32" y="36"/>
                  <a:pt x="32" y="36"/>
                </a:cubicBezTo>
                <a:cubicBezTo>
                  <a:pt x="32" y="22"/>
                  <a:pt x="32" y="22"/>
                  <a:pt x="32" y="22"/>
                </a:cubicBezTo>
                <a:cubicBezTo>
                  <a:pt x="32" y="13"/>
                  <a:pt x="32" y="13"/>
                  <a:pt x="32" y="13"/>
                </a:cubicBezTo>
                <a:cubicBezTo>
                  <a:pt x="33" y="13"/>
                  <a:pt x="33" y="13"/>
                  <a:pt x="33" y="13"/>
                </a:cubicBezTo>
                <a:cubicBezTo>
                  <a:pt x="33" y="21"/>
                  <a:pt x="33" y="21"/>
                  <a:pt x="33" y="21"/>
                </a:cubicBezTo>
                <a:cubicBezTo>
                  <a:pt x="33" y="35"/>
                  <a:pt x="33" y="35"/>
                  <a:pt x="33" y="35"/>
                </a:cubicBezTo>
                <a:cubicBezTo>
                  <a:pt x="33" y="37"/>
                  <a:pt x="35" y="38"/>
                  <a:pt x="37" y="38"/>
                </a:cubicBezTo>
                <a:cubicBezTo>
                  <a:pt x="39" y="38"/>
                  <a:pt x="41" y="37"/>
                  <a:pt x="41" y="35"/>
                </a:cubicBezTo>
                <a:cubicBezTo>
                  <a:pt x="41" y="12"/>
                  <a:pt x="41" y="12"/>
                  <a:pt x="41" y="12"/>
                </a:cubicBezTo>
                <a:cubicBezTo>
                  <a:pt x="41" y="12"/>
                  <a:pt x="41" y="12"/>
                  <a:pt x="41" y="12"/>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21" name="Oval 25"/>
          <p:cNvSpPr>
            <a:spLocks noChangeArrowheads="1"/>
          </p:cNvSpPr>
          <p:nvPr/>
        </p:nvSpPr>
        <p:spPr bwMode="auto">
          <a:xfrm>
            <a:off x="7132935" y="2673591"/>
            <a:ext cx="158751" cy="148167"/>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22" name="Freeform 26"/>
          <p:cNvSpPr/>
          <p:nvPr/>
        </p:nvSpPr>
        <p:spPr bwMode="auto">
          <a:xfrm>
            <a:off x="7054617" y="2838690"/>
            <a:ext cx="315384" cy="620184"/>
          </a:xfrm>
          <a:custGeom>
            <a:avLst/>
            <a:gdLst>
              <a:gd name="T0" fmla="*/ 40 w 40"/>
              <a:gd name="T1" fmla="*/ 12 h 79"/>
              <a:gd name="T2" fmla="*/ 29 w 40"/>
              <a:gd name="T3" fmla="*/ 0 h 79"/>
              <a:gd name="T4" fmla="*/ 17 w 40"/>
              <a:gd name="T5" fmla="*/ 0 h 79"/>
              <a:gd name="T6" fmla="*/ 16 w 40"/>
              <a:gd name="T7" fmla="*/ 0 h 79"/>
              <a:gd name="T8" fmla="*/ 11 w 40"/>
              <a:gd name="T9" fmla="*/ 0 h 79"/>
              <a:gd name="T10" fmla="*/ 0 w 40"/>
              <a:gd name="T11" fmla="*/ 12 h 79"/>
              <a:gd name="T12" fmla="*/ 0 w 40"/>
              <a:gd name="T13" fmla="*/ 12 h 79"/>
              <a:gd name="T14" fmla="*/ 0 w 40"/>
              <a:gd name="T15" fmla="*/ 35 h 79"/>
              <a:gd name="T16" fmla="*/ 3 w 40"/>
              <a:gd name="T17" fmla="*/ 38 h 79"/>
              <a:gd name="T18" fmla="*/ 7 w 40"/>
              <a:gd name="T19" fmla="*/ 35 h 79"/>
              <a:gd name="T20" fmla="*/ 7 w 40"/>
              <a:gd name="T21" fmla="*/ 21 h 79"/>
              <a:gd name="T22" fmla="*/ 7 w 40"/>
              <a:gd name="T23" fmla="*/ 13 h 79"/>
              <a:gd name="T24" fmla="*/ 9 w 40"/>
              <a:gd name="T25" fmla="*/ 13 h 79"/>
              <a:gd name="T26" fmla="*/ 9 w 40"/>
              <a:gd name="T27" fmla="*/ 22 h 79"/>
              <a:gd name="T28" fmla="*/ 9 w 40"/>
              <a:gd name="T29" fmla="*/ 36 h 79"/>
              <a:gd name="T30" fmla="*/ 9 w 40"/>
              <a:gd name="T31" fmla="*/ 38 h 79"/>
              <a:gd name="T32" fmla="*/ 9 w 40"/>
              <a:gd name="T33" fmla="*/ 74 h 79"/>
              <a:gd name="T34" fmla="*/ 14 w 40"/>
              <a:gd name="T35" fmla="*/ 79 h 79"/>
              <a:gd name="T36" fmla="*/ 19 w 40"/>
              <a:gd name="T37" fmla="*/ 74 h 79"/>
              <a:gd name="T38" fmla="*/ 19 w 40"/>
              <a:gd name="T39" fmla="*/ 38 h 79"/>
              <a:gd name="T40" fmla="*/ 21 w 40"/>
              <a:gd name="T41" fmla="*/ 38 h 79"/>
              <a:gd name="T42" fmla="*/ 21 w 40"/>
              <a:gd name="T43" fmla="*/ 74 h 79"/>
              <a:gd name="T44" fmla="*/ 26 w 40"/>
              <a:gd name="T45" fmla="*/ 79 h 79"/>
              <a:gd name="T46" fmla="*/ 31 w 40"/>
              <a:gd name="T47" fmla="*/ 74 h 79"/>
              <a:gd name="T48" fmla="*/ 31 w 40"/>
              <a:gd name="T49" fmla="*/ 38 h 79"/>
              <a:gd name="T50" fmla="*/ 31 w 40"/>
              <a:gd name="T51" fmla="*/ 36 h 79"/>
              <a:gd name="T52" fmla="*/ 31 w 40"/>
              <a:gd name="T53" fmla="*/ 22 h 79"/>
              <a:gd name="T54" fmla="*/ 31 w 40"/>
              <a:gd name="T55" fmla="*/ 13 h 79"/>
              <a:gd name="T56" fmla="*/ 33 w 40"/>
              <a:gd name="T57" fmla="*/ 13 h 79"/>
              <a:gd name="T58" fmla="*/ 33 w 40"/>
              <a:gd name="T59" fmla="*/ 21 h 79"/>
              <a:gd name="T60" fmla="*/ 33 w 40"/>
              <a:gd name="T61" fmla="*/ 35 h 79"/>
              <a:gd name="T62" fmla="*/ 37 w 40"/>
              <a:gd name="T63" fmla="*/ 38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5"/>
                  <a:pt x="35" y="0"/>
                  <a:pt x="29" y="0"/>
                </a:cubicBezTo>
                <a:cubicBezTo>
                  <a:pt x="17" y="0"/>
                  <a:pt x="17" y="0"/>
                  <a:pt x="17" y="0"/>
                </a:cubicBezTo>
                <a:cubicBezTo>
                  <a:pt x="16" y="0"/>
                  <a:pt x="16" y="0"/>
                  <a:pt x="16" y="0"/>
                </a:cubicBezTo>
                <a:cubicBezTo>
                  <a:pt x="11" y="0"/>
                  <a:pt x="11" y="0"/>
                  <a:pt x="11" y="0"/>
                </a:cubicBezTo>
                <a:cubicBezTo>
                  <a:pt x="5" y="0"/>
                  <a:pt x="0" y="5"/>
                  <a:pt x="0" y="12"/>
                </a:cubicBezTo>
                <a:cubicBezTo>
                  <a:pt x="0" y="12"/>
                  <a:pt x="0" y="12"/>
                  <a:pt x="0" y="12"/>
                </a:cubicBezTo>
                <a:cubicBezTo>
                  <a:pt x="0" y="35"/>
                  <a:pt x="0" y="35"/>
                  <a:pt x="0" y="35"/>
                </a:cubicBezTo>
                <a:cubicBezTo>
                  <a:pt x="0" y="37"/>
                  <a:pt x="1" y="38"/>
                  <a:pt x="3" y="38"/>
                </a:cubicBezTo>
                <a:cubicBezTo>
                  <a:pt x="6" y="38"/>
                  <a:pt x="7" y="37"/>
                  <a:pt x="7" y="35"/>
                </a:cubicBezTo>
                <a:cubicBezTo>
                  <a:pt x="7" y="21"/>
                  <a:pt x="7" y="21"/>
                  <a:pt x="7" y="21"/>
                </a:cubicBezTo>
                <a:cubicBezTo>
                  <a:pt x="7" y="13"/>
                  <a:pt x="7" y="13"/>
                  <a:pt x="7" y="13"/>
                </a:cubicBezTo>
                <a:cubicBezTo>
                  <a:pt x="9" y="13"/>
                  <a:pt x="9" y="13"/>
                  <a:pt x="9" y="13"/>
                </a:cubicBezTo>
                <a:cubicBezTo>
                  <a:pt x="9" y="22"/>
                  <a:pt x="9" y="22"/>
                  <a:pt x="9" y="22"/>
                </a:cubicBezTo>
                <a:cubicBezTo>
                  <a:pt x="9" y="36"/>
                  <a:pt x="9" y="36"/>
                  <a:pt x="9" y="36"/>
                </a:cubicBezTo>
                <a:cubicBezTo>
                  <a:pt x="9" y="38"/>
                  <a:pt x="9" y="38"/>
                  <a:pt x="9" y="38"/>
                </a:cubicBezTo>
                <a:cubicBezTo>
                  <a:pt x="9" y="74"/>
                  <a:pt x="9" y="74"/>
                  <a:pt x="9" y="74"/>
                </a:cubicBezTo>
                <a:cubicBezTo>
                  <a:pt x="9" y="77"/>
                  <a:pt x="11" y="79"/>
                  <a:pt x="14" y="79"/>
                </a:cubicBezTo>
                <a:cubicBezTo>
                  <a:pt x="17" y="79"/>
                  <a:pt x="19" y="77"/>
                  <a:pt x="19" y="74"/>
                </a:cubicBezTo>
                <a:cubicBezTo>
                  <a:pt x="19" y="38"/>
                  <a:pt x="19" y="38"/>
                  <a:pt x="19" y="38"/>
                </a:cubicBezTo>
                <a:cubicBezTo>
                  <a:pt x="21" y="38"/>
                  <a:pt x="21" y="38"/>
                  <a:pt x="21" y="38"/>
                </a:cubicBezTo>
                <a:cubicBezTo>
                  <a:pt x="21" y="74"/>
                  <a:pt x="21" y="74"/>
                  <a:pt x="21" y="74"/>
                </a:cubicBezTo>
                <a:cubicBezTo>
                  <a:pt x="21" y="77"/>
                  <a:pt x="23" y="79"/>
                  <a:pt x="26" y="79"/>
                </a:cubicBezTo>
                <a:cubicBezTo>
                  <a:pt x="29" y="79"/>
                  <a:pt x="31" y="77"/>
                  <a:pt x="31" y="74"/>
                </a:cubicBezTo>
                <a:cubicBezTo>
                  <a:pt x="31" y="38"/>
                  <a:pt x="31" y="38"/>
                  <a:pt x="31" y="38"/>
                </a:cubicBezTo>
                <a:cubicBezTo>
                  <a:pt x="31" y="36"/>
                  <a:pt x="31" y="36"/>
                  <a:pt x="31" y="36"/>
                </a:cubicBezTo>
                <a:cubicBezTo>
                  <a:pt x="31" y="22"/>
                  <a:pt x="31" y="22"/>
                  <a:pt x="31" y="22"/>
                </a:cubicBezTo>
                <a:cubicBezTo>
                  <a:pt x="31" y="13"/>
                  <a:pt x="31" y="13"/>
                  <a:pt x="31" y="13"/>
                </a:cubicBezTo>
                <a:cubicBezTo>
                  <a:pt x="33" y="13"/>
                  <a:pt x="33" y="13"/>
                  <a:pt x="33" y="13"/>
                </a:cubicBezTo>
                <a:cubicBezTo>
                  <a:pt x="33" y="21"/>
                  <a:pt x="33" y="21"/>
                  <a:pt x="33" y="21"/>
                </a:cubicBezTo>
                <a:cubicBezTo>
                  <a:pt x="33" y="35"/>
                  <a:pt x="33" y="35"/>
                  <a:pt x="33" y="35"/>
                </a:cubicBezTo>
                <a:cubicBezTo>
                  <a:pt x="33" y="37"/>
                  <a:pt x="35" y="38"/>
                  <a:pt x="37" y="38"/>
                </a:cubicBezTo>
                <a:cubicBezTo>
                  <a:pt x="39" y="38"/>
                  <a:pt x="40" y="37"/>
                  <a:pt x="40" y="35"/>
                </a:cubicBezTo>
                <a:cubicBezTo>
                  <a:pt x="40" y="12"/>
                  <a:pt x="40" y="12"/>
                  <a:pt x="40" y="12"/>
                </a:cubicBezTo>
                <a:cubicBezTo>
                  <a:pt x="40" y="12"/>
                  <a:pt x="40" y="12"/>
                  <a:pt x="40" y="12"/>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23" name="Oval 27"/>
          <p:cNvSpPr>
            <a:spLocks noChangeArrowheads="1"/>
          </p:cNvSpPr>
          <p:nvPr/>
        </p:nvSpPr>
        <p:spPr bwMode="auto">
          <a:xfrm>
            <a:off x="7549918" y="2673591"/>
            <a:ext cx="150284" cy="148167"/>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24" name="Freeform 28"/>
          <p:cNvSpPr/>
          <p:nvPr/>
        </p:nvSpPr>
        <p:spPr bwMode="auto">
          <a:xfrm>
            <a:off x="7463135" y="2838690"/>
            <a:ext cx="323851" cy="620184"/>
          </a:xfrm>
          <a:custGeom>
            <a:avLst/>
            <a:gdLst>
              <a:gd name="T0" fmla="*/ 41 w 41"/>
              <a:gd name="T1" fmla="*/ 12 h 79"/>
              <a:gd name="T2" fmla="*/ 29 w 41"/>
              <a:gd name="T3" fmla="*/ 0 h 79"/>
              <a:gd name="T4" fmla="*/ 17 w 41"/>
              <a:gd name="T5" fmla="*/ 0 h 79"/>
              <a:gd name="T6" fmla="*/ 17 w 41"/>
              <a:gd name="T7" fmla="*/ 0 h 79"/>
              <a:gd name="T8" fmla="*/ 12 w 41"/>
              <a:gd name="T9" fmla="*/ 0 h 79"/>
              <a:gd name="T10" fmla="*/ 0 w 41"/>
              <a:gd name="T11" fmla="*/ 12 h 79"/>
              <a:gd name="T12" fmla="*/ 0 w 41"/>
              <a:gd name="T13" fmla="*/ 12 h 79"/>
              <a:gd name="T14" fmla="*/ 0 w 41"/>
              <a:gd name="T15" fmla="*/ 35 h 79"/>
              <a:gd name="T16" fmla="*/ 4 w 41"/>
              <a:gd name="T17" fmla="*/ 38 h 79"/>
              <a:gd name="T18" fmla="*/ 8 w 41"/>
              <a:gd name="T19" fmla="*/ 35 h 79"/>
              <a:gd name="T20" fmla="*/ 8 w 41"/>
              <a:gd name="T21" fmla="*/ 21 h 79"/>
              <a:gd name="T22" fmla="*/ 8 w 41"/>
              <a:gd name="T23" fmla="*/ 13 h 79"/>
              <a:gd name="T24" fmla="*/ 9 w 41"/>
              <a:gd name="T25" fmla="*/ 13 h 79"/>
              <a:gd name="T26" fmla="*/ 9 w 41"/>
              <a:gd name="T27" fmla="*/ 22 h 79"/>
              <a:gd name="T28" fmla="*/ 9 w 41"/>
              <a:gd name="T29" fmla="*/ 36 h 79"/>
              <a:gd name="T30" fmla="*/ 9 w 41"/>
              <a:gd name="T31" fmla="*/ 38 h 79"/>
              <a:gd name="T32" fmla="*/ 9 w 41"/>
              <a:gd name="T33" fmla="*/ 74 h 79"/>
              <a:gd name="T34" fmla="*/ 14 w 41"/>
              <a:gd name="T35" fmla="*/ 79 h 79"/>
              <a:gd name="T36" fmla="*/ 19 w 41"/>
              <a:gd name="T37" fmla="*/ 74 h 79"/>
              <a:gd name="T38" fmla="*/ 19 w 41"/>
              <a:gd name="T39" fmla="*/ 38 h 79"/>
              <a:gd name="T40" fmla="*/ 21 w 41"/>
              <a:gd name="T41" fmla="*/ 38 h 79"/>
              <a:gd name="T42" fmla="*/ 21 w 41"/>
              <a:gd name="T43" fmla="*/ 74 h 79"/>
              <a:gd name="T44" fmla="*/ 26 w 41"/>
              <a:gd name="T45" fmla="*/ 79 h 79"/>
              <a:gd name="T46" fmla="*/ 31 w 41"/>
              <a:gd name="T47" fmla="*/ 74 h 79"/>
              <a:gd name="T48" fmla="*/ 31 w 41"/>
              <a:gd name="T49" fmla="*/ 38 h 79"/>
              <a:gd name="T50" fmla="*/ 31 w 41"/>
              <a:gd name="T51" fmla="*/ 36 h 79"/>
              <a:gd name="T52" fmla="*/ 31 w 41"/>
              <a:gd name="T53" fmla="*/ 22 h 79"/>
              <a:gd name="T54" fmla="*/ 31 w 41"/>
              <a:gd name="T55" fmla="*/ 13 h 79"/>
              <a:gd name="T56" fmla="*/ 33 w 41"/>
              <a:gd name="T57" fmla="*/ 13 h 79"/>
              <a:gd name="T58" fmla="*/ 33 w 41"/>
              <a:gd name="T59" fmla="*/ 21 h 79"/>
              <a:gd name="T60" fmla="*/ 33 w 41"/>
              <a:gd name="T61" fmla="*/ 35 h 79"/>
              <a:gd name="T62" fmla="*/ 37 w 41"/>
              <a:gd name="T63" fmla="*/ 38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5"/>
                  <a:pt x="35" y="0"/>
                  <a:pt x="29" y="0"/>
                </a:cubicBezTo>
                <a:cubicBezTo>
                  <a:pt x="17" y="0"/>
                  <a:pt x="17" y="0"/>
                  <a:pt x="17" y="0"/>
                </a:cubicBezTo>
                <a:cubicBezTo>
                  <a:pt x="17" y="0"/>
                  <a:pt x="17" y="0"/>
                  <a:pt x="17" y="0"/>
                </a:cubicBezTo>
                <a:cubicBezTo>
                  <a:pt x="12" y="0"/>
                  <a:pt x="12" y="0"/>
                  <a:pt x="12" y="0"/>
                </a:cubicBezTo>
                <a:cubicBezTo>
                  <a:pt x="5" y="0"/>
                  <a:pt x="0" y="5"/>
                  <a:pt x="0" y="12"/>
                </a:cubicBezTo>
                <a:cubicBezTo>
                  <a:pt x="0" y="12"/>
                  <a:pt x="0" y="12"/>
                  <a:pt x="0" y="12"/>
                </a:cubicBezTo>
                <a:cubicBezTo>
                  <a:pt x="0" y="35"/>
                  <a:pt x="0" y="35"/>
                  <a:pt x="0" y="35"/>
                </a:cubicBezTo>
                <a:cubicBezTo>
                  <a:pt x="0" y="37"/>
                  <a:pt x="2" y="38"/>
                  <a:pt x="4" y="38"/>
                </a:cubicBezTo>
                <a:cubicBezTo>
                  <a:pt x="6" y="38"/>
                  <a:pt x="8" y="37"/>
                  <a:pt x="8" y="35"/>
                </a:cubicBezTo>
                <a:cubicBezTo>
                  <a:pt x="8" y="21"/>
                  <a:pt x="8" y="21"/>
                  <a:pt x="8" y="21"/>
                </a:cubicBezTo>
                <a:cubicBezTo>
                  <a:pt x="8" y="13"/>
                  <a:pt x="8" y="13"/>
                  <a:pt x="8" y="13"/>
                </a:cubicBezTo>
                <a:cubicBezTo>
                  <a:pt x="9" y="13"/>
                  <a:pt x="9" y="13"/>
                  <a:pt x="9" y="13"/>
                </a:cubicBezTo>
                <a:cubicBezTo>
                  <a:pt x="9" y="22"/>
                  <a:pt x="9" y="22"/>
                  <a:pt x="9" y="22"/>
                </a:cubicBezTo>
                <a:cubicBezTo>
                  <a:pt x="9" y="36"/>
                  <a:pt x="9" y="36"/>
                  <a:pt x="9" y="36"/>
                </a:cubicBezTo>
                <a:cubicBezTo>
                  <a:pt x="9" y="38"/>
                  <a:pt x="9" y="38"/>
                  <a:pt x="9" y="38"/>
                </a:cubicBezTo>
                <a:cubicBezTo>
                  <a:pt x="9" y="74"/>
                  <a:pt x="9" y="74"/>
                  <a:pt x="9" y="74"/>
                </a:cubicBezTo>
                <a:cubicBezTo>
                  <a:pt x="9" y="77"/>
                  <a:pt x="12" y="79"/>
                  <a:pt x="14" y="79"/>
                </a:cubicBezTo>
                <a:cubicBezTo>
                  <a:pt x="17" y="79"/>
                  <a:pt x="19" y="77"/>
                  <a:pt x="19" y="74"/>
                </a:cubicBezTo>
                <a:cubicBezTo>
                  <a:pt x="19" y="38"/>
                  <a:pt x="19" y="38"/>
                  <a:pt x="19" y="38"/>
                </a:cubicBezTo>
                <a:cubicBezTo>
                  <a:pt x="21" y="38"/>
                  <a:pt x="21" y="38"/>
                  <a:pt x="21" y="38"/>
                </a:cubicBezTo>
                <a:cubicBezTo>
                  <a:pt x="21" y="74"/>
                  <a:pt x="21" y="74"/>
                  <a:pt x="21" y="74"/>
                </a:cubicBezTo>
                <a:cubicBezTo>
                  <a:pt x="21" y="77"/>
                  <a:pt x="24" y="79"/>
                  <a:pt x="26" y="79"/>
                </a:cubicBezTo>
                <a:cubicBezTo>
                  <a:pt x="29" y="79"/>
                  <a:pt x="31" y="77"/>
                  <a:pt x="31" y="74"/>
                </a:cubicBezTo>
                <a:cubicBezTo>
                  <a:pt x="31" y="38"/>
                  <a:pt x="31" y="38"/>
                  <a:pt x="31" y="38"/>
                </a:cubicBezTo>
                <a:cubicBezTo>
                  <a:pt x="31" y="36"/>
                  <a:pt x="31" y="36"/>
                  <a:pt x="31" y="36"/>
                </a:cubicBezTo>
                <a:cubicBezTo>
                  <a:pt x="31" y="22"/>
                  <a:pt x="31" y="22"/>
                  <a:pt x="31" y="22"/>
                </a:cubicBezTo>
                <a:cubicBezTo>
                  <a:pt x="31" y="13"/>
                  <a:pt x="31" y="13"/>
                  <a:pt x="31" y="13"/>
                </a:cubicBezTo>
                <a:cubicBezTo>
                  <a:pt x="33" y="13"/>
                  <a:pt x="33" y="13"/>
                  <a:pt x="33" y="13"/>
                </a:cubicBezTo>
                <a:cubicBezTo>
                  <a:pt x="33" y="21"/>
                  <a:pt x="33" y="21"/>
                  <a:pt x="33" y="21"/>
                </a:cubicBezTo>
                <a:cubicBezTo>
                  <a:pt x="33" y="35"/>
                  <a:pt x="33" y="35"/>
                  <a:pt x="33" y="35"/>
                </a:cubicBezTo>
                <a:cubicBezTo>
                  <a:pt x="33" y="37"/>
                  <a:pt x="35" y="38"/>
                  <a:pt x="37" y="38"/>
                </a:cubicBezTo>
                <a:cubicBezTo>
                  <a:pt x="39" y="38"/>
                  <a:pt x="41" y="37"/>
                  <a:pt x="41" y="35"/>
                </a:cubicBezTo>
                <a:cubicBezTo>
                  <a:pt x="41" y="12"/>
                  <a:pt x="41" y="12"/>
                  <a:pt x="41" y="12"/>
                </a:cubicBezTo>
                <a:cubicBezTo>
                  <a:pt x="41" y="12"/>
                  <a:pt x="41" y="12"/>
                  <a:pt x="41" y="12"/>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25" name="Oval 29"/>
          <p:cNvSpPr>
            <a:spLocks noChangeArrowheads="1"/>
          </p:cNvSpPr>
          <p:nvPr/>
        </p:nvSpPr>
        <p:spPr bwMode="auto">
          <a:xfrm>
            <a:off x="3839402" y="1784591"/>
            <a:ext cx="156633" cy="150284"/>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26" name="Freeform 30"/>
          <p:cNvSpPr/>
          <p:nvPr/>
        </p:nvSpPr>
        <p:spPr bwMode="auto">
          <a:xfrm>
            <a:off x="3761084" y="1949691"/>
            <a:ext cx="315384" cy="622300"/>
          </a:xfrm>
          <a:custGeom>
            <a:avLst/>
            <a:gdLst>
              <a:gd name="T0" fmla="*/ 40 w 40"/>
              <a:gd name="T1" fmla="*/ 12 h 79"/>
              <a:gd name="T2" fmla="*/ 29 w 40"/>
              <a:gd name="T3" fmla="*/ 0 h 79"/>
              <a:gd name="T4" fmla="*/ 17 w 40"/>
              <a:gd name="T5" fmla="*/ 0 h 79"/>
              <a:gd name="T6" fmla="*/ 16 w 40"/>
              <a:gd name="T7" fmla="*/ 0 h 79"/>
              <a:gd name="T8" fmla="*/ 12 w 40"/>
              <a:gd name="T9" fmla="*/ 0 h 79"/>
              <a:gd name="T10" fmla="*/ 0 w 40"/>
              <a:gd name="T11" fmla="*/ 12 h 79"/>
              <a:gd name="T12" fmla="*/ 0 w 40"/>
              <a:gd name="T13" fmla="*/ 12 h 79"/>
              <a:gd name="T14" fmla="*/ 0 w 40"/>
              <a:gd name="T15" fmla="*/ 35 h 79"/>
              <a:gd name="T16" fmla="*/ 4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7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7 h 79"/>
              <a:gd name="T52" fmla="*/ 31 w 40"/>
              <a:gd name="T53" fmla="*/ 22 h 79"/>
              <a:gd name="T54" fmla="*/ 31 w 40"/>
              <a:gd name="T55" fmla="*/ 14 h 79"/>
              <a:gd name="T56" fmla="*/ 33 w 40"/>
              <a:gd name="T57" fmla="*/ 14 h 79"/>
              <a:gd name="T58" fmla="*/ 33 w 40"/>
              <a:gd name="T59" fmla="*/ 21 h 79"/>
              <a:gd name="T60" fmla="*/ 33 w 40"/>
              <a:gd name="T61" fmla="*/ 35 h 79"/>
              <a:gd name="T62" fmla="*/ 37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6"/>
                  <a:pt x="35" y="0"/>
                  <a:pt x="29" y="0"/>
                </a:cubicBezTo>
                <a:cubicBezTo>
                  <a:pt x="17" y="0"/>
                  <a:pt x="17" y="0"/>
                  <a:pt x="17" y="0"/>
                </a:cubicBezTo>
                <a:cubicBezTo>
                  <a:pt x="16" y="0"/>
                  <a:pt x="16" y="0"/>
                  <a:pt x="16" y="0"/>
                </a:cubicBezTo>
                <a:cubicBezTo>
                  <a:pt x="12" y="0"/>
                  <a:pt x="12" y="0"/>
                  <a:pt x="12" y="0"/>
                </a:cubicBezTo>
                <a:cubicBezTo>
                  <a:pt x="5" y="0"/>
                  <a:pt x="0" y="6"/>
                  <a:pt x="0" y="12"/>
                </a:cubicBezTo>
                <a:cubicBezTo>
                  <a:pt x="0" y="12"/>
                  <a:pt x="0" y="12"/>
                  <a:pt x="0" y="12"/>
                </a:cubicBezTo>
                <a:cubicBezTo>
                  <a:pt x="0" y="35"/>
                  <a:pt x="0" y="35"/>
                  <a:pt x="0" y="35"/>
                </a:cubicBezTo>
                <a:cubicBezTo>
                  <a:pt x="0" y="37"/>
                  <a:pt x="1" y="39"/>
                  <a:pt x="4"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0" y="37"/>
                  <a:pt x="40" y="35"/>
                </a:cubicBezTo>
                <a:cubicBezTo>
                  <a:pt x="40" y="12"/>
                  <a:pt x="40" y="12"/>
                  <a:pt x="40" y="12"/>
                </a:cubicBezTo>
                <a:cubicBezTo>
                  <a:pt x="40" y="12"/>
                  <a:pt x="40" y="12"/>
                  <a:pt x="40" y="12"/>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27" name="Oval 31"/>
          <p:cNvSpPr>
            <a:spLocks noChangeArrowheads="1"/>
          </p:cNvSpPr>
          <p:nvPr/>
        </p:nvSpPr>
        <p:spPr bwMode="auto">
          <a:xfrm>
            <a:off x="4256385" y="1784591"/>
            <a:ext cx="150284" cy="150284"/>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28" name="Freeform 32"/>
          <p:cNvSpPr/>
          <p:nvPr/>
        </p:nvSpPr>
        <p:spPr bwMode="auto">
          <a:xfrm>
            <a:off x="4169602" y="1949691"/>
            <a:ext cx="321733" cy="622300"/>
          </a:xfrm>
          <a:custGeom>
            <a:avLst/>
            <a:gdLst>
              <a:gd name="T0" fmla="*/ 41 w 41"/>
              <a:gd name="T1" fmla="*/ 12 h 79"/>
              <a:gd name="T2" fmla="*/ 29 w 41"/>
              <a:gd name="T3" fmla="*/ 0 h 79"/>
              <a:gd name="T4" fmla="*/ 17 w 41"/>
              <a:gd name="T5" fmla="*/ 0 h 79"/>
              <a:gd name="T6" fmla="*/ 17 w 41"/>
              <a:gd name="T7" fmla="*/ 0 h 79"/>
              <a:gd name="T8" fmla="*/ 12 w 41"/>
              <a:gd name="T9" fmla="*/ 0 h 79"/>
              <a:gd name="T10" fmla="*/ 0 w 41"/>
              <a:gd name="T11" fmla="*/ 12 h 79"/>
              <a:gd name="T12" fmla="*/ 0 w 41"/>
              <a:gd name="T13" fmla="*/ 12 h 79"/>
              <a:gd name="T14" fmla="*/ 0 w 41"/>
              <a:gd name="T15" fmla="*/ 35 h 79"/>
              <a:gd name="T16" fmla="*/ 4 w 41"/>
              <a:gd name="T17" fmla="*/ 39 h 79"/>
              <a:gd name="T18" fmla="*/ 8 w 41"/>
              <a:gd name="T19" fmla="*/ 35 h 79"/>
              <a:gd name="T20" fmla="*/ 8 w 41"/>
              <a:gd name="T21" fmla="*/ 21 h 79"/>
              <a:gd name="T22" fmla="*/ 8 w 41"/>
              <a:gd name="T23" fmla="*/ 14 h 79"/>
              <a:gd name="T24" fmla="*/ 9 w 41"/>
              <a:gd name="T25" fmla="*/ 14 h 79"/>
              <a:gd name="T26" fmla="*/ 9 w 41"/>
              <a:gd name="T27" fmla="*/ 22 h 79"/>
              <a:gd name="T28" fmla="*/ 9 w 41"/>
              <a:gd name="T29" fmla="*/ 37 h 79"/>
              <a:gd name="T30" fmla="*/ 9 w 41"/>
              <a:gd name="T31" fmla="*/ 39 h 79"/>
              <a:gd name="T32" fmla="*/ 9 w 41"/>
              <a:gd name="T33" fmla="*/ 74 h 79"/>
              <a:gd name="T34" fmla="*/ 14 w 41"/>
              <a:gd name="T35" fmla="*/ 79 h 79"/>
              <a:gd name="T36" fmla="*/ 19 w 41"/>
              <a:gd name="T37" fmla="*/ 74 h 79"/>
              <a:gd name="T38" fmla="*/ 19 w 41"/>
              <a:gd name="T39" fmla="*/ 39 h 79"/>
              <a:gd name="T40" fmla="*/ 21 w 41"/>
              <a:gd name="T41" fmla="*/ 39 h 79"/>
              <a:gd name="T42" fmla="*/ 21 w 41"/>
              <a:gd name="T43" fmla="*/ 74 h 79"/>
              <a:gd name="T44" fmla="*/ 26 w 41"/>
              <a:gd name="T45" fmla="*/ 79 h 79"/>
              <a:gd name="T46" fmla="*/ 31 w 41"/>
              <a:gd name="T47" fmla="*/ 74 h 79"/>
              <a:gd name="T48" fmla="*/ 31 w 41"/>
              <a:gd name="T49" fmla="*/ 39 h 79"/>
              <a:gd name="T50" fmla="*/ 31 w 41"/>
              <a:gd name="T51" fmla="*/ 37 h 79"/>
              <a:gd name="T52" fmla="*/ 31 w 41"/>
              <a:gd name="T53" fmla="*/ 22 h 79"/>
              <a:gd name="T54" fmla="*/ 31 w 41"/>
              <a:gd name="T55" fmla="*/ 14 h 79"/>
              <a:gd name="T56" fmla="*/ 33 w 41"/>
              <a:gd name="T57" fmla="*/ 14 h 79"/>
              <a:gd name="T58" fmla="*/ 33 w 41"/>
              <a:gd name="T59" fmla="*/ 21 h 79"/>
              <a:gd name="T60" fmla="*/ 33 w 41"/>
              <a:gd name="T61" fmla="*/ 35 h 79"/>
              <a:gd name="T62" fmla="*/ 37 w 41"/>
              <a:gd name="T63" fmla="*/ 39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6"/>
                  <a:pt x="35" y="0"/>
                  <a:pt x="29" y="0"/>
                </a:cubicBezTo>
                <a:cubicBezTo>
                  <a:pt x="17" y="0"/>
                  <a:pt x="17" y="0"/>
                  <a:pt x="17" y="0"/>
                </a:cubicBezTo>
                <a:cubicBezTo>
                  <a:pt x="17" y="0"/>
                  <a:pt x="17" y="0"/>
                  <a:pt x="17" y="0"/>
                </a:cubicBezTo>
                <a:cubicBezTo>
                  <a:pt x="12" y="0"/>
                  <a:pt x="12" y="0"/>
                  <a:pt x="12" y="0"/>
                </a:cubicBezTo>
                <a:cubicBezTo>
                  <a:pt x="5" y="0"/>
                  <a:pt x="0" y="6"/>
                  <a:pt x="0" y="12"/>
                </a:cubicBezTo>
                <a:cubicBezTo>
                  <a:pt x="0" y="12"/>
                  <a:pt x="0" y="12"/>
                  <a:pt x="0" y="12"/>
                </a:cubicBezTo>
                <a:cubicBezTo>
                  <a:pt x="0" y="35"/>
                  <a:pt x="0" y="35"/>
                  <a:pt x="0" y="35"/>
                </a:cubicBezTo>
                <a:cubicBezTo>
                  <a:pt x="0" y="37"/>
                  <a:pt x="2" y="39"/>
                  <a:pt x="4" y="39"/>
                </a:cubicBezTo>
                <a:cubicBezTo>
                  <a:pt x="6" y="39"/>
                  <a:pt x="8" y="37"/>
                  <a:pt x="8" y="35"/>
                </a:cubicBezTo>
                <a:cubicBezTo>
                  <a:pt x="8" y="21"/>
                  <a:pt x="8" y="21"/>
                  <a:pt x="8" y="21"/>
                </a:cubicBezTo>
                <a:cubicBezTo>
                  <a:pt x="8" y="14"/>
                  <a:pt x="8" y="14"/>
                  <a:pt x="8"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2"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4"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1" y="37"/>
                  <a:pt x="41" y="35"/>
                </a:cubicBezTo>
                <a:cubicBezTo>
                  <a:pt x="41" y="12"/>
                  <a:pt x="41" y="12"/>
                  <a:pt x="41" y="12"/>
                </a:cubicBezTo>
                <a:cubicBezTo>
                  <a:pt x="41" y="12"/>
                  <a:pt x="41" y="12"/>
                  <a:pt x="41" y="12"/>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29" name="Oval 33"/>
          <p:cNvSpPr>
            <a:spLocks noChangeArrowheads="1"/>
          </p:cNvSpPr>
          <p:nvPr/>
        </p:nvSpPr>
        <p:spPr bwMode="auto">
          <a:xfrm>
            <a:off x="4664902" y="1784591"/>
            <a:ext cx="150284" cy="150284"/>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30" name="Freeform 34"/>
          <p:cNvSpPr/>
          <p:nvPr/>
        </p:nvSpPr>
        <p:spPr bwMode="auto">
          <a:xfrm>
            <a:off x="4586584" y="1949691"/>
            <a:ext cx="315384" cy="622300"/>
          </a:xfrm>
          <a:custGeom>
            <a:avLst/>
            <a:gdLst>
              <a:gd name="T0" fmla="*/ 40 w 40"/>
              <a:gd name="T1" fmla="*/ 12 h 79"/>
              <a:gd name="T2" fmla="*/ 28 w 40"/>
              <a:gd name="T3" fmla="*/ 0 h 79"/>
              <a:gd name="T4" fmla="*/ 17 w 40"/>
              <a:gd name="T5" fmla="*/ 0 h 79"/>
              <a:gd name="T6" fmla="*/ 16 w 40"/>
              <a:gd name="T7" fmla="*/ 0 h 79"/>
              <a:gd name="T8" fmla="*/ 11 w 40"/>
              <a:gd name="T9" fmla="*/ 0 h 79"/>
              <a:gd name="T10" fmla="*/ 0 w 40"/>
              <a:gd name="T11" fmla="*/ 12 h 79"/>
              <a:gd name="T12" fmla="*/ 0 w 40"/>
              <a:gd name="T13" fmla="*/ 12 h 79"/>
              <a:gd name="T14" fmla="*/ 0 w 40"/>
              <a:gd name="T15" fmla="*/ 35 h 79"/>
              <a:gd name="T16" fmla="*/ 3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7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7 h 79"/>
              <a:gd name="T52" fmla="*/ 31 w 40"/>
              <a:gd name="T53" fmla="*/ 22 h 79"/>
              <a:gd name="T54" fmla="*/ 31 w 40"/>
              <a:gd name="T55" fmla="*/ 14 h 79"/>
              <a:gd name="T56" fmla="*/ 33 w 40"/>
              <a:gd name="T57" fmla="*/ 14 h 79"/>
              <a:gd name="T58" fmla="*/ 33 w 40"/>
              <a:gd name="T59" fmla="*/ 21 h 79"/>
              <a:gd name="T60" fmla="*/ 33 w 40"/>
              <a:gd name="T61" fmla="*/ 35 h 79"/>
              <a:gd name="T62" fmla="*/ 36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6"/>
                  <a:pt x="35" y="0"/>
                  <a:pt x="28" y="0"/>
                </a:cubicBezTo>
                <a:cubicBezTo>
                  <a:pt x="17" y="0"/>
                  <a:pt x="17" y="0"/>
                  <a:pt x="17" y="0"/>
                </a:cubicBezTo>
                <a:cubicBezTo>
                  <a:pt x="16" y="0"/>
                  <a:pt x="16" y="0"/>
                  <a:pt x="16" y="0"/>
                </a:cubicBezTo>
                <a:cubicBezTo>
                  <a:pt x="11" y="0"/>
                  <a:pt x="11" y="0"/>
                  <a:pt x="11" y="0"/>
                </a:cubicBezTo>
                <a:cubicBezTo>
                  <a:pt x="5" y="0"/>
                  <a:pt x="0" y="6"/>
                  <a:pt x="0" y="12"/>
                </a:cubicBezTo>
                <a:cubicBezTo>
                  <a:pt x="0" y="12"/>
                  <a:pt x="0" y="12"/>
                  <a:pt x="0" y="12"/>
                </a:cubicBezTo>
                <a:cubicBezTo>
                  <a:pt x="0" y="35"/>
                  <a:pt x="0" y="35"/>
                  <a:pt x="0" y="35"/>
                </a:cubicBezTo>
                <a:cubicBezTo>
                  <a:pt x="0" y="37"/>
                  <a:pt x="1" y="39"/>
                  <a:pt x="3" y="39"/>
                </a:cubicBezTo>
                <a:cubicBezTo>
                  <a:pt x="5"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4" y="39"/>
                  <a:pt x="36" y="39"/>
                </a:cubicBezTo>
                <a:cubicBezTo>
                  <a:pt x="38" y="39"/>
                  <a:pt x="40" y="37"/>
                  <a:pt x="40" y="35"/>
                </a:cubicBezTo>
                <a:cubicBezTo>
                  <a:pt x="40" y="12"/>
                  <a:pt x="40" y="12"/>
                  <a:pt x="40" y="12"/>
                </a:cubicBezTo>
                <a:cubicBezTo>
                  <a:pt x="40" y="12"/>
                  <a:pt x="40" y="12"/>
                  <a:pt x="40" y="12"/>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31" name="Oval 35"/>
          <p:cNvSpPr>
            <a:spLocks noChangeArrowheads="1"/>
          </p:cNvSpPr>
          <p:nvPr/>
        </p:nvSpPr>
        <p:spPr bwMode="auto">
          <a:xfrm>
            <a:off x="5081885" y="1784591"/>
            <a:ext cx="150284" cy="150284"/>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32" name="Freeform 36"/>
          <p:cNvSpPr/>
          <p:nvPr/>
        </p:nvSpPr>
        <p:spPr bwMode="auto">
          <a:xfrm>
            <a:off x="4995101" y="1949691"/>
            <a:ext cx="315384" cy="622300"/>
          </a:xfrm>
          <a:custGeom>
            <a:avLst/>
            <a:gdLst>
              <a:gd name="T0" fmla="*/ 40 w 40"/>
              <a:gd name="T1" fmla="*/ 12 h 79"/>
              <a:gd name="T2" fmla="*/ 29 w 40"/>
              <a:gd name="T3" fmla="*/ 0 h 79"/>
              <a:gd name="T4" fmla="*/ 17 w 40"/>
              <a:gd name="T5" fmla="*/ 0 h 79"/>
              <a:gd name="T6" fmla="*/ 16 w 40"/>
              <a:gd name="T7" fmla="*/ 0 h 79"/>
              <a:gd name="T8" fmla="*/ 12 w 40"/>
              <a:gd name="T9" fmla="*/ 0 h 79"/>
              <a:gd name="T10" fmla="*/ 0 w 40"/>
              <a:gd name="T11" fmla="*/ 12 h 79"/>
              <a:gd name="T12" fmla="*/ 0 w 40"/>
              <a:gd name="T13" fmla="*/ 12 h 79"/>
              <a:gd name="T14" fmla="*/ 0 w 40"/>
              <a:gd name="T15" fmla="*/ 35 h 79"/>
              <a:gd name="T16" fmla="*/ 4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7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7 h 79"/>
              <a:gd name="T52" fmla="*/ 31 w 40"/>
              <a:gd name="T53" fmla="*/ 22 h 79"/>
              <a:gd name="T54" fmla="*/ 31 w 40"/>
              <a:gd name="T55" fmla="*/ 14 h 79"/>
              <a:gd name="T56" fmla="*/ 33 w 40"/>
              <a:gd name="T57" fmla="*/ 14 h 79"/>
              <a:gd name="T58" fmla="*/ 33 w 40"/>
              <a:gd name="T59" fmla="*/ 21 h 79"/>
              <a:gd name="T60" fmla="*/ 33 w 40"/>
              <a:gd name="T61" fmla="*/ 35 h 79"/>
              <a:gd name="T62" fmla="*/ 37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6"/>
                  <a:pt x="35" y="0"/>
                  <a:pt x="29" y="0"/>
                </a:cubicBezTo>
                <a:cubicBezTo>
                  <a:pt x="17" y="0"/>
                  <a:pt x="17" y="0"/>
                  <a:pt x="17" y="0"/>
                </a:cubicBezTo>
                <a:cubicBezTo>
                  <a:pt x="16" y="0"/>
                  <a:pt x="16" y="0"/>
                  <a:pt x="16" y="0"/>
                </a:cubicBezTo>
                <a:cubicBezTo>
                  <a:pt x="12" y="0"/>
                  <a:pt x="12" y="0"/>
                  <a:pt x="12" y="0"/>
                </a:cubicBezTo>
                <a:cubicBezTo>
                  <a:pt x="5" y="0"/>
                  <a:pt x="0" y="6"/>
                  <a:pt x="0" y="12"/>
                </a:cubicBezTo>
                <a:cubicBezTo>
                  <a:pt x="0" y="12"/>
                  <a:pt x="0" y="12"/>
                  <a:pt x="0" y="12"/>
                </a:cubicBezTo>
                <a:cubicBezTo>
                  <a:pt x="0" y="35"/>
                  <a:pt x="0" y="35"/>
                  <a:pt x="0" y="35"/>
                </a:cubicBezTo>
                <a:cubicBezTo>
                  <a:pt x="0" y="37"/>
                  <a:pt x="2" y="39"/>
                  <a:pt x="4"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0" y="37"/>
                  <a:pt x="40" y="35"/>
                </a:cubicBezTo>
                <a:cubicBezTo>
                  <a:pt x="40" y="12"/>
                  <a:pt x="40" y="12"/>
                  <a:pt x="40" y="12"/>
                </a:cubicBezTo>
                <a:cubicBezTo>
                  <a:pt x="40" y="12"/>
                  <a:pt x="40" y="12"/>
                  <a:pt x="40" y="12"/>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33" name="Oval 37"/>
          <p:cNvSpPr>
            <a:spLocks noChangeArrowheads="1"/>
          </p:cNvSpPr>
          <p:nvPr/>
        </p:nvSpPr>
        <p:spPr bwMode="auto">
          <a:xfrm>
            <a:off x="5490402" y="1784591"/>
            <a:ext cx="150284" cy="150284"/>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34" name="Freeform 38"/>
          <p:cNvSpPr/>
          <p:nvPr/>
        </p:nvSpPr>
        <p:spPr bwMode="auto">
          <a:xfrm>
            <a:off x="5403617" y="1949691"/>
            <a:ext cx="323851" cy="622300"/>
          </a:xfrm>
          <a:custGeom>
            <a:avLst/>
            <a:gdLst>
              <a:gd name="T0" fmla="*/ 41 w 41"/>
              <a:gd name="T1" fmla="*/ 12 h 79"/>
              <a:gd name="T2" fmla="*/ 29 w 41"/>
              <a:gd name="T3" fmla="*/ 0 h 79"/>
              <a:gd name="T4" fmla="*/ 17 w 41"/>
              <a:gd name="T5" fmla="*/ 0 h 79"/>
              <a:gd name="T6" fmla="*/ 17 w 41"/>
              <a:gd name="T7" fmla="*/ 0 h 79"/>
              <a:gd name="T8" fmla="*/ 12 w 41"/>
              <a:gd name="T9" fmla="*/ 0 h 79"/>
              <a:gd name="T10" fmla="*/ 0 w 41"/>
              <a:gd name="T11" fmla="*/ 12 h 79"/>
              <a:gd name="T12" fmla="*/ 0 w 41"/>
              <a:gd name="T13" fmla="*/ 12 h 79"/>
              <a:gd name="T14" fmla="*/ 0 w 41"/>
              <a:gd name="T15" fmla="*/ 35 h 79"/>
              <a:gd name="T16" fmla="*/ 4 w 41"/>
              <a:gd name="T17" fmla="*/ 39 h 79"/>
              <a:gd name="T18" fmla="*/ 8 w 41"/>
              <a:gd name="T19" fmla="*/ 35 h 79"/>
              <a:gd name="T20" fmla="*/ 8 w 41"/>
              <a:gd name="T21" fmla="*/ 21 h 79"/>
              <a:gd name="T22" fmla="*/ 8 w 41"/>
              <a:gd name="T23" fmla="*/ 14 h 79"/>
              <a:gd name="T24" fmla="*/ 10 w 41"/>
              <a:gd name="T25" fmla="*/ 14 h 79"/>
              <a:gd name="T26" fmla="*/ 10 w 41"/>
              <a:gd name="T27" fmla="*/ 22 h 79"/>
              <a:gd name="T28" fmla="*/ 10 w 41"/>
              <a:gd name="T29" fmla="*/ 37 h 79"/>
              <a:gd name="T30" fmla="*/ 10 w 41"/>
              <a:gd name="T31" fmla="*/ 39 h 79"/>
              <a:gd name="T32" fmla="*/ 10 w 41"/>
              <a:gd name="T33" fmla="*/ 74 h 79"/>
              <a:gd name="T34" fmla="*/ 15 w 41"/>
              <a:gd name="T35" fmla="*/ 79 h 79"/>
              <a:gd name="T36" fmla="*/ 20 w 41"/>
              <a:gd name="T37" fmla="*/ 74 h 79"/>
              <a:gd name="T38" fmla="*/ 20 w 41"/>
              <a:gd name="T39" fmla="*/ 39 h 79"/>
              <a:gd name="T40" fmla="*/ 22 w 41"/>
              <a:gd name="T41" fmla="*/ 39 h 79"/>
              <a:gd name="T42" fmla="*/ 22 w 41"/>
              <a:gd name="T43" fmla="*/ 74 h 79"/>
              <a:gd name="T44" fmla="*/ 27 w 41"/>
              <a:gd name="T45" fmla="*/ 79 h 79"/>
              <a:gd name="T46" fmla="*/ 32 w 41"/>
              <a:gd name="T47" fmla="*/ 74 h 79"/>
              <a:gd name="T48" fmla="*/ 32 w 41"/>
              <a:gd name="T49" fmla="*/ 39 h 79"/>
              <a:gd name="T50" fmla="*/ 32 w 41"/>
              <a:gd name="T51" fmla="*/ 37 h 79"/>
              <a:gd name="T52" fmla="*/ 32 w 41"/>
              <a:gd name="T53" fmla="*/ 22 h 79"/>
              <a:gd name="T54" fmla="*/ 32 w 41"/>
              <a:gd name="T55" fmla="*/ 14 h 79"/>
              <a:gd name="T56" fmla="*/ 33 w 41"/>
              <a:gd name="T57" fmla="*/ 14 h 79"/>
              <a:gd name="T58" fmla="*/ 33 w 41"/>
              <a:gd name="T59" fmla="*/ 21 h 79"/>
              <a:gd name="T60" fmla="*/ 33 w 41"/>
              <a:gd name="T61" fmla="*/ 35 h 79"/>
              <a:gd name="T62" fmla="*/ 37 w 41"/>
              <a:gd name="T63" fmla="*/ 39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6"/>
                  <a:pt x="36" y="0"/>
                  <a:pt x="29" y="0"/>
                </a:cubicBezTo>
                <a:cubicBezTo>
                  <a:pt x="17" y="0"/>
                  <a:pt x="17" y="0"/>
                  <a:pt x="17" y="0"/>
                </a:cubicBezTo>
                <a:cubicBezTo>
                  <a:pt x="17" y="0"/>
                  <a:pt x="17" y="0"/>
                  <a:pt x="17" y="0"/>
                </a:cubicBezTo>
                <a:cubicBezTo>
                  <a:pt x="12" y="0"/>
                  <a:pt x="12" y="0"/>
                  <a:pt x="12" y="0"/>
                </a:cubicBezTo>
                <a:cubicBezTo>
                  <a:pt x="6" y="0"/>
                  <a:pt x="0" y="6"/>
                  <a:pt x="0" y="12"/>
                </a:cubicBezTo>
                <a:cubicBezTo>
                  <a:pt x="0" y="12"/>
                  <a:pt x="0" y="12"/>
                  <a:pt x="0" y="12"/>
                </a:cubicBezTo>
                <a:cubicBezTo>
                  <a:pt x="0" y="35"/>
                  <a:pt x="0" y="35"/>
                  <a:pt x="0" y="35"/>
                </a:cubicBezTo>
                <a:cubicBezTo>
                  <a:pt x="0" y="37"/>
                  <a:pt x="2" y="39"/>
                  <a:pt x="4" y="39"/>
                </a:cubicBezTo>
                <a:cubicBezTo>
                  <a:pt x="6" y="39"/>
                  <a:pt x="8" y="37"/>
                  <a:pt x="8" y="35"/>
                </a:cubicBezTo>
                <a:cubicBezTo>
                  <a:pt x="8" y="21"/>
                  <a:pt x="8" y="21"/>
                  <a:pt x="8" y="21"/>
                </a:cubicBezTo>
                <a:cubicBezTo>
                  <a:pt x="8" y="14"/>
                  <a:pt x="8" y="14"/>
                  <a:pt x="8" y="14"/>
                </a:cubicBezTo>
                <a:cubicBezTo>
                  <a:pt x="10" y="14"/>
                  <a:pt x="10" y="14"/>
                  <a:pt x="10" y="14"/>
                </a:cubicBezTo>
                <a:cubicBezTo>
                  <a:pt x="10" y="22"/>
                  <a:pt x="10" y="22"/>
                  <a:pt x="10" y="22"/>
                </a:cubicBezTo>
                <a:cubicBezTo>
                  <a:pt x="10" y="37"/>
                  <a:pt x="10" y="37"/>
                  <a:pt x="10" y="37"/>
                </a:cubicBezTo>
                <a:cubicBezTo>
                  <a:pt x="10" y="39"/>
                  <a:pt x="10" y="39"/>
                  <a:pt x="10" y="39"/>
                </a:cubicBezTo>
                <a:cubicBezTo>
                  <a:pt x="10" y="74"/>
                  <a:pt x="10" y="74"/>
                  <a:pt x="10" y="74"/>
                </a:cubicBezTo>
                <a:cubicBezTo>
                  <a:pt x="10" y="77"/>
                  <a:pt x="12" y="79"/>
                  <a:pt x="15" y="79"/>
                </a:cubicBezTo>
                <a:cubicBezTo>
                  <a:pt x="17" y="79"/>
                  <a:pt x="20" y="77"/>
                  <a:pt x="20" y="74"/>
                </a:cubicBezTo>
                <a:cubicBezTo>
                  <a:pt x="20" y="39"/>
                  <a:pt x="20" y="39"/>
                  <a:pt x="20" y="39"/>
                </a:cubicBezTo>
                <a:cubicBezTo>
                  <a:pt x="22" y="39"/>
                  <a:pt x="22" y="39"/>
                  <a:pt x="22" y="39"/>
                </a:cubicBezTo>
                <a:cubicBezTo>
                  <a:pt x="22" y="74"/>
                  <a:pt x="22" y="74"/>
                  <a:pt x="22" y="74"/>
                </a:cubicBezTo>
                <a:cubicBezTo>
                  <a:pt x="22" y="77"/>
                  <a:pt x="24" y="79"/>
                  <a:pt x="27" y="79"/>
                </a:cubicBezTo>
                <a:cubicBezTo>
                  <a:pt x="29" y="79"/>
                  <a:pt x="32" y="77"/>
                  <a:pt x="32" y="74"/>
                </a:cubicBezTo>
                <a:cubicBezTo>
                  <a:pt x="32" y="39"/>
                  <a:pt x="32" y="39"/>
                  <a:pt x="32" y="39"/>
                </a:cubicBezTo>
                <a:cubicBezTo>
                  <a:pt x="32" y="37"/>
                  <a:pt x="32" y="37"/>
                  <a:pt x="32" y="37"/>
                </a:cubicBezTo>
                <a:cubicBezTo>
                  <a:pt x="32" y="22"/>
                  <a:pt x="32" y="22"/>
                  <a:pt x="32" y="22"/>
                </a:cubicBezTo>
                <a:cubicBezTo>
                  <a:pt x="32" y="14"/>
                  <a:pt x="32" y="14"/>
                  <a:pt x="32"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1" y="37"/>
                  <a:pt x="41" y="35"/>
                </a:cubicBezTo>
                <a:cubicBezTo>
                  <a:pt x="41" y="12"/>
                  <a:pt x="41" y="12"/>
                  <a:pt x="41" y="12"/>
                </a:cubicBezTo>
                <a:cubicBezTo>
                  <a:pt x="41" y="12"/>
                  <a:pt x="41" y="12"/>
                  <a:pt x="41" y="12"/>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35" name="Oval 39"/>
          <p:cNvSpPr>
            <a:spLocks noChangeArrowheads="1"/>
          </p:cNvSpPr>
          <p:nvPr/>
        </p:nvSpPr>
        <p:spPr bwMode="auto">
          <a:xfrm>
            <a:off x="5898918" y="1784591"/>
            <a:ext cx="158751" cy="150284"/>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36" name="Freeform 40"/>
          <p:cNvSpPr/>
          <p:nvPr/>
        </p:nvSpPr>
        <p:spPr bwMode="auto">
          <a:xfrm>
            <a:off x="5820601" y="1949691"/>
            <a:ext cx="315384" cy="622300"/>
          </a:xfrm>
          <a:custGeom>
            <a:avLst/>
            <a:gdLst>
              <a:gd name="T0" fmla="*/ 40 w 40"/>
              <a:gd name="T1" fmla="*/ 12 h 79"/>
              <a:gd name="T2" fmla="*/ 28 w 40"/>
              <a:gd name="T3" fmla="*/ 0 h 79"/>
              <a:gd name="T4" fmla="*/ 17 w 40"/>
              <a:gd name="T5" fmla="*/ 0 h 79"/>
              <a:gd name="T6" fmla="*/ 16 w 40"/>
              <a:gd name="T7" fmla="*/ 0 h 79"/>
              <a:gd name="T8" fmla="*/ 11 w 40"/>
              <a:gd name="T9" fmla="*/ 0 h 79"/>
              <a:gd name="T10" fmla="*/ 0 w 40"/>
              <a:gd name="T11" fmla="*/ 12 h 79"/>
              <a:gd name="T12" fmla="*/ 0 w 40"/>
              <a:gd name="T13" fmla="*/ 12 h 79"/>
              <a:gd name="T14" fmla="*/ 0 w 40"/>
              <a:gd name="T15" fmla="*/ 35 h 79"/>
              <a:gd name="T16" fmla="*/ 3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7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7 h 79"/>
              <a:gd name="T52" fmla="*/ 31 w 40"/>
              <a:gd name="T53" fmla="*/ 22 h 79"/>
              <a:gd name="T54" fmla="*/ 31 w 40"/>
              <a:gd name="T55" fmla="*/ 14 h 79"/>
              <a:gd name="T56" fmla="*/ 33 w 40"/>
              <a:gd name="T57" fmla="*/ 14 h 79"/>
              <a:gd name="T58" fmla="*/ 33 w 40"/>
              <a:gd name="T59" fmla="*/ 21 h 79"/>
              <a:gd name="T60" fmla="*/ 33 w 40"/>
              <a:gd name="T61" fmla="*/ 35 h 79"/>
              <a:gd name="T62" fmla="*/ 36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6"/>
                  <a:pt x="35" y="0"/>
                  <a:pt x="28" y="0"/>
                </a:cubicBezTo>
                <a:cubicBezTo>
                  <a:pt x="17" y="0"/>
                  <a:pt x="17" y="0"/>
                  <a:pt x="17" y="0"/>
                </a:cubicBezTo>
                <a:cubicBezTo>
                  <a:pt x="16" y="0"/>
                  <a:pt x="16" y="0"/>
                  <a:pt x="16" y="0"/>
                </a:cubicBezTo>
                <a:cubicBezTo>
                  <a:pt x="11" y="0"/>
                  <a:pt x="11" y="0"/>
                  <a:pt x="11" y="0"/>
                </a:cubicBezTo>
                <a:cubicBezTo>
                  <a:pt x="5" y="0"/>
                  <a:pt x="0" y="6"/>
                  <a:pt x="0" y="12"/>
                </a:cubicBezTo>
                <a:cubicBezTo>
                  <a:pt x="0" y="12"/>
                  <a:pt x="0" y="12"/>
                  <a:pt x="0" y="12"/>
                </a:cubicBezTo>
                <a:cubicBezTo>
                  <a:pt x="0" y="35"/>
                  <a:pt x="0" y="35"/>
                  <a:pt x="0" y="35"/>
                </a:cubicBezTo>
                <a:cubicBezTo>
                  <a:pt x="0" y="37"/>
                  <a:pt x="1" y="39"/>
                  <a:pt x="3" y="39"/>
                </a:cubicBezTo>
                <a:cubicBezTo>
                  <a:pt x="5"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4" y="39"/>
                  <a:pt x="36" y="39"/>
                </a:cubicBezTo>
                <a:cubicBezTo>
                  <a:pt x="39" y="39"/>
                  <a:pt x="40" y="37"/>
                  <a:pt x="40" y="35"/>
                </a:cubicBezTo>
                <a:cubicBezTo>
                  <a:pt x="40" y="12"/>
                  <a:pt x="40" y="12"/>
                  <a:pt x="40" y="12"/>
                </a:cubicBezTo>
                <a:cubicBezTo>
                  <a:pt x="40" y="12"/>
                  <a:pt x="40" y="12"/>
                  <a:pt x="40" y="12"/>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37" name="Oval 41"/>
          <p:cNvSpPr>
            <a:spLocks noChangeArrowheads="1"/>
          </p:cNvSpPr>
          <p:nvPr/>
        </p:nvSpPr>
        <p:spPr bwMode="auto">
          <a:xfrm>
            <a:off x="6315902" y="1784591"/>
            <a:ext cx="150284" cy="150284"/>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38" name="Freeform 42"/>
          <p:cNvSpPr/>
          <p:nvPr/>
        </p:nvSpPr>
        <p:spPr bwMode="auto">
          <a:xfrm>
            <a:off x="6229117" y="1949691"/>
            <a:ext cx="323851" cy="622300"/>
          </a:xfrm>
          <a:custGeom>
            <a:avLst/>
            <a:gdLst>
              <a:gd name="T0" fmla="*/ 41 w 41"/>
              <a:gd name="T1" fmla="*/ 12 h 79"/>
              <a:gd name="T2" fmla="*/ 29 w 41"/>
              <a:gd name="T3" fmla="*/ 0 h 79"/>
              <a:gd name="T4" fmla="*/ 17 w 41"/>
              <a:gd name="T5" fmla="*/ 0 h 79"/>
              <a:gd name="T6" fmla="*/ 16 w 41"/>
              <a:gd name="T7" fmla="*/ 0 h 79"/>
              <a:gd name="T8" fmla="*/ 12 w 41"/>
              <a:gd name="T9" fmla="*/ 0 h 79"/>
              <a:gd name="T10" fmla="*/ 0 w 41"/>
              <a:gd name="T11" fmla="*/ 12 h 79"/>
              <a:gd name="T12" fmla="*/ 0 w 41"/>
              <a:gd name="T13" fmla="*/ 12 h 79"/>
              <a:gd name="T14" fmla="*/ 0 w 41"/>
              <a:gd name="T15" fmla="*/ 35 h 79"/>
              <a:gd name="T16" fmla="*/ 4 w 41"/>
              <a:gd name="T17" fmla="*/ 39 h 79"/>
              <a:gd name="T18" fmla="*/ 7 w 41"/>
              <a:gd name="T19" fmla="*/ 35 h 79"/>
              <a:gd name="T20" fmla="*/ 7 w 41"/>
              <a:gd name="T21" fmla="*/ 21 h 79"/>
              <a:gd name="T22" fmla="*/ 7 w 41"/>
              <a:gd name="T23" fmla="*/ 14 h 79"/>
              <a:gd name="T24" fmla="*/ 9 w 41"/>
              <a:gd name="T25" fmla="*/ 14 h 79"/>
              <a:gd name="T26" fmla="*/ 9 w 41"/>
              <a:gd name="T27" fmla="*/ 22 h 79"/>
              <a:gd name="T28" fmla="*/ 9 w 41"/>
              <a:gd name="T29" fmla="*/ 37 h 79"/>
              <a:gd name="T30" fmla="*/ 9 w 41"/>
              <a:gd name="T31" fmla="*/ 39 h 79"/>
              <a:gd name="T32" fmla="*/ 9 w 41"/>
              <a:gd name="T33" fmla="*/ 74 h 79"/>
              <a:gd name="T34" fmla="*/ 14 w 41"/>
              <a:gd name="T35" fmla="*/ 79 h 79"/>
              <a:gd name="T36" fmla="*/ 19 w 41"/>
              <a:gd name="T37" fmla="*/ 74 h 79"/>
              <a:gd name="T38" fmla="*/ 19 w 41"/>
              <a:gd name="T39" fmla="*/ 39 h 79"/>
              <a:gd name="T40" fmla="*/ 21 w 41"/>
              <a:gd name="T41" fmla="*/ 39 h 79"/>
              <a:gd name="T42" fmla="*/ 21 w 41"/>
              <a:gd name="T43" fmla="*/ 74 h 79"/>
              <a:gd name="T44" fmla="*/ 26 w 41"/>
              <a:gd name="T45" fmla="*/ 79 h 79"/>
              <a:gd name="T46" fmla="*/ 31 w 41"/>
              <a:gd name="T47" fmla="*/ 74 h 79"/>
              <a:gd name="T48" fmla="*/ 31 w 41"/>
              <a:gd name="T49" fmla="*/ 39 h 79"/>
              <a:gd name="T50" fmla="*/ 31 w 41"/>
              <a:gd name="T51" fmla="*/ 37 h 79"/>
              <a:gd name="T52" fmla="*/ 31 w 41"/>
              <a:gd name="T53" fmla="*/ 22 h 79"/>
              <a:gd name="T54" fmla="*/ 31 w 41"/>
              <a:gd name="T55" fmla="*/ 14 h 79"/>
              <a:gd name="T56" fmla="*/ 33 w 41"/>
              <a:gd name="T57" fmla="*/ 14 h 79"/>
              <a:gd name="T58" fmla="*/ 33 w 41"/>
              <a:gd name="T59" fmla="*/ 21 h 79"/>
              <a:gd name="T60" fmla="*/ 33 w 41"/>
              <a:gd name="T61" fmla="*/ 35 h 79"/>
              <a:gd name="T62" fmla="*/ 37 w 41"/>
              <a:gd name="T63" fmla="*/ 39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6"/>
                  <a:pt x="35" y="0"/>
                  <a:pt x="29" y="0"/>
                </a:cubicBezTo>
                <a:cubicBezTo>
                  <a:pt x="17" y="0"/>
                  <a:pt x="17" y="0"/>
                  <a:pt x="17" y="0"/>
                </a:cubicBezTo>
                <a:cubicBezTo>
                  <a:pt x="16" y="0"/>
                  <a:pt x="16" y="0"/>
                  <a:pt x="16" y="0"/>
                </a:cubicBezTo>
                <a:cubicBezTo>
                  <a:pt x="12" y="0"/>
                  <a:pt x="12" y="0"/>
                  <a:pt x="12" y="0"/>
                </a:cubicBezTo>
                <a:cubicBezTo>
                  <a:pt x="5" y="0"/>
                  <a:pt x="0" y="6"/>
                  <a:pt x="0" y="12"/>
                </a:cubicBezTo>
                <a:cubicBezTo>
                  <a:pt x="0" y="12"/>
                  <a:pt x="0" y="12"/>
                  <a:pt x="0" y="12"/>
                </a:cubicBezTo>
                <a:cubicBezTo>
                  <a:pt x="0" y="35"/>
                  <a:pt x="0" y="35"/>
                  <a:pt x="0" y="35"/>
                </a:cubicBezTo>
                <a:cubicBezTo>
                  <a:pt x="0" y="37"/>
                  <a:pt x="2" y="39"/>
                  <a:pt x="4"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2"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1" y="37"/>
                  <a:pt x="41" y="35"/>
                </a:cubicBezTo>
                <a:cubicBezTo>
                  <a:pt x="41" y="12"/>
                  <a:pt x="41" y="12"/>
                  <a:pt x="41" y="12"/>
                </a:cubicBezTo>
                <a:cubicBezTo>
                  <a:pt x="41" y="12"/>
                  <a:pt x="41" y="12"/>
                  <a:pt x="41" y="12"/>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39" name="Oval 43"/>
          <p:cNvSpPr>
            <a:spLocks noChangeArrowheads="1"/>
          </p:cNvSpPr>
          <p:nvPr/>
        </p:nvSpPr>
        <p:spPr bwMode="auto">
          <a:xfrm>
            <a:off x="6724418" y="1784591"/>
            <a:ext cx="150284" cy="150284"/>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40" name="Freeform 44"/>
          <p:cNvSpPr/>
          <p:nvPr/>
        </p:nvSpPr>
        <p:spPr bwMode="auto">
          <a:xfrm>
            <a:off x="6637635" y="1949691"/>
            <a:ext cx="323851" cy="622300"/>
          </a:xfrm>
          <a:custGeom>
            <a:avLst/>
            <a:gdLst>
              <a:gd name="T0" fmla="*/ 41 w 41"/>
              <a:gd name="T1" fmla="*/ 12 h 79"/>
              <a:gd name="T2" fmla="*/ 29 w 41"/>
              <a:gd name="T3" fmla="*/ 0 h 79"/>
              <a:gd name="T4" fmla="*/ 18 w 41"/>
              <a:gd name="T5" fmla="*/ 0 h 79"/>
              <a:gd name="T6" fmla="*/ 17 w 41"/>
              <a:gd name="T7" fmla="*/ 0 h 79"/>
              <a:gd name="T8" fmla="*/ 12 w 41"/>
              <a:gd name="T9" fmla="*/ 0 h 79"/>
              <a:gd name="T10" fmla="*/ 0 w 41"/>
              <a:gd name="T11" fmla="*/ 12 h 79"/>
              <a:gd name="T12" fmla="*/ 0 w 41"/>
              <a:gd name="T13" fmla="*/ 12 h 79"/>
              <a:gd name="T14" fmla="*/ 0 w 41"/>
              <a:gd name="T15" fmla="*/ 35 h 79"/>
              <a:gd name="T16" fmla="*/ 4 w 41"/>
              <a:gd name="T17" fmla="*/ 39 h 79"/>
              <a:gd name="T18" fmla="*/ 8 w 41"/>
              <a:gd name="T19" fmla="*/ 35 h 79"/>
              <a:gd name="T20" fmla="*/ 8 w 41"/>
              <a:gd name="T21" fmla="*/ 21 h 79"/>
              <a:gd name="T22" fmla="*/ 8 w 41"/>
              <a:gd name="T23" fmla="*/ 14 h 79"/>
              <a:gd name="T24" fmla="*/ 10 w 41"/>
              <a:gd name="T25" fmla="*/ 14 h 79"/>
              <a:gd name="T26" fmla="*/ 10 w 41"/>
              <a:gd name="T27" fmla="*/ 22 h 79"/>
              <a:gd name="T28" fmla="*/ 10 w 41"/>
              <a:gd name="T29" fmla="*/ 37 h 79"/>
              <a:gd name="T30" fmla="*/ 10 w 41"/>
              <a:gd name="T31" fmla="*/ 39 h 79"/>
              <a:gd name="T32" fmla="*/ 10 w 41"/>
              <a:gd name="T33" fmla="*/ 74 h 79"/>
              <a:gd name="T34" fmla="*/ 15 w 41"/>
              <a:gd name="T35" fmla="*/ 79 h 79"/>
              <a:gd name="T36" fmla="*/ 20 w 41"/>
              <a:gd name="T37" fmla="*/ 74 h 79"/>
              <a:gd name="T38" fmla="*/ 20 w 41"/>
              <a:gd name="T39" fmla="*/ 39 h 79"/>
              <a:gd name="T40" fmla="*/ 22 w 41"/>
              <a:gd name="T41" fmla="*/ 39 h 79"/>
              <a:gd name="T42" fmla="*/ 22 w 41"/>
              <a:gd name="T43" fmla="*/ 74 h 79"/>
              <a:gd name="T44" fmla="*/ 27 w 41"/>
              <a:gd name="T45" fmla="*/ 79 h 79"/>
              <a:gd name="T46" fmla="*/ 32 w 41"/>
              <a:gd name="T47" fmla="*/ 74 h 79"/>
              <a:gd name="T48" fmla="*/ 32 w 41"/>
              <a:gd name="T49" fmla="*/ 39 h 79"/>
              <a:gd name="T50" fmla="*/ 32 w 41"/>
              <a:gd name="T51" fmla="*/ 37 h 79"/>
              <a:gd name="T52" fmla="*/ 32 w 41"/>
              <a:gd name="T53" fmla="*/ 22 h 79"/>
              <a:gd name="T54" fmla="*/ 32 w 41"/>
              <a:gd name="T55" fmla="*/ 14 h 79"/>
              <a:gd name="T56" fmla="*/ 33 w 41"/>
              <a:gd name="T57" fmla="*/ 14 h 79"/>
              <a:gd name="T58" fmla="*/ 33 w 41"/>
              <a:gd name="T59" fmla="*/ 21 h 79"/>
              <a:gd name="T60" fmla="*/ 33 w 41"/>
              <a:gd name="T61" fmla="*/ 35 h 79"/>
              <a:gd name="T62" fmla="*/ 37 w 41"/>
              <a:gd name="T63" fmla="*/ 39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6"/>
                  <a:pt x="36" y="0"/>
                  <a:pt x="29" y="0"/>
                </a:cubicBezTo>
                <a:cubicBezTo>
                  <a:pt x="18" y="0"/>
                  <a:pt x="18" y="0"/>
                  <a:pt x="18" y="0"/>
                </a:cubicBezTo>
                <a:cubicBezTo>
                  <a:pt x="17" y="0"/>
                  <a:pt x="17" y="0"/>
                  <a:pt x="17" y="0"/>
                </a:cubicBezTo>
                <a:cubicBezTo>
                  <a:pt x="12" y="0"/>
                  <a:pt x="12" y="0"/>
                  <a:pt x="12" y="0"/>
                </a:cubicBezTo>
                <a:cubicBezTo>
                  <a:pt x="6" y="0"/>
                  <a:pt x="0" y="6"/>
                  <a:pt x="0" y="12"/>
                </a:cubicBezTo>
                <a:cubicBezTo>
                  <a:pt x="0" y="12"/>
                  <a:pt x="0" y="12"/>
                  <a:pt x="0" y="12"/>
                </a:cubicBezTo>
                <a:cubicBezTo>
                  <a:pt x="0" y="35"/>
                  <a:pt x="0" y="35"/>
                  <a:pt x="0" y="35"/>
                </a:cubicBezTo>
                <a:cubicBezTo>
                  <a:pt x="0" y="37"/>
                  <a:pt x="2" y="39"/>
                  <a:pt x="4" y="39"/>
                </a:cubicBezTo>
                <a:cubicBezTo>
                  <a:pt x="6" y="39"/>
                  <a:pt x="8" y="37"/>
                  <a:pt x="8" y="35"/>
                </a:cubicBezTo>
                <a:cubicBezTo>
                  <a:pt x="8" y="21"/>
                  <a:pt x="8" y="21"/>
                  <a:pt x="8" y="21"/>
                </a:cubicBezTo>
                <a:cubicBezTo>
                  <a:pt x="8" y="14"/>
                  <a:pt x="8" y="14"/>
                  <a:pt x="8" y="14"/>
                </a:cubicBezTo>
                <a:cubicBezTo>
                  <a:pt x="10" y="14"/>
                  <a:pt x="10" y="14"/>
                  <a:pt x="10" y="14"/>
                </a:cubicBezTo>
                <a:cubicBezTo>
                  <a:pt x="10" y="22"/>
                  <a:pt x="10" y="22"/>
                  <a:pt x="10" y="22"/>
                </a:cubicBezTo>
                <a:cubicBezTo>
                  <a:pt x="10" y="37"/>
                  <a:pt x="10" y="37"/>
                  <a:pt x="10" y="37"/>
                </a:cubicBezTo>
                <a:cubicBezTo>
                  <a:pt x="10" y="39"/>
                  <a:pt x="10" y="39"/>
                  <a:pt x="10" y="39"/>
                </a:cubicBezTo>
                <a:cubicBezTo>
                  <a:pt x="10" y="74"/>
                  <a:pt x="10" y="74"/>
                  <a:pt x="10" y="74"/>
                </a:cubicBezTo>
                <a:cubicBezTo>
                  <a:pt x="10" y="77"/>
                  <a:pt x="12" y="79"/>
                  <a:pt x="15" y="79"/>
                </a:cubicBezTo>
                <a:cubicBezTo>
                  <a:pt x="17" y="79"/>
                  <a:pt x="20" y="77"/>
                  <a:pt x="20" y="74"/>
                </a:cubicBezTo>
                <a:cubicBezTo>
                  <a:pt x="20" y="39"/>
                  <a:pt x="20" y="39"/>
                  <a:pt x="20" y="39"/>
                </a:cubicBezTo>
                <a:cubicBezTo>
                  <a:pt x="22" y="39"/>
                  <a:pt x="22" y="39"/>
                  <a:pt x="22" y="39"/>
                </a:cubicBezTo>
                <a:cubicBezTo>
                  <a:pt x="22" y="74"/>
                  <a:pt x="22" y="74"/>
                  <a:pt x="22" y="74"/>
                </a:cubicBezTo>
                <a:cubicBezTo>
                  <a:pt x="22" y="77"/>
                  <a:pt x="24" y="79"/>
                  <a:pt x="27" y="79"/>
                </a:cubicBezTo>
                <a:cubicBezTo>
                  <a:pt x="29" y="79"/>
                  <a:pt x="32" y="77"/>
                  <a:pt x="32" y="74"/>
                </a:cubicBezTo>
                <a:cubicBezTo>
                  <a:pt x="32" y="39"/>
                  <a:pt x="32" y="39"/>
                  <a:pt x="32" y="39"/>
                </a:cubicBezTo>
                <a:cubicBezTo>
                  <a:pt x="32" y="37"/>
                  <a:pt x="32" y="37"/>
                  <a:pt x="32" y="37"/>
                </a:cubicBezTo>
                <a:cubicBezTo>
                  <a:pt x="32" y="22"/>
                  <a:pt x="32" y="22"/>
                  <a:pt x="32" y="22"/>
                </a:cubicBezTo>
                <a:cubicBezTo>
                  <a:pt x="32" y="14"/>
                  <a:pt x="32" y="14"/>
                  <a:pt x="32"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1" y="37"/>
                  <a:pt x="41" y="35"/>
                </a:cubicBezTo>
                <a:cubicBezTo>
                  <a:pt x="41" y="12"/>
                  <a:pt x="41" y="12"/>
                  <a:pt x="41" y="12"/>
                </a:cubicBezTo>
                <a:cubicBezTo>
                  <a:pt x="41" y="12"/>
                  <a:pt x="41" y="12"/>
                  <a:pt x="41" y="12"/>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41" name="Oval 45"/>
          <p:cNvSpPr>
            <a:spLocks noChangeArrowheads="1"/>
          </p:cNvSpPr>
          <p:nvPr/>
        </p:nvSpPr>
        <p:spPr bwMode="auto">
          <a:xfrm>
            <a:off x="7132935" y="1784591"/>
            <a:ext cx="158751" cy="150284"/>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42" name="Freeform 46"/>
          <p:cNvSpPr/>
          <p:nvPr/>
        </p:nvSpPr>
        <p:spPr bwMode="auto">
          <a:xfrm>
            <a:off x="7054617" y="1949691"/>
            <a:ext cx="315384" cy="622300"/>
          </a:xfrm>
          <a:custGeom>
            <a:avLst/>
            <a:gdLst>
              <a:gd name="T0" fmla="*/ 40 w 40"/>
              <a:gd name="T1" fmla="*/ 12 h 79"/>
              <a:gd name="T2" fmla="*/ 29 w 40"/>
              <a:gd name="T3" fmla="*/ 0 h 79"/>
              <a:gd name="T4" fmla="*/ 17 w 40"/>
              <a:gd name="T5" fmla="*/ 0 h 79"/>
              <a:gd name="T6" fmla="*/ 16 w 40"/>
              <a:gd name="T7" fmla="*/ 0 h 79"/>
              <a:gd name="T8" fmla="*/ 11 w 40"/>
              <a:gd name="T9" fmla="*/ 0 h 79"/>
              <a:gd name="T10" fmla="*/ 0 w 40"/>
              <a:gd name="T11" fmla="*/ 12 h 79"/>
              <a:gd name="T12" fmla="*/ 0 w 40"/>
              <a:gd name="T13" fmla="*/ 12 h 79"/>
              <a:gd name="T14" fmla="*/ 0 w 40"/>
              <a:gd name="T15" fmla="*/ 35 h 79"/>
              <a:gd name="T16" fmla="*/ 3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7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7 h 79"/>
              <a:gd name="T52" fmla="*/ 31 w 40"/>
              <a:gd name="T53" fmla="*/ 22 h 79"/>
              <a:gd name="T54" fmla="*/ 31 w 40"/>
              <a:gd name="T55" fmla="*/ 14 h 79"/>
              <a:gd name="T56" fmla="*/ 33 w 40"/>
              <a:gd name="T57" fmla="*/ 14 h 79"/>
              <a:gd name="T58" fmla="*/ 33 w 40"/>
              <a:gd name="T59" fmla="*/ 21 h 79"/>
              <a:gd name="T60" fmla="*/ 33 w 40"/>
              <a:gd name="T61" fmla="*/ 35 h 79"/>
              <a:gd name="T62" fmla="*/ 37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6"/>
                  <a:pt x="35" y="0"/>
                  <a:pt x="29" y="0"/>
                </a:cubicBezTo>
                <a:cubicBezTo>
                  <a:pt x="17" y="0"/>
                  <a:pt x="17" y="0"/>
                  <a:pt x="17" y="0"/>
                </a:cubicBezTo>
                <a:cubicBezTo>
                  <a:pt x="16" y="0"/>
                  <a:pt x="16" y="0"/>
                  <a:pt x="16" y="0"/>
                </a:cubicBezTo>
                <a:cubicBezTo>
                  <a:pt x="11" y="0"/>
                  <a:pt x="11" y="0"/>
                  <a:pt x="11" y="0"/>
                </a:cubicBezTo>
                <a:cubicBezTo>
                  <a:pt x="5" y="0"/>
                  <a:pt x="0" y="6"/>
                  <a:pt x="0" y="12"/>
                </a:cubicBezTo>
                <a:cubicBezTo>
                  <a:pt x="0" y="12"/>
                  <a:pt x="0" y="12"/>
                  <a:pt x="0" y="12"/>
                </a:cubicBezTo>
                <a:cubicBezTo>
                  <a:pt x="0" y="35"/>
                  <a:pt x="0" y="35"/>
                  <a:pt x="0" y="35"/>
                </a:cubicBezTo>
                <a:cubicBezTo>
                  <a:pt x="0" y="37"/>
                  <a:pt x="1" y="39"/>
                  <a:pt x="3"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0" y="37"/>
                  <a:pt x="40" y="35"/>
                </a:cubicBezTo>
                <a:cubicBezTo>
                  <a:pt x="40" y="12"/>
                  <a:pt x="40" y="12"/>
                  <a:pt x="40" y="12"/>
                </a:cubicBezTo>
                <a:cubicBezTo>
                  <a:pt x="40" y="12"/>
                  <a:pt x="40" y="12"/>
                  <a:pt x="40" y="12"/>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43" name="Oval 47"/>
          <p:cNvSpPr>
            <a:spLocks noChangeArrowheads="1"/>
          </p:cNvSpPr>
          <p:nvPr/>
        </p:nvSpPr>
        <p:spPr bwMode="auto">
          <a:xfrm>
            <a:off x="7549918" y="1784591"/>
            <a:ext cx="150284" cy="150284"/>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44" name="Freeform 48"/>
          <p:cNvSpPr/>
          <p:nvPr/>
        </p:nvSpPr>
        <p:spPr bwMode="auto">
          <a:xfrm>
            <a:off x="7463135" y="1949691"/>
            <a:ext cx="323851" cy="622300"/>
          </a:xfrm>
          <a:custGeom>
            <a:avLst/>
            <a:gdLst>
              <a:gd name="T0" fmla="*/ 41 w 41"/>
              <a:gd name="T1" fmla="*/ 12 h 79"/>
              <a:gd name="T2" fmla="*/ 29 w 41"/>
              <a:gd name="T3" fmla="*/ 0 h 79"/>
              <a:gd name="T4" fmla="*/ 17 w 41"/>
              <a:gd name="T5" fmla="*/ 0 h 79"/>
              <a:gd name="T6" fmla="*/ 17 w 41"/>
              <a:gd name="T7" fmla="*/ 0 h 79"/>
              <a:gd name="T8" fmla="*/ 12 w 41"/>
              <a:gd name="T9" fmla="*/ 0 h 79"/>
              <a:gd name="T10" fmla="*/ 0 w 41"/>
              <a:gd name="T11" fmla="*/ 12 h 79"/>
              <a:gd name="T12" fmla="*/ 0 w 41"/>
              <a:gd name="T13" fmla="*/ 12 h 79"/>
              <a:gd name="T14" fmla="*/ 0 w 41"/>
              <a:gd name="T15" fmla="*/ 35 h 79"/>
              <a:gd name="T16" fmla="*/ 4 w 41"/>
              <a:gd name="T17" fmla="*/ 39 h 79"/>
              <a:gd name="T18" fmla="*/ 8 w 41"/>
              <a:gd name="T19" fmla="*/ 35 h 79"/>
              <a:gd name="T20" fmla="*/ 8 w 41"/>
              <a:gd name="T21" fmla="*/ 21 h 79"/>
              <a:gd name="T22" fmla="*/ 8 w 41"/>
              <a:gd name="T23" fmla="*/ 14 h 79"/>
              <a:gd name="T24" fmla="*/ 9 w 41"/>
              <a:gd name="T25" fmla="*/ 14 h 79"/>
              <a:gd name="T26" fmla="*/ 9 w 41"/>
              <a:gd name="T27" fmla="*/ 22 h 79"/>
              <a:gd name="T28" fmla="*/ 9 w 41"/>
              <a:gd name="T29" fmla="*/ 37 h 79"/>
              <a:gd name="T30" fmla="*/ 9 w 41"/>
              <a:gd name="T31" fmla="*/ 39 h 79"/>
              <a:gd name="T32" fmla="*/ 9 w 41"/>
              <a:gd name="T33" fmla="*/ 74 h 79"/>
              <a:gd name="T34" fmla="*/ 14 w 41"/>
              <a:gd name="T35" fmla="*/ 79 h 79"/>
              <a:gd name="T36" fmla="*/ 19 w 41"/>
              <a:gd name="T37" fmla="*/ 74 h 79"/>
              <a:gd name="T38" fmla="*/ 19 w 41"/>
              <a:gd name="T39" fmla="*/ 39 h 79"/>
              <a:gd name="T40" fmla="*/ 21 w 41"/>
              <a:gd name="T41" fmla="*/ 39 h 79"/>
              <a:gd name="T42" fmla="*/ 21 w 41"/>
              <a:gd name="T43" fmla="*/ 74 h 79"/>
              <a:gd name="T44" fmla="*/ 26 w 41"/>
              <a:gd name="T45" fmla="*/ 79 h 79"/>
              <a:gd name="T46" fmla="*/ 31 w 41"/>
              <a:gd name="T47" fmla="*/ 74 h 79"/>
              <a:gd name="T48" fmla="*/ 31 w 41"/>
              <a:gd name="T49" fmla="*/ 39 h 79"/>
              <a:gd name="T50" fmla="*/ 31 w 41"/>
              <a:gd name="T51" fmla="*/ 37 h 79"/>
              <a:gd name="T52" fmla="*/ 31 w 41"/>
              <a:gd name="T53" fmla="*/ 22 h 79"/>
              <a:gd name="T54" fmla="*/ 31 w 41"/>
              <a:gd name="T55" fmla="*/ 14 h 79"/>
              <a:gd name="T56" fmla="*/ 33 w 41"/>
              <a:gd name="T57" fmla="*/ 14 h 79"/>
              <a:gd name="T58" fmla="*/ 33 w 41"/>
              <a:gd name="T59" fmla="*/ 21 h 79"/>
              <a:gd name="T60" fmla="*/ 33 w 41"/>
              <a:gd name="T61" fmla="*/ 35 h 79"/>
              <a:gd name="T62" fmla="*/ 37 w 41"/>
              <a:gd name="T63" fmla="*/ 39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6"/>
                  <a:pt x="35" y="0"/>
                  <a:pt x="29" y="0"/>
                </a:cubicBezTo>
                <a:cubicBezTo>
                  <a:pt x="17" y="0"/>
                  <a:pt x="17" y="0"/>
                  <a:pt x="17" y="0"/>
                </a:cubicBezTo>
                <a:cubicBezTo>
                  <a:pt x="17" y="0"/>
                  <a:pt x="17" y="0"/>
                  <a:pt x="17" y="0"/>
                </a:cubicBezTo>
                <a:cubicBezTo>
                  <a:pt x="12" y="0"/>
                  <a:pt x="12" y="0"/>
                  <a:pt x="12" y="0"/>
                </a:cubicBezTo>
                <a:cubicBezTo>
                  <a:pt x="5" y="0"/>
                  <a:pt x="0" y="6"/>
                  <a:pt x="0" y="12"/>
                </a:cubicBezTo>
                <a:cubicBezTo>
                  <a:pt x="0" y="12"/>
                  <a:pt x="0" y="12"/>
                  <a:pt x="0" y="12"/>
                </a:cubicBezTo>
                <a:cubicBezTo>
                  <a:pt x="0" y="35"/>
                  <a:pt x="0" y="35"/>
                  <a:pt x="0" y="35"/>
                </a:cubicBezTo>
                <a:cubicBezTo>
                  <a:pt x="0" y="37"/>
                  <a:pt x="2" y="39"/>
                  <a:pt x="4" y="39"/>
                </a:cubicBezTo>
                <a:cubicBezTo>
                  <a:pt x="6" y="39"/>
                  <a:pt x="8" y="37"/>
                  <a:pt x="8" y="35"/>
                </a:cubicBezTo>
                <a:cubicBezTo>
                  <a:pt x="8" y="21"/>
                  <a:pt x="8" y="21"/>
                  <a:pt x="8" y="21"/>
                </a:cubicBezTo>
                <a:cubicBezTo>
                  <a:pt x="8" y="14"/>
                  <a:pt x="8" y="14"/>
                  <a:pt x="8" y="14"/>
                </a:cubicBezTo>
                <a:cubicBezTo>
                  <a:pt x="9" y="14"/>
                  <a:pt x="9" y="14"/>
                  <a:pt x="9" y="14"/>
                </a:cubicBezTo>
                <a:cubicBezTo>
                  <a:pt x="9" y="22"/>
                  <a:pt x="9" y="22"/>
                  <a:pt x="9" y="22"/>
                </a:cubicBezTo>
                <a:cubicBezTo>
                  <a:pt x="9" y="37"/>
                  <a:pt x="9" y="37"/>
                  <a:pt x="9" y="37"/>
                </a:cubicBezTo>
                <a:cubicBezTo>
                  <a:pt x="9" y="39"/>
                  <a:pt x="9" y="39"/>
                  <a:pt x="9" y="39"/>
                </a:cubicBezTo>
                <a:cubicBezTo>
                  <a:pt x="9" y="74"/>
                  <a:pt x="9" y="74"/>
                  <a:pt x="9" y="74"/>
                </a:cubicBezTo>
                <a:cubicBezTo>
                  <a:pt x="9" y="77"/>
                  <a:pt x="12"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4" y="79"/>
                  <a:pt x="26" y="79"/>
                </a:cubicBezTo>
                <a:cubicBezTo>
                  <a:pt x="29" y="79"/>
                  <a:pt x="31" y="77"/>
                  <a:pt x="31" y="74"/>
                </a:cubicBezTo>
                <a:cubicBezTo>
                  <a:pt x="31" y="39"/>
                  <a:pt x="31" y="39"/>
                  <a:pt x="31" y="39"/>
                </a:cubicBezTo>
                <a:cubicBezTo>
                  <a:pt x="31" y="37"/>
                  <a:pt x="31" y="37"/>
                  <a:pt x="31" y="37"/>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1" y="37"/>
                  <a:pt x="41" y="35"/>
                </a:cubicBezTo>
                <a:cubicBezTo>
                  <a:pt x="41" y="12"/>
                  <a:pt x="41" y="12"/>
                  <a:pt x="41" y="12"/>
                </a:cubicBezTo>
                <a:cubicBezTo>
                  <a:pt x="41" y="12"/>
                  <a:pt x="41" y="12"/>
                  <a:pt x="41" y="12"/>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45" name="Oval 49"/>
          <p:cNvSpPr>
            <a:spLocks noChangeArrowheads="1"/>
          </p:cNvSpPr>
          <p:nvPr/>
        </p:nvSpPr>
        <p:spPr bwMode="auto">
          <a:xfrm>
            <a:off x="3839402" y="3554124"/>
            <a:ext cx="156633" cy="150284"/>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46" name="Freeform 50"/>
          <p:cNvSpPr/>
          <p:nvPr/>
        </p:nvSpPr>
        <p:spPr bwMode="auto">
          <a:xfrm>
            <a:off x="3761084" y="3727690"/>
            <a:ext cx="315384" cy="620184"/>
          </a:xfrm>
          <a:custGeom>
            <a:avLst/>
            <a:gdLst>
              <a:gd name="T0" fmla="*/ 40 w 40"/>
              <a:gd name="T1" fmla="*/ 11 h 79"/>
              <a:gd name="T2" fmla="*/ 29 w 40"/>
              <a:gd name="T3" fmla="*/ 0 h 79"/>
              <a:gd name="T4" fmla="*/ 17 w 40"/>
              <a:gd name="T5" fmla="*/ 0 h 79"/>
              <a:gd name="T6" fmla="*/ 16 w 40"/>
              <a:gd name="T7" fmla="*/ 0 h 79"/>
              <a:gd name="T8" fmla="*/ 12 w 40"/>
              <a:gd name="T9" fmla="*/ 0 h 79"/>
              <a:gd name="T10" fmla="*/ 0 w 40"/>
              <a:gd name="T11" fmla="*/ 11 h 79"/>
              <a:gd name="T12" fmla="*/ 0 w 40"/>
              <a:gd name="T13" fmla="*/ 11 h 79"/>
              <a:gd name="T14" fmla="*/ 0 w 40"/>
              <a:gd name="T15" fmla="*/ 34 h 79"/>
              <a:gd name="T16" fmla="*/ 4 w 40"/>
              <a:gd name="T17" fmla="*/ 38 h 79"/>
              <a:gd name="T18" fmla="*/ 7 w 40"/>
              <a:gd name="T19" fmla="*/ 34 h 79"/>
              <a:gd name="T20" fmla="*/ 7 w 40"/>
              <a:gd name="T21" fmla="*/ 21 h 79"/>
              <a:gd name="T22" fmla="*/ 7 w 40"/>
              <a:gd name="T23" fmla="*/ 13 h 79"/>
              <a:gd name="T24" fmla="*/ 9 w 40"/>
              <a:gd name="T25" fmla="*/ 13 h 79"/>
              <a:gd name="T26" fmla="*/ 9 w 40"/>
              <a:gd name="T27" fmla="*/ 21 h 79"/>
              <a:gd name="T28" fmla="*/ 9 w 40"/>
              <a:gd name="T29" fmla="*/ 36 h 79"/>
              <a:gd name="T30" fmla="*/ 9 w 40"/>
              <a:gd name="T31" fmla="*/ 38 h 79"/>
              <a:gd name="T32" fmla="*/ 9 w 40"/>
              <a:gd name="T33" fmla="*/ 74 h 79"/>
              <a:gd name="T34" fmla="*/ 14 w 40"/>
              <a:gd name="T35" fmla="*/ 79 h 79"/>
              <a:gd name="T36" fmla="*/ 19 w 40"/>
              <a:gd name="T37" fmla="*/ 74 h 79"/>
              <a:gd name="T38" fmla="*/ 19 w 40"/>
              <a:gd name="T39" fmla="*/ 38 h 79"/>
              <a:gd name="T40" fmla="*/ 21 w 40"/>
              <a:gd name="T41" fmla="*/ 38 h 79"/>
              <a:gd name="T42" fmla="*/ 21 w 40"/>
              <a:gd name="T43" fmla="*/ 74 h 79"/>
              <a:gd name="T44" fmla="*/ 26 w 40"/>
              <a:gd name="T45" fmla="*/ 79 h 79"/>
              <a:gd name="T46" fmla="*/ 31 w 40"/>
              <a:gd name="T47" fmla="*/ 74 h 79"/>
              <a:gd name="T48" fmla="*/ 31 w 40"/>
              <a:gd name="T49" fmla="*/ 38 h 79"/>
              <a:gd name="T50" fmla="*/ 31 w 40"/>
              <a:gd name="T51" fmla="*/ 36 h 79"/>
              <a:gd name="T52" fmla="*/ 31 w 40"/>
              <a:gd name="T53" fmla="*/ 21 h 79"/>
              <a:gd name="T54" fmla="*/ 31 w 40"/>
              <a:gd name="T55" fmla="*/ 13 h 79"/>
              <a:gd name="T56" fmla="*/ 33 w 40"/>
              <a:gd name="T57" fmla="*/ 13 h 79"/>
              <a:gd name="T58" fmla="*/ 33 w 40"/>
              <a:gd name="T59" fmla="*/ 21 h 79"/>
              <a:gd name="T60" fmla="*/ 33 w 40"/>
              <a:gd name="T61" fmla="*/ 34 h 79"/>
              <a:gd name="T62" fmla="*/ 37 w 40"/>
              <a:gd name="T63" fmla="*/ 38 h 79"/>
              <a:gd name="T64" fmla="*/ 40 w 40"/>
              <a:gd name="T65" fmla="*/ 34 h 79"/>
              <a:gd name="T66" fmla="*/ 40 w 40"/>
              <a:gd name="T67" fmla="*/ 11 h 79"/>
              <a:gd name="T68" fmla="*/ 40 w 40"/>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1"/>
                </a:moveTo>
                <a:cubicBezTo>
                  <a:pt x="40" y="5"/>
                  <a:pt x="35" y="0"/>
                  <a:pt x="29" y="0"/>
                </a:cubicBezTo>
                <a:cubicBezTo>
                  <a:pt x="17" y="0"/>
                  <a:pt x="17" y="0"/>
                  <a:pt x="17" y="0"/>
                </a:cubicBezTo>
                <a:cubicBezTo>
                  <a:pt x="16" y="0"/>
                  <a:pt x="16" y="0"/>
                  <a:pt x="16" y="0"/>
                </a:cubicBezTo>
                <a:cubicBezTo>
                  <a:pt x="12" y="0"/>
                  <a:pt x="12" y="0"/>
                  <a:pt x="12" y="0"/>
                </a:cubicBezTo>
                <a:cubicBezTo>
                  <a:pt x="5" y="0"/>
                  <a:pt x="0" y="5"/>
                  <a:pt x="0" y="11"/>
                </a:cubicBezTo>
                <a:cubicBezTo>
                  <a:pt x="0" y="11"/>
                  <a:pt x="0" y="11"/>
                  <a:pt x="0" y="11"/>
                </a:cubicBezTo>
                <a:cubicBezTo>
                  <a:pt x="0" y="34"/>
                  <a:pt x="0" y="34"/>
                  <a:pt x="0" y="34"/>
                </a:cubicBezTo>
                <a:cubicBezTo>
                  <a:pt x="0" y="36"/>
                  <a:pt x="1" y="38"/>
                  <a:pt x="4" y="38"/>
                </a:cubicBezTo>
                <a:cubicBezTo>
                  <a:pt x="6" y="38"/>
                  <a:pt x="7" y="36"/>
                  <a:pt x="7" y="34"/>
                </a:cubicBezTo>
                <a:cubicBezTo>
                  <a:pt x="7" y="21"/>
                  <a:pt x="7" y="21"/>
                  <a:pt x="7" y="21"/>
                </a:cubicBezTo>
                <a:cubicBezTo>
                  <a:pt x="7" y="13"/>
                  <a:pt x="7" y="13"/>
                  <a:pt x="7" y="13"/>
                </a:cubicBezTo>
                <a:cubicBezTo>
                  <a:pt x="9" y="13"/>
                  <a:pt x="9" y="13"/>
                  <a:pt x="9" y="13"/>
                </a:cubicBezTo>
                <a:cubicBezTo>
                  <a:pt x="9" y="21"/>
                  <a:pt x="9" y="21"/>
                  <a:pt x="9" y="21"/>
                </a:cubicBezTo>
                <a:cubicBezTo>
                  <a:pt x="9" y="36"/>
                  <a:pt x="9" y="36"/>
                  <a:pt x="9" y="36"/>
                </a:cubicBezTo>
                <a:cubicBezTo>
                  <a:pt x="9" y="38"/>
                  <a:pt x="9" y="38"/>
                  <a:pt x="9" y="38"/>
                </a:cubicBezTo>
                <a:cubicBezTo>
                  <a:pt x="9" y="74"/>
                  <a:pt x="9" y="74"/>
                  <a:pt x="9" y="74"/>
                </a:cubicBezTo>
                <a:cubicBezTo>
                  <a:pt x="9" y="76"/>
                  <a:pt x="11" y="79"/>
                  <a:pt x="14" y="79"/>
                </a:cubicBezTo>
                <a:cubicBezTo>
                  <a:pt x="17" y="79"/>
                  <a:pt x="19" y="76"/>
                  <a:pt x="19" y="74"/>
                </a:cubicBezTo>
                <a:cubicBezTo>
                  <a:pt x="19" y="38"/>
                  <a:pt x="19" y="38"/>
                  <a:pt x="19" y="38"/>
                </a:cubicBezTo>
                <a:cubicBezTo>
                  <a:pt x="21" y="38"/>
                  <a:pt x="21" y="38"/>
                  <a:pt x="21" y="38"/>
                </a:cubicBezTo>
                <a:cubicBezTo>
                  <a:pt x="21" y="74"/>
                  <a:pt x="21" y="74"/>
                  <a:pt x="21" y="74"/>
                </a:cubicBezTo>
                <a:cubicBezTo>
                  <a:pt x="21" y="76"/>
                  <a:pt x="23" y="79"/>
                  <a:pt x="26" y="79"/>
                </a:cubicBezTo>
                <a:cubicBezTo>
                  <a:pt x="29" y="79"/>
                  <a:pt x="31" y="76"/>
                  <a:pt x="31" y="74"/>
                </a:cubicBezTo>
                <a:cubicBezTo>
                  <a:pt x="31" y="38"/>
                  <a:pt x="31" y="38"/>
                  <a:pt x="31" y="38"/>
                </a:cubicBezTo>
                <a:cubicBezTo>
                  <a:pt x="31" y="36"/>
                  <a:pt x="31" y="36"/>
                  <a:pt x="31" y="36"/>
                </a:cubicBezTo>
                <a:cubicBezTo>
                  <a:pt x="31" y="21"/>
                  <a:pt x="31" y="21"/>
                  <a:pt x="31" y="21"/>
                </a:cubicBezTo>
                <a:cubicBezTo>
                  <a:pt x="31" y="13"/>
                  <a:pt x="31" y="13"/>
                  <a:pt x="31" y="13"/>
                </a:cubicBezTo>
                <a:cubicBezTo>
                  <a:pt x="33" y="13"/>
                  <a:pt x="33" y="13"/>
                  <a:pt x="33" y="13"/>
                </a:cubicBezTo>
                <a:cubicBezTo>
                  <a:pt x="33" y="21"/>
                  <a:pt x="33" y="21"/>
                  <a:pt x="33" y="21"/>
                </a:cubicBezTo>
                <a:cubicBezTo>
                  <a:pt x="33" y="34"/>
                  <a:pt x="33" y="34"/>
                  <a:pt x="33" y="34"/>
                </a:cubicBezTo>
                <a:cubicBezTo>
                  <a:pt x="33" y="36"/>
                  <a:pt x="35" y="38"/>
                  <a:pt x="37" y="38"/>
                </a:cubicBezTo>
                <a:cubicBezTo>
                  <a:pt x="39" y="38"/>
                  <a:pt x="40" y="36"/>
                  <a:pt x="40" y="34"/>
                </a:cubicBezTo>
                <a:cubicBezTo>
                  <a:pt x="40" y="11"/>
                  <a:pt x="40" y="11"/>
                  <a:pt x="40" y="11"/>
                </a:cubicBezTo>
                <a:cubicBezTo>
                  <a:pt x="40" y="11"/>
                  <a:pt x="40" y="11"/>
                  <a:pt x="40" y="11"/>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47" name="Oval 51"/>
          <p:cNvSpPr>
            <a:spLocks noChangeArrowheads="1"/>
          </p:cNvSpPr>
          <p:nvPr/>
        </p:nvSpPr>
        <p:spPr bwMode="auto">
          <a:xfrm>
            <a:off x="4256385" y="3554124"/>
            <a:ext cx="150284" cy="150284"/>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48" name="Freeform 52"/>
          <p:cNvSpPr/>
          <p:nvPr/>
        </p:nvSpPr>
        <p:spPr bwMode="auto">
          <a:xfrm>
            <a:off x="4169602" y="3727690"/>
            <a:ext cx="321733" cy="620184"/>
          </a:xfrm>
          <a:custGeom>
            <a:avLst/>
            <a:gdLst>
              <a:gd name="T0" fmla="*/ 41 w 41"/>
              <a:gd name="T1" fmla="*/ 11 h 79"/>
              <a:gd name="T2" fmla="*/ 29 w 41"/>
              <a:gd name="T3" fmla="*/ 0 h 79"/>
              <a:gd name="T4" fmla="*/ 17 w 41"/>
              <a:gd name="T5" fmla="*/ 0 h 79"/>
              <a:gd name="T6" fmla="*/ 17 w 41"/>
              <a:gd name="T7" fmla="*/ 0 h 79"/>
              <a:gd name="T8" fmla="*/ 12 w 41"/>
              <a:gd name="T9" fmla="*/ 0 h 79"/>
              <a:gd name="T10" fmla="*/ 0 w 41"/>
              <a:gd name="T11" fmla="*/ 11 h 79"/>
              <a:gd name="T12" fmla="*/ 0 w 41"/>
              <a:gd name="T13" fmla="*/ 11 h 79"/>
              <a:gd name="T14" fmla="*/ 0 w 41"/>
              <a:gd name="T15" fmla="*/ 34 h 79"/>
              <a:gd name="T16" fmla="*/ 4 w 41"/>
              <a:gd name="T17" fmla="*/ 38 h 79"/>
              <a:gd name="T18" fmla="*/ 8 w 41"/>
              <a:gd name="T19" fmla="*/ 34 h 79"/>
              <a:gd name="T20" fmla="*/ 8 w 41"/>
              <a:gd name="T21" fmla="*/ 21 h 79"/>
              <a:gd name="T22" fmla="*/ 8 w 41"/>
              <a:gd name="T23" fmla="*/ 13 h 79"/>
              <a:gd name="T24" fmla="*/ 9 w 41"/>
              <a:gd name="T25" fmla="*/ 13 h 79"/>
              <a:gd name="T26" fmla="*/ 9 w 41"/>
              <a:gd name="T27" fmla="*/ 21 h 79"/>
              <a:gd name="T28" fmla="*/ 9 w 41"/>
              <a:gd name="T29" fmla="*/ 36 h 79"/>
              <a:gd name="T30" fmla="*/ 9 w 41"/>
              <a:gd name="T31" fmla="*/ 38 h 79"/>
              <a:gd name="T32" fmla="*/ 9 w 41"/>
              <a:gd name="T33" fmla="*/ 74 h 79"/>
              <a:gd name="T34" fmla="*/ 14 w 41"/>
              <a:gd name="T35" fmla="*/ 79 h 79"/>
              <a:gd name="T36" fmla="*/ 19 w 41"/>
              <a:gd name="T37" fmla="*/ 74 h 79"/>
              <a:gd name="T38" fmla="*/ 19 w 41"/>
              <a:gd name="T39" fmla="*/ 38 h 79"/>
              <a:gd name="T40" fmla="*/ 21 w 41"/>
              <a:gd name="T41" fmla="*/ 38 h 79"/>
              <a:gd name="T42" fmla="*/ 21 w 41"/>
              <a:gd name="T43" fmla="*/ 74 h 79"/>
              <a:gd name="T44" fmla="*/ 26 w 41"/>
              <a:gd name="T45" fmla="*/ 79 h 79"/>
              <a:gd name="T46" fmla="*/ 31 w 41"/>
              <a:gd name="T47" fmla="*/ 74 h 79"/>
              <a:gd name="T48" fmla="*/ 31 w 41"/>
              <a:gd name="T49" fmla="*/ 38 h 79"/>
              <a:gd name="T50" fmla="*/ 31 w 41"/>
              <a:gd name="T51" fmla="*/ 36 h 79"/>
              <a:gd name="T52" fmla="*/ 31 w 41"/>
              <a:gd name="T53" fmla="*/ 21 h 79"/>
              <a:gd name="T54" fmla="*/ 31 w 41"/>
              <a:gd name="T55" fmla="*/ 13 h 79"/>
              <a:gd name="T56" fmla="*/ 33 w 41"/>
              <a:gd name="T57" fmla="*/ 13 h 79"/>
              <a:gd name="T58" fmla="*/ 33 w 41"/>
              <a:gd name="T59" fmla="*/ 21 h 79"/>
              <a:gd name="T60" fmla="*/ 33 w 41"/>
              <a:gd name="T61" fmla="*/ 34 h 79"/>
              <a:gd name="T62" fmla="*/ 37 w 41"/>
              <a:gd name="T63" fmla="*/ 38 h 79"/>
              <a:gd name="T64" fmla="*/ 41 w 41"/>
              <a:gd name="T65" fmla="*/ 34 h 79"/>
              <a:gd name="T66" fmla="*/ 41 w 41"/>
              <a:gd name="T67" fmla="*/ 11 h 79"/>
              <a:gd name="T68" fmla="*/ 41 w 41"/>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1"/>
                </a:moveTo>
                <a:cubicBezTo>
                  <a:pt x="41" y="5"/>
                  <a:pt x="35" y="0"/>
                  <a:pt x="29" y="0"/>
                </a:cubicBezTo>
                <a:cubicBezTo>
                  <a:pt x="17" y="0"/>
                  <a:pt x="17" y="0"/>
                  <a:pt x="17" y="0"/>
                </a:cubicBezTo>
                <a:cubicBezTo>
                  <a:pt x="17" y="0"/>
                  <a:pt x="17" y="0"/>
                  <a:pt x="17" y="0"/>
                </a:cubicBezTo>
                <a:cubicBezTo>
                  <a:pt x="12" y="0"/>
                  <a:pt x="12" y="0"/>
                  <a:pt x="12" y="0"/>
                </a:cubicBezTo>
                <a:cubicBezTo>
                  <a:pt x="5" y="0"/>
                  <a:pt x="0" y="5"/>
                  <a:pt x="0" y="11"/>
                </a:cubicBezTo>
                <a:cubicBezTo>
                  <a:pt x="0" y="11"/>
                  <a:pt x="0" y="11"/>
                  <a:pt x="0" y="11"/>
                </a:cubicBezTo>
                <a:cubicBezTo>
                  <a:pt x="0" y="34"/>
                  <a:pt x="0" y="34"/>
                  <a:pt x="0" y="34"/>
                </a:cubicBezTo>
                <a:cubicBezTo>
                  <a:pt x="0" y="36"/>
                  <a:pt x="2" y="38"/>
                  <a:pt x="4" y="38"/>
                </a:cubicBezTo>
                <a:cubicBezTo>
                  <a:pt x="6" y="38"/>
                  <a:pt x="8" y="36"/>
                  <a:pt x="8" y="34"/>
                </a:cubicBezTo>
                <a:cubicBezTo>
                  <a:pt x="8" y="21"/>
                  <a:pt x="8" y="21"/>
                  <a:pt x="8" y="21"/>
                </a:cubicBezTo>
                <a:cubicBezTo>
                  <a:pt x="8" y="13"/>
                  <a:pt x="8" y="13"/>
                  <a:pt x="8" y="13"/>
                </a:cubicBezTo>
                <a:cubicBezTo>
                  <a:pt x="9" y="13"/>
                  <a:pt x="9" y="13"/>
                  <a:pt x="9" y="13"/>
                </a:cubicBezTo>
                <a:cubicBezTo>
                  <a:pt x="9" y="21"/>
                  <a:pt x="9" y="21"/>
                  <a:pt x="9" y="21"/>
                </a:cubicBezTo>
                <a:cubicBezTo>
                  <a:pt x="9" y="36"/>
                  <a:pt x="9" y="36"/>
                  <a:pt x="9" y="36"/>
                </a:cubicBezTo>
                <a:cubicBezTo>
                  <a:pt x="9" y="38"/>
                  <a:pt x="9" y="38"/>
                  <a:pt x="9" y="38"/>
                </a:cubicBezTo>
                <a:cubicBezTo>
                  <a:pt x="9" y="74"/>
                  <a:pt x="9" y="74"/>
                  <a:pt x="9" y="74"/>
                </a:cubicBezTo>
                <a:cubicBezTo>
                  <a:pt x="9" y="76"/>
                  <a:pt x="12" y="79"/>
                  <a:pt x="14" y="79"/>
                </a:cubicBezTo>
                <a:cubicBezTo>
                  <a:pt x="17" y="79"/>
                  <a:pt x="19" y="76"/>
                  <a:pt x="19" y="74"/>
                </a:cubicBezTo>
                <a:cubicBezTo>
                  <a:pt x="19" y="38"/>
                  <a:pt x="19" y="38"/>
                  <a:pt x="19" y="38"/>
                </a:cubicBezTo>
                <a:cubicBezTo>
                  <a:pt x="21" y="38"/>
                  <a:pt x="21" y="38"/>
                  <a:pt x="21" y="38"/>
                </a:cubicBezTo>
                <a:cubicBezTo>
                  <a:pt x="21" y="74"/>
                  <a:pt x="21" y="74"/>
                  <a:pt x="21" y="74"/>
                </a:cubicBezTo>
                <a:cubicBezTo>
                  <a:pt x="21" y="76"/>
                  <a:pt x="24" y="79"/>
                  <a:pt x="26" y="79"/>
                </a:cubicBezTo>
                <a:cubicBezTo>
                  <a:pt x="29" y="79"/>
                  <a:pt x="31" y="76"/>
                  <a:pt x="31" y="74"/>
                </a:cubicBezTo>
                <a:cubicBezTo>
                  <a:pt x="31" y="38"/>
                  <a:pt x="31" y="38"/>
                  <a:pt x="31" y="38"/>
                </a:cubicBezTo>
                <a:cubicBezTo>
                  <a:pt x="31" y="36"/>
                  <a:pt x="31" y="36"/>
                  <a:pt x="31" y="36"/>
                </a:cubicBezTo>
                <a:cubicBezTo>
                  <a:pt x="31" y="21"/>
                  <a:pt x="31" y="21"/>
                  <a:pt x="31" y="21"/>
                </a:cubicBezTo>
                <a:cubicBezTo>
                  <a:pt x="31" y="13"/>
                  <a:pt x="31" y="13"/>
                  <a:pt x="31" y="13"/>
                </a:cubicBezTo>
                <a:cubicBezTo>
                  <a:pt x="33" y="13"/>
                  <a:pt x="33" y="13"/>
                  <a:pt x="33" y="13"/>
                </a:cubicBezTo>
                <a:cubicBezTo>
                  <a:pt x="33" y="21"/>
                  <a:pt x="33" y="21"/>
                  <a:pt x="33" y="21"/>
                </a:cubicBezTo>
                <a:cubicBezTo>
                  <a:pt x="33" y="34"/>
                  <a:pt x="33" y="34"/>
                  <a:pt x="33" y="34"/>
                </a:cubicBezTo>
                <a:cubicBezTo>
                  <a:pt x="33" y="36"/>
                  <a:pt x="35" y="38"/>
                  <a:pt x="37" y="38"/>
                </a:cubicBezTo>
                <a:cubicBezTo>
                  <a:pt x="39" y="38"/>
                  <a:pt x="41" y="36"/>
                  <a:pt x="41" y="34"/>
                </a:cubicBezTo>
                <a:cubicBezTo>
                  <a:pt x="41" y="11"/>
                  <a:pt x="41" y="11"/>
                  <a:pt x="41" y="11"/>
                </a:cubicBezTo>
                <a:cubicBezTo>
                  <a:pt x="41" y="11"/>
                  <a:pt x="41" y="11"/>
                  <a:pt x="41" y="11"/>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49" name="Oval 53"/>
          <p:cNvSpPr>
            <a:spLocks noChangeArrowheads="1"/>
          </p:cNvSpPr>
          <p:nvPr/>
        </p:nvSpPr>
        <p:spPr bwMode="auto">
          <a:xfrm>
            <a:off x="4664902" y="3554124"/>
            <a:ext cx="150284" cy="150284"/>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50" name="Freeform 54"/>
          <p:cNvSpPr/>
          <p:nvPr/>
        </p:nvSpPr>
        <p:spPr bwMode="auto">
          <a:xfrm>
            <a:off x="4586584" y="3727690"/>
            <a:ext cx="315384" cy="620184"/>
          </a:xfrm>
          <a:custGeom>
            <a:avLst/>
            <a:gdLst>
              <a:gd name="T0" fmla="*/ 40 w 40"/>
              <a:gd name="T1" fmla="*/ 11 h 79"/>
              <a:gd name="T2" fmla="*/ 28 w 40"/>
              <a:gd name="T3" fmla="*/ 0 h 79"/>
              <a:gd name="T4" fmla="*/ 17 w 40"/>
              <a:gd name="T5" fmla="*/ 0 h 79"/>
              <a:gd name="T6" fmla="*/ 16 w 40"/>
              <a:gd name="T7" fmla="*/ 0 h 79"/>
              <a:gd name="T8" fmla="*/ 11 w 40"/>
              <a:gd name="T9" fmla="*/ 0 h 79"/>
              <a:gd name="T10" fmla="*/ 0 w 40"/>
              <a:gd name="T11" fmla="*/ 11 h 79"/>
              <a:gd name="T12" fmla="*/ 0 w 40"/>
              <a:gd name="T13" fmla="*/ 11 h 79"/>
              <a:gd name="T14" fmla="*/ 0 w 40"/>
              <a:gd name="T15" fmla="*/ 34 h 79"/>
              <a:gd name="T16" fmla="*/ 3 w 40"/>
              <a:gd name="T17" fmla="*/ 38 h 79"/>
              <a:gd name="T18" fmla="*/ 7 w 40"/>
              <a:gd name="T19" fmla="*/ 34 h 79"/>
              <a:gd name="T20" fmla="*/ 7 w 40"/>
              <a:gd name="T21" fmla="*/ 21 h 79"/>
              <a:gd name="T22" fmla="*/ 7 w 40"/>
              <a:gd name="T23" fmla="*/ 13 h 79"/>
              <a:gd name="T24" fmla="*/ 9 w 40"/>
              <a:gd name="T25" fmla="*/ 13 h 79"/>
              <a:gd name="T26" fmla="*/ 9 w 40"/>
              <a:gd name="T27" fmla="*/ 21 h 79"/>
              <a:gd name="T28" fmla="*/ 9 w 40"/>
              <a:gd name="T29" fmla="*/ 36 h 79"/>
              <a:gd name="T30" fmla="*/ 9 w 40"/>
              <a:gd name="T31" fmla="*/ 38 h 79"/>
              <a:gd name="T32" fmla="*/ 9 w 40"/>
              <a:gd name="T33" fmla="*/ 74 h 79"/>
              <a:gd name="T34" fmla="*/ 14 w 40"/>
              <a:gd name="T35" fmla="*/ 79 h 79"/>
              <a:gd name="T36" fmla="*/ 19 w 40"/>
              <a:gd name="T37" fmla="*/ 74 h 79"/>
              <a:gd name="T38" fmla="*/ 19 w 40"/>
              <a:gd name="T39" fmla="*/ 38 h 79"/>
              <a:gd name="T40" fmla="*/ 21 w 40"/>
              <a:gd name="T41" fmla="*/ 38 h 79"/>
              <a:gd name="T42" fmla="*/ 21 w 40"/>
              <a:gd name="T43" fmla="*/ 74 h 79"/>
              <a:gd name="T44" fmla="*/ 26 w 40"/>
              <a:gd name="T45" fmla="*/ 79 h 79"/>
              <a:gd name="T46" fmla="*/ 31 w 40"/>
              <a:gd name="T47" fmla="*/ 74 h 79"/>
              <a:gd name="T48" fmla="*/ 31 w 40"/>
              <a:gd name="T49" fmla="*/ 38 h 79"/>
              <a:gd name="T50" fmla="*/ 31 w 40"/>
              <a:gd name="T51" fmla="*/ 36 h 79"/>
              <a:gd name="T52" fmla="*/ 31 w 40"/>
              <a:gd name="T53" fmla="*/ 21 h 79"/>
              <a:gd name="T54" fmla="*/ 31 w 40"/>
              <a:gd name="T55" fmla="*/ 13 h 79"/>
              <a:gd name="T56" fmla="*/ 33 w 40"/>
              <a:gd name="T57" fmla="*/ 13 h 79"/>
              <a:gd name="T58" fmla="*/ 33 w 40"/>
              <a:gd name="T59" fmla="*/ 21 h 79"/>
              <a:gd name="T60" fmla="*/ 33 w 40"/>
              <a:gd name="T61" fmla="*/ 34 h 79"/>
              <a:gd name="T62" fmla="*/ 36 w 40"/>
              <a:gd name="T63" fmla="*/ 38 h 79"/>
              <a:gd name="T64" fmla="*/ 40 w 40"/>
              <a:gd name="T65" fmla="*/ 34 h 79"/>
              <a:gd name="T66" fmla="*/ 40 w 40"/>
              <a:gd name="T67" fmla="*/ 11 h 79"/>
              <a:gd name="T68" fmla="*/ 40 w 40"/>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1"/>
                </a:moveTo>
                <a:cubicBezTo>
                  <a:pt x="40" y="5"/>
                  <a:pt x="35" y="0"/>
                  <a:pt x="28" y="0"/>
                </a:cubicBezTo>
                <a:cubicBezTo>
                  <a:pt x="17" y="0"/>
                  <a:pt x="17" y="0"/>
                  <a:pt x="17" y="0"/>
                </a:cubicBezTo>
                <a:cubicBezTo>
                  <a:pt x="16" y="0"/>
                  <a:pt x="16" y="0"/>
                  <a:pt x="16" y="0"/>
                </a:cubicBezTo>
                <a:cubicBezTo>
                  <a:pt x="11" y="0"/>
                  <a:pt x="11" y="0"/>
                  <a:pt x="11" y="0"/>
                </a:cubicBezTo>
                <a:cubicBezTo>
                  <a:pt x="5" y="0"/>
                  <a:pt x="0" y="5"/>
                  <a:pt x="0" y="11"/>
                </a:cubicBezTo>
                <a:cubicBezTo>
                  <a:pt x="0" y="11"/>
                  <a:pt x="0" y="11"/>
                  <a:pt x="0" y="11"/>
                </a:cubicBezTo>
                <a:cubicBezTo>
                  <a:pt x="0" y="34"/>
                  <a:pt x="0" y="34"/>
                  <a:pt x="0" y="34"/>
                </a:cubicBezTo>
                <a:cubicBezTo>
                  <a:pt x="0" y="36"/>
                  <a:pt x="1" y="38"/>
                  <a:pt x="3" y="38"/>
                </a:cubicBezTo>
                <a:cubicBezTo>
                  <a:pt x="5" y="38"/>
                  <a:pt x="7" y="36"/>
                  <a:pt x="7" y="34"/>
                </a:cubicBezTo>
                <a:cubicBezTo>
                  <a:pt x="7" y="21"/>
                  <a:pt x="7" y="21"/>
                  <a:pt x="7" y="21"/>
                </a:cubicBezTo>
                <a:cubicBezTo>
                  <a:pt x="7" y="13"/>
                  <a:pt x="7" y="13"/>
                  <a:pt x="7" y="13"/>
                </a:cubicBezTo>
                <a:cubicBezTo>
                  <a:pt x="9" y="13"/>
                  <a:pt x="9" y="13"/>
                  <a:pt x="9" y="13"/>
                </a:cubicBezTo>
                <a:cubicBezTo>
                  <a:pt x="9" y="21"/>
                  <a:pt x="9" y="21"/>
                  <a:pt x="9" y="21"/>
                </a:cubicBezTo>
                <a:cubicBezTo>
                  <a:pt x="9" y="36"/>
                  <a:pt x="9" y="36"/>
                  <a:pt x="9" y="36"/>
                </a:cubicBezTo>
                <a:cubicBezTo>
                  <a:pt x="9" y="38"/>
                  <a:pt x="9" y="38"/>
                  <a:pt x="9" y="38"/>
                </a:cubicBezTo>
                <a:cubicBezTo>
                  <a:pt x="9" y="74"/>
                  <a:pt x="9" y="74"/>
                  <a:pt x="9" y="74"/>
                </a:cubicBezTo>
                <a:cubicBezTo>
                  <a:pt x="9" y="76"/>
                  <a:pt x="11" y="79"/>
                  <a:pt x="14" y="79"/>
                </a:cubicBezTo>
                <a:cubicBezTo>
                  <a:pt x="17" y="79"/>
                  <a:pt x="19" y="76"/>
                  <a:pt x="19" y="74"/>
                </a:cubicBezTo>
                <a:cubicBezTo>
                  <a:pt x="19" y="38"/>
                  <a:pt x="19" y="38"/>
                  <a:pt x="19" y="38"/>
                </a:cubicBezTo>
                <a:cubicBezTo>
                  <a:pt x="21" y="38"/>
                  <a:pt x="21" y="38"/>
                  <a:pt x="21" y="38"/>
                </a:cubicBezTo>
                <a:cubicBezTo>
                  <a:pt x="21" y="74"/>
                  <a:pt x="21" y="74"/>
                  <a:pt x="21" y="74"/>
                </a:cubicBezTo>
                <a:cubicBezTo>
                  <a:pt x="21" y="76"/>
                  <a:pt x="23" y="79"/>
                  <a:pt x="26" y="79"/>
                </a:cubicBezTo>
                <a:cubicBezTo>
                  <a:pt x="29" y="79"/>
                  <a:pt x="31" y="76"/>
                  <a:pt x="31" y="74"/>
                </a:cubicBezTo>
                <a:cubicBezTo>
                  <a:pt x="31" y="38"/>
                  <a:pt x="31" y="38"/>
                  <a:pt x="31" y="38"/>
                </a:cubicBezTo>
                <a:cubicBezTo>
                  <a:pt x="31" y="36"/>
                  <a:pt x="31" y="36"/>
                  <a:pt x="31" y="36"/>
                </a:cubicBezTo>
                <a:cubicBezTo>
                  <a:pt x="31" y="21"/>
                  <a:pt x="31" y="21"/>
                  <a:pt x="31" y="21"/>
                </a:cubicBezTo>
                <a:cubicBezTo>
                  <a:pt x="31" y="13"/>
                  <a:pt x="31" y="13"/>
                  <a:pt x="31" y="13"/>
                </a:cubicBezTo>
                <a:cubicBezTo>
                  <a:pt x="33" y="13"/>
                  <a:pt x="33" y="13"/>
                  <a:pt x="33" y="13"/>
                </a:cubicBezTo>
                <a:cubicBezTo>
                  <a:pt x="33" y="21"/>
                  <a:pt x="33" y="21"/>
                  <a:pt x="33" y="21"/>
                </a:cubicBezTo>
                <a:cubicBezTo>
                  <a:pt x="33" y="34"/>
                  <a:pt x="33" y="34"/>
                  <a:pt x="33" y="34"/>
                </a:cubicBezTo>
                <a:cubicBezTo>
                  <a:pt x="33" y="36"/>
                  <a:pt x="34" y="38"/>
                  <a:pt x="36" y="38"/>
                </a:cubicBezTo>
                <a:cubicBezTo>
                  <a:pt x="38" y="38"/>
                  <a:pt x="40" y="36"/>
                  <a:pt x="40" y="34"/>
                </a:cubicBezTo>
                <a:cubicBezTo>
                  <a:pt x="40" y="11"/>
                  <a:pt x="40" y="11"/>
                  <a:pt x="40" y="11"/>
                </a:cubicBezTo>
                <a:cubicBezTo>
                  <a:pt x="40" y="11"/>
                  <a:pt x="40" y="11"/>
                  <a:pt x="40" y="11"/>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51" name="Oval 55"/>
          <p:cNvSpPr>
            <a:spLocks noChangeArrowheads="1"/>
          </p:cNvSpPr>
          <p:nvPr/>
        </p:nvSpPr>
        <p:spPr bwMode="auto">
          <a:xfrm>
            <a:off x="5081885" y="3554124"/>
            <a:ext cx="150284" cy="150284"/>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52" name="Freeform 56"/>
          <p:cNvSpPr/>
          <p:nvPr/>
        </p:nvSpPr>
        <p:spPr bwMode="auto">
          <a:xfrm>
            <a:off x="4995101" y="3727690"/>
            <a:ext cx="315384" cy="620184"/>
          </a:xfrm>
          <a:custGeom>
            <a:avLst/>
            <a:gdLst>
              <a:gd name="T0" fmla="*/ 40 w 40"/>
              <a:gd name="T1" fmla="*/ 11 h 79"/>
              <a:gd name="T2" fmla="*/ 29 w 40"/>
              <a:gd name="T3" fmla="*/ 0 h 79"/>
              <a:gd name="T4" fmla="*/ 17 w 40"/>
              <a:gd name="T5" fmla="*/ 0 h 79"/>
              <a:gd name="T6" fmla="*/ 16 w 40"/>
              <a:gd name="T7" fmla="*/ 0 h 79"/>
              <a:gd name="T8" fmla="*/ 12 w 40"/>
              <a:gd name="T9" fmla="*/ 0 h 79"/>
              <a:gd name="T10" fmla="*/ 0 w 40"/>
              <a:gd name="T11" fmla="*/ 11 h 79"/>
              <a:gd name="T12" fmla="*/ 0 w 40"/>
              <a:gd name="T13" fmla="*/ 11 h 79"/>
              <a:gd name="T14" fmla="*/ 0 w 40"/>
              <a:gd name="T15" fmla="*/ 34 h 79"/>
              <a:gd name="T16" fmla="*/ 4 w 40"/>
              <a:gd name="T17" fmla="*/ 38 h 79"/>
              <a:gd name="T18" fmla="*/ 7 w 40"/>
              <a:gd name="T19" fmla="*/ 34 h 79"/>
              <a:gd name="T20" fmla="*/ 7 w 40"/>
              <a:gd name="T21" fmla="*/ 21 h 79"/>
              <a:gd name="T22" fmla="*/ 7 w 40"/>
              <a:gd name="T23" fmla="*/ 13 h 79"/>
              <a:gd name="T24" fmla="*/ 9 w 40"/>
              <a:gd name="T25" fmla="*/ 13 h 79"/>
              <a:gd name="T26" fmla="*/ 9 w 40"/>
              <a:gd name="T27" fmla="*/ 21 h 79"/>
              <a:gd name="T28" fmla="*/ 9 w 40"/>
              <a:gd name="T29" fmla="*/ 36 h 79"/>
              <a:gd name="T30" fmla="*/ 9 w 40"/>
              <a:gd name="T31" fmla="*/ 38 h 79"/>
              <a:gd name="T32" fmla="*/ 9 w 40"/>
              <a:gd name="T33" fmla="*/ 74 h 79"/>
              <a:gd name="T34" fmla="*/ 14 w 40"/>
              <a:gd name="T35" fmla="*/ 79 h 79"/>
              <a:gd name="T36" fmla="*/ 19 w 40"/>
              <a:gd name="T37" fmla="*/ 74 h 79"/>
              <a:gd name="T38" fmla="*/ 19 w 40"/>
              <a:gd name="T39" fmla="*/ 38 h 79"/>
              <a:gd name="T40" fmla="*/ 21 w 40"/>
              <a:gd name="T41" fmla="*/ 38 h 79"/>
              <a:gd name="T42" fmla="*/ 21 w 40"/>
              <a:gd name="T43" fmla="*/ 74 h 79"/>
              <a:gd name="T44" fmla="*/ 26 w 40"/>
              <a:gd name="T45" fmla="*/ 79 h 79"/>
              <a:gd name="T46" fmla="*/ 31 w 40"/>
              <a:gd name="T47" fmla="*/ 74 h 79"/>
              <a:gd name="T48" fmla="*/ 31 w 40"/>
              <a:gd name="T49" fmla="*/ 38 h 79"/>
              <a:gd name="T50" fmla="*/ 31 w 40"/>
              <a:gd name="T51" fmla="*/ 36 h 79"/>
              <a:gd name="T52" fmla="*/ 31 w 40"/>
              <a:gd name="T53" fmla="*/ 21 h 79"/>
              <a:gd name="T54" fmla="*/ 31 w 40"/>
              <a:gd name="T55" fmla="*/ 13 h 79"/>
              <a:gd name="T56" fmla="*/ 33 w 40"/>
              <a:gd name="T57" fmla="*/ 13 h 79"/>
              <a:gd name="T58" fmla="*/ 33 w 40"/>
              <a:gd name="T59" fmla="*/ 21 h 79"/>
              <a:gd name="T60" fmla="*/ 33 w 40"/>
              <a:gd name="T61" fmla="*/ 34 h 79"/>
              <a:gd name="T62" fmla="*/ 37 w 40"/>
              <a:gd name="T63" fmla="*/ 38 h 79"/>
              <a:gd name="T64" fmla="*/ 40 w 40"/>
              <a:gd name="T65" fmla="*/ 34 h 79"/>
              <a:gd name="T66" fmla="*/ 40 w 40"/>
              <a:gd name="T67" fmla="*/ 11 h 79"/>
              <a:gd name="T68" fmla="*/ 40 w 40"/>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1"/>
                </a:moveTo>
                <a:cubicBezTo>
                  <a:pt x="40" y="5"/>
                  <a:pt x="35" y="0"/>
                  <a:pt x="29" y="0"/>
                </a:cubicBezTo>
                <a:cubicBezTo>
                  <a:pt x="17" y="0"/>
                  <a:pt x="17" y="0"/>
                  <a:pt x="17" y="0"/>
                </a:cubicBezTo>
                <a:cubicBezTo>
                  <a:pt x="16" y="0"/>
                  <a:pt x="16" y="0"/>
                  <a:pt x="16" y="0"/>
                </a:cubicBezTo>
                <a:cubicBezTo>
                  <a:pt x="12" y="0"/>
                  <a:pt x="12" y="0"/>
                  <a:pt x="12" y="0"/>
                </a:cubicBezTo>
                <a:cubicBezTo>
                  <a:pt x="5" y="0"/>
                  <a:pt x="0" y="5"/>
                  <a:pt x="0" y="11"/>
                </a:cubicBezTo>
                <a:cubicBezTo>
                  <a:pt x="0" y="11"/>
                  <a:pt x="0" y="11"/>
                  <a:pt x="0" y="11"/>
                </a:cubicBezTo>
                <a:cubicBezTo>
                  <a:pt x="0" y="34"/>
                  <a:pt x="0" y="34"/>
                  <a:pt x="0" y="34"/>
                </a:cubicBezTo>
                <a:cubicBezTo>
                  <a:pt x="0" y="36"/>
                  <a:pt x="2" y="38"/>
                  <a:pt x="4" y="38"/>
                </a:cubicBezTo>
                <a:cubicBezTo>
                  <a:pt x="6" y="38"/>
                  <a:pt x="7" y="36"/>
                  <a:pt x="7" y="34"/>
                </a:cubicBezTo>
                <a:cubicBezTo>
                  <a:pt x="7" y="21"/>
                  <a:pt x="7" y="21"/>
                  <a:pt x="7" y="21"/>
                </a:cubicBezTo>
                <a:cubicBezTo>
                  <a:pt x="7" y="13"/>
                  <a:pt x="7" y="13"/>
                  <a:pt x="7" y="13"/>
                </a:cubicBezTo>
                <a:cubicBezTo>
                  <a:pt x="9" y="13"/>
                  <a:pt x="9" y="13"/>
                  <a:pt x="9" y="13"/>
                </a:cubicBezTo>
                <a:cubicBezTo>
                  <a:pt x="9" y="21"/>
                  <a:pt x="9" y="21"/>
                  <a:pt x="9" y="21"/>
                </a:cubicBezTo>
                <a:cubicBezTo>
                  <a:pt x="9" y="36"/>
                  <a:pt x="9" y="36"/>
                  <a:pt x="9" y="36"/>
                </a:cubicBezTo>
                <a:cubicBezTo>
                  <a:pt x="9" y="38"/>
                  <a:pt x="9" y="38"/>
                  <a:pt x="9" y="38"/>
                </a:cubicBezTo>
                <a:cubicBezTo>
                  <a:pt x="9" y="74"/>
                  <a:pt x="9" y="74"/>
                  <a:pt x="9" y="74"/>
                </a:cubicBezTo>
                <a:cubicBezTo>
                  <a:pt x="9" y="76"/>
                  <a:pt x="11" y="79"/>
                  <a:pt x="14" y="79"/>
                </a:cubicBezTo>
                <a:cubicBezTo>
                  <a:pt x="17" y="79"/>
                  <a:pt x="19" y="76"/>
                  <a:pt x="19" y="74"/>
                </a:cubicBezTo>
                <a:cubicBezTo>
                  <a:pt x="19" y="38"/>
                  <a:pt x="19" y="38"/>
                  <a:pt x="19" y="38"/>
                </a:cubicBezTo>
                <a:cubicBezTo>
                  <a:pt x="21" y="38"/>
                  <a:pt x="21" y="38"/>
                  <a:pt x="21" y="38"/>
                </a:cubicBezTo>
                <a:cubicBezTo>
                  <a:pt x="21" y="74"/>
                  <a:pt x="21" y="74"/>
                  <a:pt x="21" y="74"/>
                </a:cubicBezTo>
                <a:cubicBezTo>
                  <a:pt x="21" y="76"/>
                  <a:pt x="23" y="79"/>
                  <a:pt x="26" y="79"/>
                </a:cubicBezTo>
                <a:cubicBezTo>
                  <a:pt x="29" y="79"/>
                  <a:pt x="31" y="76"/>
                  <a:pt x="31" y="74"/>
                </a:cubicBezTo>
                <a:cubicBezTo>
                  <a:pt x="31" y="38"/>
                  <a:pt x="31" y="38"/>
                  <a:pt x="31" y="38"/>
                </a:cubicBezTo>
                <a:cubicBezTo>
                  <a:pt x="31" y="36"/>
                  <a:pt x="31" y="36"/>
                  <a:pt x="31" y="36"/>
                </a:cubicBezTo>
                <a:cubicBezTo>
                  <a:pt x="31" y="21"/>
                  <a:pt x="31" y="21"/>
                  <a:pt x="31" y="21"/>
                </a:cubicBezTo>
                <a:cubicBezTo>
                  <a:pt x="31" y="13"/>
                  <a:pt x="31" y="13"/>
                  <a:pt x="31" y="13"/>
                </a:cubicBezTo>
                <a:cubicBezTo>
                  <a:pt x="33" y="13"/>
                  <a:pt x="33" y="13"/>
                  <a:pt x="33" y="13"/>
                </a:cubicBezTo>
                <a:cubicBezTo>
                  <a:pt x="33" y="21"/>
                  <a:pt x="33" y="21"/>
                  <a:pt x="33" y="21"/>
                </a:cubicBezTo>
                <a:cubicBezTo>
                  <a:pt x="33" y="34"/>
                  <a:pt x="33" y="34"/>
                  <a:pt x="33" y="34"/>
                </a:cubicBezTo>
                <a:cubicBezTo>
                  <a:pt x="33" y="36"/>
                  <a:pt x="35" y="38"/>
                  <a:pt x="37" y="38"/>
                </a:cubicBezTo>
                <a:cubicBezTo>
                  <a:pt x="39" y="38"/>
                  <a:pt x="40" y="36"/>
                  <a:pt x="40" y="34"/>
                </a:cubicBezTo>
                <a:cubicBezTo>
                  <a:pt x="40" y="11"/>
                  <a:pt x="40" y="11"/>
                  <a:pt x="40" y="11"/>
                </a:cubicBezTo>
                <a:cubicBezTo>
                  <a:pt x="40" y="11"/>
                  <a:pt x="40" y="11"/>
                  <a:pt x="40" y="11"/>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53" name="Oval 57"/>
          <p:cNvSpPr>
            <a:spLocks noChangeArrowheads="1"/>
          </p:cNvSpPr>
          <p:nvPr/>
        </p:nvSpPr>
        <p:spPr bwMode="auto">
          <a:xfrm>
            <a:off x="5490402" y="3554124"/>
            <a:ext cx="150284" cy="150284"/>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54" name="Freeform 58"/>
          <p:cNvSpPr/>
          <p:nvPr/>
        </p:nvSpPr>
        <p:spPr bwMode="auto">
          <a:xfrm>
            <a:off x="5403617" y="3727690"/>
            <a:ext cx="323851" cy="620184"/>
          </a:xfrm>
          <a:custGeom>
            <a:avLst/>
            <a:gdLst>
              <a:gd name="T0" fmla="*/ 41 w 41"/>
              <a:gd name="T1" fmla="*/ 11 h 79"/>
              <a:gd name="T2" fmla="*/ 29 w 41"/>
              <a:gd name="T3" fmla="*/ 0 h 79"/>
              <a:gd name="T4" fmla="*/ 17 w 41"/>
              <a:gd name="T5" fmla="*/ 0 h 79"/>
              <a:gd name="T6" fmla="*/ 17 w 41"/>
              <a:gd name="T7" fmla="*/ 0 h 79"/>
              <a:gd name="T8" fmla="*/ 12 w 41"/>
              <a:gd name="T9" fmla="*/ 0 h 79"/>
              <a:gd name="T10" fmla="*/ 0 w 41"/>
              <a:gd name="T11" fmla="*/ 11 h 79"/>
              <a:gd name="T12" fmla="*/ 0 w 41"/>
              <a:gd name="T13" fmla="*/ 11 h 79"/>
              <a:gd name="T14" fmla="*/ 0 w 41"/>
              <a:gd name="T15" fmla="*/ 34 h 79"/>
              <a:gd name="T16" fmla="*/ 4 w 41"/>
              <a:gd name="T17" fmla="*/ 38 h 79"/>
              <a:gd name="T18" fmla="*/ 8 w 41"/>
              <a:gd name="T19" fmla="*/ 34 h 79"/>
              <a:gd name="T20" fmla="*/ 8 w 41"/>
              <a:gd name="T21" fmla="*/ 21 h 79"/>
              <a:gd name="T22" fmla="*/ 8 w 41"/>
              <a:gd name="T23" fmla="*/ 13 h 79"/>
              <a:gd name="T24" fmla="*/ 10 w 41"/>
              <a:gd name="T25" fmla="*/ 13 h 79"/>
              <a:gd name="T26" fmla="*/ 10 w 41"/>
              <a:gd name="T27" fmla="*/ 21 h 79"/>
              <a:gd name="T28" fmla="*/ 10 w 41"/>
              <a:gd name="T29" fmla="*/ 36 h 79"/>
              <a:gd name="T30" fmla="*/ 10 w 41"/>
              <a:gd name="T31" fmla="*/ 38 h 79"/>
              <a:gd name="T32" fmla="*/ 10 w 41"/>
              <a:gd name="T33" fmla="*/ 74 h 79"/>
              <a:gd name="T34" fmla="*/ 15 w 41"/>
              <a:gd name="T35" fmla="*/ 79 h 79"/>
              <a:gd name="T36" fmla="*/ 20 w 41"/>
              <a:gd name="T37" fmla="*/ 74 h 79"/>
              <a:gd name="T38" fmla="*/ 20 w 41"/>
              <a:gd name="T39" fmla="*/ 38 h 79"/>
              <a:gd name="T40" fmla="*/ 22 w 41"/>
              <a:gd name="T41" fmla="*/ 38 h 79"/>
              <a:gd name="T42" fmla="*/ 22 w 41"/>
              <a:gd name="T43" fmla="*/ 74 h 79"/>
              <a:gd name="T44" fmla="*/ 27 w 41"/>
              <a:gd name="T45" fmla="*/ 79 h 79"/>
              <a:gd name="T46" fmla="*/ 32 w 41"/>
              <a:gd name="T47" fmla="*/ 74 h 79"/>
              <a:gd name="T48" fmla="*/ 32 w 41"/>
              <a:gd name="T49" fmla="*/ 38 h 79"/>
              <a:gd name="T50" fmla="*/ 32 w 41"/>
              <a:gd name="T51" fmla="*/ 36 h 79"/>
              <a:gd name="T52" fmla="*/ 32 w 41"/>
              <a:gd name="T53" fmla="*/ 21 h 79"/>
              <a:gd name="T54" fmla="*/ 32 w 41"/>
              <a:gd name="T55" fmla="*/ 13 h 79"/>
              <a:gd name="T56" fmla="*/ 33 w 41"/>
              <a:gd name="T57" fmla="*/ 13 h 79"/>
              <a:gd name="T58" fmla="*/ 33 w 41"/>
              <a:gd name="T59" fmla="*/ 21 h 79"/>
              <a:gd name="T60" fmla="*/ 33 w 41"/>
              <a:gd name="T61" fmla="*/ 34 h 79"/>
              <a:gd name="T62" fmla="*/ 37 w 41"/>
              <a:gd name="T63" fmla="*/ 38 h 79"/>
              <a:gd name="T64" fmla="*/ 41 w 41"/>
              <a:gd name="T65" fmla="*/ 34 h 79"/>
              <a:gd name="T66" fmla="*/ 41 w 41"/>
              <a:gd name="T67" fmla="*/ 11 h 79"/>
              <a:gd name="T68" fmla="*/ 41 w 41"/>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1"/>
                </a:moveTo>
                <a:cubicBezTo>
                  <a:pt x="41" y="5"/>
                  <a:pt x="36" y="0"/>
                  <a:pt x="29" y="0"/>
                </a:cubicBezTo>
                <a:cubicBezTo>
                  <a:pt x="17" y="0"/>
                  <a:pt x="17" y="0"/>
                  <a:pt x="17" y="0"/>
                </a:cubicBezTo>
                <a:cubicBezTo>
                  <a:pt x="17" y="0"/>
                  <a:pt x="17" y="0"/>
                  <a:pt x="17" y="0"/>
                </a:cubicBezTo>
                <a:cubicBezTo>
                  <a:pt x="12" y="0"/>
                  <a:pt x="12" y="0"/>
                  <a:pt x="12" y="0"/>
                </a:cubicBezTo>
                <a:cubicBezTo>
                  <a:pt x="6" y="0"/>
                  <a:pt x="0" y="5"/>
                  <a:pt x="0" y="11"/>
                </a:cubicBezTo>
                <a:cubicBezTo>
                  <a:pt x="0" y="11"/>
                  <a:pt x="0" y="11"/>
                  <a:pt x="0" y="11"/>
                </a:cubicBezTo>
                <a:cubicBezTo>
                  <a:pt x="0" y="34"/>
                  <a:pt x="0" y="34"/>
                  <a:pt x="0" y="34"/>
                </a:cubicBezTo>
                <a:cubicBezTo>
                  <a:pt x="0" y="36"/>
                  <a:pt x="2" y="38"/>
                  <a:pt x="4" y="38"/>
                </a:cubicBezTo>
                <a:cubicBezTo>
                  <a:pt x="6" y="38"/>
                  <a:pt x="8" y="36"/>
                  <a:pt x="8" y="34"/>
                </a:cubicBezTo>
                <a:cubicBezTo>
                  <a:pt x="8" y="21"/>
                  <a:pt x="8" y="21"/>
                  <a:pt x="8" y="21"/>
                </a:cubicBezTo>
                <a:cubicBezTo>
                  <a:pt x="8" y="13"/>
                  <a:pt x="8" y="13"/>
                  <a:pt x="8" y="13"/>
                </a:cubicBezTo>
                <a:cubicBezTo>
                  <a:pt x="10" y="13"/>
                  <a:pt x="10" y="13"/>
                  <a:pt x="10" y="13"/>
                </a:cubicBezTo>
                <a:cubicBezTo>
                  <a:pt x="10" y="21"/>
                  <a:pt x="10" y="21"/>
                  <a:pt x="10" y="21"/>
                </a:cubicBezTo>
                <a:cubicBezTo>
                  <a:pt x="10" y="36"/>
                  <a:pt x="10" y="36"/>
                  <a:pt x="10" y="36"/>
                </a:cubicBezTo>
                <a:cubicBezTo>
                  <a:pt x="10" y="38"/>
                  <a:pt x="10" y="38"/>
                  <a:pt x="10" y="38"/>
                </a:cubicBezTo>
                <a:cubicBezTo>
                  <a:pt x="10" y="74"/>
                  <a:pt x="10" y="74"/>
                  <a:pt x="10" y="74"/>
                </a:cubicBezTo>
                <a:cubicBezTo>
                  <a:pt x="10" y="76"/>
                  <a:pt x="12" y="79"/>
                  <a:pt x="15" y="79"/>
                </a:cubicBezTo>
                <a:cubicBezTo>
                  <a:pt x="17" y="79"/>
                  <a:pt x="20" y="76"/>
                  <a:pt x="20" y="74"/>
                </a:cubicBezTo>
                <a:cubicBezTo>
                  <a:pt x="20" y="38"/>
                  <a:pt x="20" y="38"/>
                  <a:pt x="20" y="38"/>
                </a:cubicBezTo>
                <a:cubicBezTo>
                  <a:pt x="22" y="38"/>
                  <a:pt x="22" y="38"/>
                  <a:pt x="22" y="38"/>
                </a:cubicBezTo>
                <a:cubicBezTo>
                  <a:pt x="22" y="74"/>
                  <a:pt x="22" y="74"/>
                  <a:pt x="22" y="74"/>
                </a:cubicBezTo>
                <a:cubicBezTo>
                  <a:pt x="22" y="76"/>
                  <a:pt x="24" y="79"/>
                  <a:pt x="27" y="79"/>
                </a:cubicBezTo>
                <a:cubicBezTo>
                  <a:pt x="29" y="79"/>
                  <a:pt x="32" y="76"/>
                  <a:pt x="32" y="74"/>
                </a:cubicBezTo>
                <a:cubicBezTo>
                  <a:pt x="32" y="38"/>
                  <a:pt x="32" y="38"/>
                  <a:pt x="32" y="38"/>
                </a:cubicBezTo>
                <a:cubicBezTo>
                  <a:pt x="32" y="36"/>
                  <a:pt x="32" y="36"/>
                  <a:pt x="32" y="36"/>
                </a:cubicBezTo>
                <a:cubicBezTo>
                  <a:pt x="32" y="21"/>
                  <a:pt x="32" y="21"/>
                  <a:pt x="32" y="21"/>
                </a:cubicBezTo>
                <a:cubicBezTo>
                  <a:pt x="32" y="13"/>
                  <a:pt x="32" y="13"/>
                  <a:pt x="32" y="13"/>
                </a:cubicBezTo>
                <a:cubicBezTo>
                  <a:pt x="33" y="13"/>
                  <a:pt x="33" y="13"/>
                  <a:pt x="33" y="13"/>
                </a:cubicBezTo>
                <a:cubicBezTo>
                  <a:pt x="33" y="21"/>
                  <a:pt x="33" y="21"/>
                  <a:pt x="33" y="21"/>
                </a:cubicBezTo>
                <a:cubicBezTo>
                  <a:pt x="33" y="34"/>
                  <a:pt x="33" y="34"/>
                  <a:pt x="33" y="34"/>
                </a:cubicBezTo>
                <a:cubicBezTo>
                  <a:pt x="33" y="36"/>
                  <a:pt x="35" y="38"/>
                  <a:pt x="37" y="38"/>
                </a:cubicBezTo>
                <a:cubicBezTo>
                  <a:pt x="39" y="38"/>
                  <a:pt x="41" y="36"/>
                  <a:pt x="41" y="34"/>
                </a:cubicBezTo>
                <a:cubicBezTo>
                  <a:pt x="41" y="11"/>
                  <a:pt x="41" y="11"/>
                  <a:pt x="41" y="11"/>
                </a:cubicBezTo>
                <a:cubicBezTo>
                  <a:pt x="41" y="11"/>
                  <a:pt x="41" y="11"/>
                  <a:pt x="41" y="11"/>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55" name="Oval 59"/>
          <p:cNvSpPr>
            <a:spLocks noChangeArrowheads="1"/>
          </p:cNvSpPr>
          <p:nvPr/>
        </p:nvSpPr>
        <p:spPr bwMode="auto">
          <a:xfrm>
            <a:off x="5898918" y="3554124"/>
            <a:ext cx="158751" cy="150284"/>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56" name="Freeform 60"/>
          <p:cNvSpPr/>
          <p:nvPr/>
        </p:nvSpPr>
        <p:spPr bwMode="auto">
          <a:xfrm>
            <a:off x="5820601" y="3727690"/>
            <a:ext cx="315384" cy="620184"/>
          </a:xfrm>
          <a:custGeom>
            <a:avLst/>
            <a:gdLst>
              <a:gd name="T0" fmla="*/ 40 w 40"/>
              <a:gd name="T1" fmla="*/ 11 h 79"/>
              <a:gd name="T2" fmla="*/ 28 w 40"/>
              <a:gd name="T3" fmla="*/ 0 h 79"/>
              <a:gd name="T4" fmla="*/ 17 w 40"/>
              <a:gd name="T5" fmla="*/ 0 h 79"/>
              <a:gd name="T6" fmla="*/ 16 w 40"/>
              <a:gd name="T7" fmla="*/ 0 h 79"/>
              <a:gd name="T8" fmla="*/ 11 w 40"/>
              <a:gd name="T9" fmla="*/ 0 h 79"/>
              <a:gd name="T10" fmla="*/ 0 w 40"/>
              <a:gd name="T11" fmla="*/ 11 h 79"/>
              <a:gd name="T12" fmla="*/ 0 w 40"/>
              <a:gd name="T13" fmla="*/ 11 h 79"/>
              <a:gd name="T14" fmla="*/ 0 w 40"/>
              <a:gd name="T15" fmla="*/ 34 h 79"/>
              <a:gd name="T16" fmla="*/ 3 w 40"/>
              <a:gd name="T17" fmla="*/ 38 h 79"/>
              <a:gd name="T18" fmla="*/ 7 w 40"/>
              <a:gd name="T19" fmla="*/ 34 h 79"/>
              <a:gd name="T20" fmla="*/ 7 w 40"/>
              <a:gd name="T21" fmla="*/ 21 h 79"/>
              <a:gd name="T22" fmla="*/ 7 w 40"/>
              <a:gd name="T23" fmla="*/ 13 h 79"/>
              <a:gd name="T24" fmla="*/ 9 w 40"/>
              <a:gd name="T25" fmla="*/ 13 h 79"/>
              <a:gd name="T26" fmla="*/ 9 w 40"/>
              <a:gd name="T27" fmla="*/ 21 h 79"/>
              <a:gd name="T28" fmla="*/ 9 w 40"/>
              <a:gd name="T29" fmla="*/ 36 h 79"/>
              <a:gd name="T30" fmla="*/ 9 w 40"/>
              <a:gd name="T31" fmla="*/ 38 h 79"/>
              <a:gd name="T32" fmla="*/ 9 w 40"/>
              <a:gd name="T33" fmla="*/ 74 h 79"/>
              <a:gd name="T34" fmla="*/ 14 w 40"/>
              <a:gd name="T35" fmla="*/ 79 h 79"/>
              <a:gd name="T36" fmla="*/ 19 w 40"/>
              <a:gd name="T37" fmla="*/ 74 h 79"/>
              <a:gd name="T38" fmla="*/ 19 w 40"/>
              <a:gd name="T39" fmla="*/ 38 h 79"/>
              <a:gd name="T40" fmla="*/ 21 w 40"/>
              <a:gd name="T41" fmla="*/ 38 h 79"/>
              <a:gd name="T42" fmla="*/ 21 w 40"/>
              <a:gd name="T43" fmla="*/ 74 h 79"/>
              <a:gd name="T44" fmla="*/ 26 w 40"/>
              <a:gd name="T45" fmla="*/ 79 h 79"/>
              <a:gd name="T46" fmla="*/ 31 w 40"/>
              <a:gd name="T47" fmla="*/ 74 h 79"/>
              <a:gd name="T48" fmla="*/ 31 w 40"/>
              <a:gd name="T49" fmla="*/ 38 h 79"/>
              <a:gd name="T50" fmla="*/ 31 w 40"/>
              <a:gd name="T51" fmla="*/ 36 h 79"/>
              <a:gd name="T52" fmla="*/ 31 w 40"/>
              <a:gd name="T53" fmla="*/ 21 h 79"/>
              <a:gd name="T54" fmla="*/ 31 w 40"/>
              <a:gd name="T55" fmla="*/ 13 h 79"/>
              <a:gd name="T56" fmla="*/ 33 w 40"/>
              <a:gd name="T57" fmla="*/ 13 h 79"/>
              <a:gd name="T58" fmla="*/ 33 w 40"/>
              <a:gd name="T59" fmla="*/ 21 h 79"/>
              <a:gd name="T60" fmla="*/ 33 w 40"/>
              <a:gd name="T61" fmla="*/ 34 h 79"/>
              <a:gd name="T62" fmla="*/ 36 w 40"/>
              <a:gd name="T63" fmla="*/ 38 h 79"/>
              <a:gd name="T64" fmla="*/ 40 w 40"/>
              <a:gd name="T65" fmla="*/ 34 h 79"/>
              <a:gd name="T66" fmla="*/ 40 w 40"/>
              <a:gd name="T67" fmla="*/ 11 h 79"/>
              <a:gd name="T68" fmla="*/ 40 w 40"/>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1"/>
                </a:moveTo>
                <a:cubicBezTo>
                  <a:pt x="40" y="5"/>
                  <a:pt x="35" y="0"/>
                  <a:pt x="28" y="0"/>
                </a:cubicBezTo>
                <a:cubicBezTo>
                  <a:pt x="17" y="0"/>
                  <a:pt x="17" y="0"/>
                  <a:pt x="17" y="0"/>
                </a:cubicBezTo>
                <a:cubicBezTo>
                  <a:pt x="16" y="0"/>
                  <a:pt x="16" y="0"/>
                  <a:pt x="16" y="0"/>
                </a:cubicBezTo>
                <a:cubicBezTo>
                  <a:pt x="11" y="0"/>
                  <a:pt x="11" y="0"/>
                  <a:pt x="11" y="0"/>
                </a:cubicBezTo>
                <a:cubicBezTo>
                  <a:pt x="5" y="0"/>
                  <a:pt x="0" y="5"/>
                  <a:pt x="0" y="11"/>
                </a:cubicBezTo>
                <a:cubicBezTo>
                  <a:pt x="0" y="11"/>
                  <a:pt x="0" y="11"/>
                  <a:pt x="0" y="11"/>
                </a:cubicBezTo>
                <a:cubicBezTo>
                  <a:pt x="0" y="34"/>
                  <a:pt x="0" y="34"/>
                  <a:pt x="0" y="34"/>
                </a:cubicBezTo>
                <a:cubicBezTo>
                  <a:pt x="0" y="36"/>
                  <a:pt x="1" y="38"/>
                  <a:pt x="3" y="38"/>
                </a:cubicBezTo>
                <a:cubicBezTo>
                  <a:pt x="5" y="38"/>
                  <a:pt x="7" y="36"/>
                  <a:pt x="7" y="34"/>
                </a:cubicBezTo>
                <a:cubicBezTo>
                  <a:pt x="7" y="21"/>
                  <a:pt x="7" y="21"/>
                  <a:pt x="7" y="21"/>
                </a:cubicBezTo>
                <a:cubicBezTo>
                  <a:pt x="7" y="13"/>
                  <a:pt x="7" y="13"/>
                  <a:pt x="7" y="13"/>
                </a:cubicBezTo>
                <a:cubicBezTo>
                  <a:pt x="9" y="13"/>
                  <a:pt x="9" y="13"/>
                  <a:pt x="9" y="13"/>
                </a:cubicBezTo>
                <a:cubicBezTo>
                  <a:pt x="9" y="21"/>
                  <a:pt x="9" y="21"/>
                  <a:pt x="9" y="21"/>
                </a:cubicBezTo>
                <a:cubicBezTo>
                  <a:pt x="9" y="36"/>
                  <a:pt x="9" y="36"/>
                  <a:pt x="9" y="36"/>
                </a:cubicBezTo>
                <a:cubicBezTo>
                  <a:pt x="9" y="38"/>
                  <a:pt x="9" y="38"/>
                  <a:pt x="9" y="38"/>
                </a:cubicBezTo>
                <a:cubicBezTo>
                  <a:pt x="9" y="74"/>
                  <a:pt x="9" y="74"/>
                  <a:pt x="9" y="74"/>
                </a:cubicBezTo>
                <a:cubicBezTo>
                  <a:pt x="9" y="76"/>
                  <a:pt x="11" y="79"/>
                  <a:pt x="14" y="79"/>
                </a:cubicBezTo>
                <a:cubicBezTo>
                  <a:pt x="17" y="79"/>
                  <a:pt x="19" y="76"/>
                  <a:pt x="19" y="74"/>
                </a:cubicBezTo>
                <a:cubicBezTo>
                  <a:pt x="19" y="38"/>
                  <a:pt x="19" y="38"/>
                  <a:pt x="19" y="38"/>
                </a:cubicBezTo>
                <a:cubicBezTo>
                  <a:pt x="21" y="38"/>
                  <a:pt x="21" y="38"/>
                  <a:pt x="21" y="38"/>
                </a:cubicBezTo>
                <a:cubicBezTo>
                  <a:pt x="21" y="74"/>
                  <a:pt x="21" y="74"/>
                  <a:pt x="21" y="74"/>
                </a:cubicBezTo>
                <a:cubicBezTo>
                  <a:pt x="21" y="76"/>
                  <a:pt x="23" y="79"/>
                  <a:pt x="26" y="79"/>
                </a:cubicBezTo>
                <a:cubicBezTo>
                  <a:pt x="29" y="79"/>
                  <a:pt x="31" y="76"/>
                  <a:pt x="31" y="74"/>
                </a:cubicBezTo>
                <a:cubicBezTo>
                  <a:pt x="31" y="38"/>
                  <a:pt x="31" y="38"/>
                  <a:pt x="31" y="38"/>
                </a:cubicBezTo>
                <a:cubicBezTo>
                  <a:pt x="31" y="36"/>
                  <a:pt x="31" y="36"/>
                  <a:pt x="31" y="36"/>
                </a:cubicBezTo>
                <a:cubicBezTo>
                  <a:pt x="31" y="21"/>
                  <a:pt x="31" y="21"/>
                  <a:pt x="31" y="21"/>
                </a:cubicBezTo>
                <a:cubicBezTo>
                  <a:pt x="31" y="13"/>
                  <a:pt x="31" y="13"/>
                  <a:pt x="31" y="13"/>
                </a:cubicBezTo>
                <a:cubicBezTo>
                  <a:pt x="33" y="13"/>
                  <a:pt x="33" y="13"/>
                  <a:pt x="33" y="13"/>
                </a:cubicBezTo>
                <a:cubicBezTo>
                  <a:pt x="33" y="21"/>
                  <a:pt x="33" y="21"/>
                  <a:pt x="33" y="21"/>
                </a:cubicBezTo>
                <a:cubicBezTo>
                  <a:pt x="33" y="34"/>
                  <a:pt x="33" y="34"/>
                  <a:pt x="33" y="34"/>
                </a:cubicBezTo>
                <a:cubicBezTo>
                  <a:pt x="33" y="36"/>
                  <a:pt x="34" y="38"/>
                  <a:pt x="36" y="38"/>
                </a:cubicBezTo>
                <a:cubicBezTo>
                  <a:pt x="39" y="38"/>
                  <a:pt x="40" y="36"/>
                  <a:pt x="40" y="34"/>
                </a:cubicBezTo>
                <a:cubicBezTo>
                  <a:pt x="40" y="11"/>
                  <a:pt x="40" y="11"/>
                  <a:pt x="40" y="11"/>
                </a:cubicBezTo>
                <a:cubicBezTo>
                  <a:pt x="40" y="11"/>
                  <a:pt x="40" y="11"/>
                  <a:pt x="40" y="11"/>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57" name="Oval 61"/>
          <p:cNvSpPr>
            <a:spLocks noChangeArrowheads="1"/>
          </p:cNvSpPr>
          <p:nvPr/>
        </p:nvSpPr>
        <p:spPr bwMode="auto">
          <a:xfrm>
            <a:off x="6315902" y="3554124"/>
            <a:ext cx="150284" cy="150284"/>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58" name="Freeform 62"/>
          <p:cNvSpPr/>
          <p:nvPr/>
        </p:nvSpPr>
        <p:spPr bwMode="auto">
          <a:xfrm>
            <a:off x="6229117" y="3727690"/>
            <a:ext cx="323851" cy="620184"/>
          </a:xfrm>
          <a:custGeom>
            <a:avLst/>
            <a:gdLst>
              <a:gd name="T0" fmla="*/ 41 w 41"/>
              <a:gd name="T1" fmla="*/ 11 h 79"/>
              <a:gd name="T2" fmla="*/ 29 w 41"/>
              <a:gd name="T3" fmla="*/ 0 h 79"/>
              <a:gd name="T4" fmla="*/ 17 w 41"/>
              <a:gd name="T5" fmla="*/ 0 h 79"/>
              <a:gd name="T6" fmla="*/ 16 w 41"/>
              <a:gd name="T7" fmla="*/ 0 h 79"/>
              <a:gd name="T8" fmla="*/ 12 w 41"/>
              <a:gd name="T9" fmla="*/ 0 h 79"/>
              <a:gd name="T10" fmla="*/ 0 w 41"/>
              <a:gd name="T11" fmla="*/ 11 h 79"/>
              <a:gd name="T12" fmla="*/ 0 w 41"/>
              <a:gd name="T13" fmla="*/ 11 h 79"/>
              <a:gd name="T14" fmla="*/ 0 w 41"/>
              <a:gd name="T15" fmla="*/ 34 h 79"/>
              <a:gd name="T16" fmla="*/ 4 w 41"/>
              <a:gd name="T17" fmla="*/ 38 h 79"/>
              <a:gd name="T18" fmla="*/ 7 w 41"/>
              <a:gd name="T19" fmla="*/ 34 h 79"/>
              <a:gd name="T20" fmla="*/ 7 w 41"/>
              <a:gd name="T21" fmla="*/ 21 h 79"/>
              <a:gd name="T22" fmla="*/ 7 w 41"/>
              <a:gd name="T23" fmla="*/ 13 h 79"/>
              <a:gd name="T24" fmla="*/ 9 w 41"/>
              <a:gd name="T25" fmla="*/ 13 h 79"/>
              <a:gd name="T26" fmla="*/ 9 w 41"/>
              <a:gd name="T27" fmla="*/ 21 h 79"/>
              <a:gd name="T28" fmla="*/ 9 w 41"/>
              <a:gd name="T29" fmla="*/ 36 h 79"/>
              <a:gd name="T30" fmla="*/ 9 w 41"/>
              <a:gd name="T31" fmla="*/ 38 h 79"/>
              <a:gd name="T32" fmla="*/ 9 w 41"/>
              <a:gd name="T33" fmla="*/ 74 h 79"/>
              <a:gd name="T34" fmla="*/ 14 w 41"/>
              <a:gd name="T35" fmla="*/ 79 h 79"/>
              <a:gd name="T36" fmla="*/ 19 w 41"/>
              <a:gd name="T37" fmla="*/ 74 h 79"/>
              <a:gd name="T38" fmla="*/ 19 w 41"/>
              <a:gd name="T39" fmla="*/ 38 h 79"/>
              <a:gd name="T40" fmla="*/ 21 w 41"/>
              <a:gd name="T41" fmla="*/ 38 h 79"/>
              <a:gd name="T42" fmla="*/ 21 w 41"/>
              <a:gd name="T43" fmla="*/ 74 h 79"/>
              <a:gd name="T44" fmla="*/ 26 w 41"/>
              <a:gd name="T45" fmla="*/ 79 h 79"/>
              <a:gd name="T46" fmla="*/ 31 w 41"/>
              <a:gd name="T47" fmla="*/ 74 h 79"/>
              <a:gd name="T48" fmla="*/ 31 w 41"/>
              <a:gd name="T49" fmla="*/ 38 h 79"/>
              <a:gd name="T50" fmla="*/ 31 w 41"/>
              <a:gd name="T51" fmla="*/ 36 h 79"/>
              <a:gd name="T52" fmla="*/ 31 w 41"/>
              <a:gd name="T53" fmla="*/ 21 h 79"/>
              <a:gd name="T54" fmla="*/ 31 w 41"/>
              <a:gd name="T55" fmla="*/ 13 h 79"/>
              <a:gd name="T56" fmla="*/ 33 w 41"/>
              <a:gd name="T57" fmla="*/ 13 h 79"/>
              <a:gd name="T58" fmla="*/ 33 w 41"/>
              <a:gd name="T59" fmla="*/ 21 h 79"/>
              <a:gd name="T60" fmla="*/ 33 w 41"/>
              <a:gd name="T61" fmla="*/ 34 h 79"/>
              <a:gd name="T62" fmla="*/ 37 w 41"/>
              <a:gd name="T63" fmla="*/ 38 h 79"/>
              <a:gd name="T64" fmla="*/ 41 w 41"/>
              <a:gd name="T65" fmla="*/ 34 h 79"/>
              <a:gd name="T66" fmla="*/ 41 w 41"/>
              <a:gd name="T67" fmla="*/ 11 h 79"/>
              <a:gd name="T68" fmla="*/ 41 w 41"/>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1"/>
                </a:moveTo>
                <a:cubicBezTo>
                  <a:pt x="41" y="5"/>
                  <a:pt x="35" y="0"/>
                  <a:pt x="29" y="0"/>
                </a:cubicBezTo>
                <a:cubicBezTo>
                  <a:pt x="17" y="0"/>
                  <a:pt x="17" y="0"/>
                  <a:pt x="17" y="0"/>
                </a:cubicBezTo>
                <a:cubicBezTo>
                  <a:pt x="16" y="0"/>
                  <a:pt x="16" y="0"/>
                  <a:pt x="16" y="0"/>
                </a:cubicBezTo>
                <a:cubicBezTo>
                  <a:pt x="12" y="0"/>
                  <a:pt x="12" y="0"/>
                  <a:pt x="12" y="0"/>
                </a:cubicBezTo>
                <a:cubicBezTo>
                  <a:pt x="5" y="0"/>
                  <a:pt x="0" y="5"/>
                  <a:pt x="0" y="11"/>
                </a:cubicBezTo>
                <a:cubicBezTo>
                  <a:pt x="0" y="11"/>
                  <a:pt x="0" y="11"/>
                  <a:pt x="0" y="11"/>
                </a:cubicBezTo>
                <a:cubicBezTo>
                  <a:pt x="0" y="34"/>
                  <a:pt x="0" y="34"/>
                  <a:pt x="0" y="34"/>
                </a:cubicBezTo>
                <a:cubicBezTo>
                  <a:pt x="0" y="36"/>
                  <a:pt x="2" y="38"/>
                  <a:pt x="4" y="38"/>
                </a:cubicBezTo>
                <a:cubicBezTo>
                  <a:pt x="6" y="38"/>
                  <a:pt x="7" y="36"/>
                  <a:pt x="7" y="34"/>
                </a:cubicBezTo>
                <a:cubicBezTo>
                  <a:pt x="7" y="21"/>
                  <a:pt x="7" y="21"/>
                  <a:pt x="7" y="21"/>
                </a:cubicBezTo>
                <a:cubicBezTo>
                  <a:pt x="7" y="13"/>
                  <a:pt x="7" y="13"/>
                  <a:pt x="7" y="13"/>
                </a:cubicBezTo>
                <a:cubicBezTo>
                  <a:pt x="9" y="13"/>
                  <a:pt x="9" y="13"/>
                  <a:pt x="9" y="13"/>
                </a:cubicBezTo>
                <a:cubicBezTo>
                  <a:pt x="9" y="21"/>
                  <a:pt x="9" y="21"/>
                  <a:pt x="9" y="21"/>
                </a:cubicBezTo>
                <a:cubicBezTo>
                  <a:pt x="9" y="36"/>
                  <a:pt x="9" y="36"/>
                  <a:pt x="9" y="36"/>
                </a:cubicBezTo>
                <a:cubicBezTo>
                  <a:pt x="9" y="38"/>
                  <a:pt x="9" y="38"/>
                  <a:pt x="9" y="38"/>
                </a:cubicBezTo>
                <a:cubicBezTo>
                  <a:pt x="9" y="74"/>
                  <a:pt x="9" y="74"/>
                  <a:pt x="9" y="74"/>
                </a:cubicBezTo>
                <a:cubicBezTo>
                  <a:pt x="9" y="76"/>
                  <a:pt x="12" y="79"/>
                  <a:pt x="14" y="79"/>
                </a:cubicBezTo>
                <a:cubicBezTo>
                  <a:pt x="17" y="79"/>
                  <a:pt x="19" y="76"/>
                  <a:pt x="19" y="74"/>
                </a:cubicBezTo>
                <a:cubicBezTo>
                  <a:pt x="19" y="38"/>
                  <a:pt x="19" y="38"/>
                  <a:pt x="19" y="38"/>
                </a:cubicBezTo>
                <a:cubicBezTo>
                  <a:pt x="21" y="38"/>
                  <a:pt x="21" y="38"/>
                  <a:pt x="21" y="38"/>
                </a:cubicBezTo>
                <a:cubicBezTo>
                  <a:pt x="21" y="74"/>
                  <a:pt x="21" y="74"/>
                  <a:pt x="21" y="74"/>
                </a:cubicBezTo>
                <a:cubicBezTo>
                  <a:pt x="21" y="76"/>
                  <a:pt x="23" y="79"/>
                  <a:pt x="26" y="79"/>
                </a:cubicBezTo>
                <a:cubicBezTo>
                  <a:pt x="29" y="79"/>
                  <a:pt x="31" y="76"/>
                  <a:pt x="31" y="74"/>
                </a:cubicBezTo>
                <a:cubicBezTo>
                  <a:pt x="31" y="38"/>
                  <a:pt x="31" y="38"/>
                  <a:pt x="31" y="38"/>
                </a:cubicBezTo>
                <a:cubicBezTo>
                  <a:pt x="31" y="36"/>
                  <a:pt x="31" y="36"/>
                  <a:pt x="31" y="36"/>
                </a:cubicBezTo>
                <a:cubicBezTo>
                  <a:pt x="31" y="21"/>
                  <a:pt x="31" y="21"/>
                  <a:pt x="31" y="21"/>
                </a:cubicBezTo>
                <a:cubicBezTo>
                  <a:pt x="31" y="13"/>
                  <a:pt x="31" y="13"/>
                  <a:pt x="31" y="13"/>
                </a:cubicBezTo>
                <a:cubicBezTo>
                  <a:pt x="33" y="13"/>
                  <a:pt x="33" y="13"/>
                  <a:pt x="33" y="13"/>
                </a:cubicBezTo>
                <a:cubicBezTo>
                  <a:pt x="33" y="21"/>
                  <a:pt x="33" y="21"/>
                  <a:pt x="33" y="21"/>
                </a:cubicBezTo>
                <a:cubicBezTo>
                  <a:pt x="33" y="34"/>
                  <a:pt x="33" y="34"/>
                  <a:pt x="33" y="34"/>
                </a:cubicBezTo>
                <a:cubicBezTo>
                  <a:pt x="33" y="36"/>
                  <a:pt x="35" y="38"/>
                  <a:pt x="37" y="38"/>
                </a:cubicBezTo>
                <a:cubicBezTo>
                  <a:pt x="39" y="38"/>
                  <a:pt x="41" y="36"/>
                  <a:pt x="41" y="34"/>
                </a:cubicBezTo>
                <a:cubicBezTo>
                  <a:pt x="41" y="11"/>
                  <a:pt x="41" y="11"/>
                  <a:pt x="41" y="11"/>
                </a:cubicBezTo>
                <a:cubicBezTo>
                  <a:pt x="41" y="11"/>
                  <a:pt x="41" y="11"/>
                  <a:pt x="41" y="11"/>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59" name="Oval 63"/>
          <p:cNvSpPr>
            <a:spLocks noChangeArrowheads="1"/>
          </p:cNvSpPr>
          <p:nvPr/>
        </p:nvSpPr>
        <p:spPr bwMode="auto">
          <a:xfrm>
            <a:off x="6724418" y="3554124"/>
            <a:ext cx="150284" cy="150284"/>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60" name="Freeform 64"/>
          <p:cNvSpPr/>
          <p:nvPr/>
        </p:nvSpPr>
        <p:spPr bwMode="auto">
          <a:xfrm>
            <a:off x="6637635" y="3727690"/>
            <a:ext cx="323851" cy="620184"/>
          </a:xfrm>
          <a:custGeom>
            <a:avLst/>
            <a:gdLst>
              <a:gd name="T0" fmla="*/ 41 w 41"/>
              <a:gd name="T1" fmla="*/ 11 h 79"/>
              <a:gd name="T2" fmla="*/ 29 w 41"/>
              <a:gd name="T3" fmla="*/ 0 h 79"/>
              <a:gd name="T4" fmla="*/ 18 w 41"/>
              <a:gd name="T5" fmla="*/ 0 h 79"/>
              <a:gd name="T6" fmla="*/ 17 w 41"/>
              <a:gd name="T7" fmla="*/ 0 h 79"/>
              <a:gd name="T8" fmla="*/ 12 w 41"/>
              <a:gd name="T9" fmla="*/ 0 h 79"/>
              <a:gd name="T10" fmla="*/ 0 w 41"/>
              <a:gd name="T11" fmla="*/ 11 h 79"/>
              <a:gd name="T12" fmla="*/ 0 w 41"/>
              <a:gd name="T13" fmla="*/ 11 h 79"/>
              <a:gd name="T14" fmla="*/ 0 w 41"/>
              <a:gd name="T15" fmla="*/ 34 h 79"/>
              <a:gd name="T16" fmla="*/ 4 w 41"/>
              <a:gd name="T17" fmla="*/ 38 h 79"/>
              <a:gd name="T18" fmla="*/ 8 w 41"/>
              <a:gd name="T19" fmla="*/ 34 h 79"/>
              <a:gd name="T20" fmla="*/ 8 w 41"/>
              <a:gd name="T21" fmla="*/ 21 h 79"/>
              <a:gd name="T22" fmla="*/ 8 w 41"/>
              <a:gd name="T23" fmla="*/ 13 h 79"/>
              <a:gd name="T24" fmla="*/ 10 w 41"/>
              <a:gd name="T25" fmla="*/ 13 h 79"/>
              <a:gd name="T26" fmla="*/ 10 w 41"/>
              <a:gd name="T27" fmla="*/ 21 h 79"/>
              <a:gd name="T28" fmla="*/ 10 w 41"/>
              <a:gd name="T29" fmla="*/ 36 h 79"/>
              <a:gd name="T30" fmla="*/ 10 w 41"/>
              <a:gd name="T31" fmla="*/ 38 h 79"/>
              <a:gd name="T32" fmla="*/ 10 w 41"/>
              <a:gd name="T33" fmla="*/ 74 h 79"/>
              <a:gd name="T34" fmla="*/ 15 w 41"/>
              <a:gd name="T35" fmla="*/ 79 h 79"/>
              <a:gd name="T36" fmla="*/ 20 w 41"/>
              <a:gd name="T37" fmla="*/ 74 h 79"/>
              <a:gd name="T38" fmla="*/ 20 w 41"/>
              <a:gd name="T39" fmla="*/ 38 h 79"/>
              <a:gd name="T40" fmla="*/ 22 w 41"/>
              <a:gd name="T41" fmla="*/ 38 h 79"/>
              <a:gd name="T42" fmla="*/ 22 w 41"/>
              <a:gd name="T43" fmla="*/ 74 h 79"/>
              <a:gd name="T44" fmla="*/ 27 w 41"/>
              <a:gd name="T45" fmla="*/ 79 h 79"/>
              <a:gd name="T46" fmla="*/ 32 w 41"/>
              <a:gd name="T47" fmla="*/ 74 h 79"/>
              <a:gd name="T48" fmla="*/ 32 w 41"/>
              <a:gd name="T49" fmla="*/ 38 h 79"/>
              <a:gd name="T50" fmla="*/ 32 w 41"/>
              <a:gd name="T51" fmla="*/ 36 h 79"/>
              <a:gd name="T52" fmla="*/ 32 w 41"/>
              <a:gd name="T53" fmla="*/ 21 h 79"/>
              <a:gd name="T54" fmla="*/ 32 w 41"/>
              <a:gd name="T55" fmla="*/ 13 h 79"/>
              <a:gd name="T56" fmla="*/ 33 w 41"/>
              <a:gd name="T57" fmla="*/ 13 h 79"/>
              <a:gd name="T58" fmla="*/ 33 w 41"/>
              <a:gd name="T59" fmla="*/ 21 h 79"/>
              <a:gd name="T60" fmla="*/ 33 w 41"/>
              <a:gd name="T61" fmla="*/ 34 h 79"/>
              <a:gd name="T62" fmla="*/ 37 w 41"/>
              <a:gd name="T63" fmla="*/ 38 h 79"/>
              <a:gd name="T64" fmla="*/ 41 w 41"/>
              <a:gd name="T65" fmla="*/ 34 h 79"/>
              <a:gd name="T66" fmla="*/ 41 w 41"/>
              <a:gd name="T67" fmla="*/ 11 h 79"/>
              <a:gd name="T68" fmla="*/ 41 w 41"/>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1"/>
                </a:moveTo>
                <a:cubicBezTo>
                  <a:pt x="41" y="5"/>
                  <a:pt x="36" y="0"/>
                  <a:pt x="29" y="0"/>
                </a:cubicBezTo>
                <a:cubicBezTo>
                  <a:pt x="18" y="0"/>
                  <a:pt x="18" y="0"/>
                  <a:pt x="18" y="0"/>
                </a:cubicBezTo>
                <a:cubicBezTo>
                  <a:pt x="17" y="0"/>
                  <a:pt x="17" y="0"/>
                  <a:pt x="17" y="0"/>
                </a:cubicBezTo>
                <a:cubicBezTo>
                  <a:pt x="12" y="0"/>
                  <a:pt x="12" y="0"/>
                  <a:pt x="12" y="0"/>
                </a:cubicBezTo>
                <a:cubicBezTo>
                  <a:pt x="6" y="0"/>
                  <a:pt x="0" y="5"/>
                  <a:pt x="0" y="11"/>
                </a:cubicBezTo>
                <a:cubicBezTo>
                  <a:pt x="0" y="11"/>
                  <a:pt x="0" y="11"/>
                  <a:pt x="0" y="11"/>
                </a:cubicBezTo>
                <a:cubicBezTo>
                  <a:pt x="0" y="34"/>
                  <a:pt x="0" y="34"/>
                  <a:pt x="0" y="34"/>
                </a:cubicBezTo>
                <a:cubicBezTo>
                  <a:pt x="0" y="36"/>
                  <a:pt x="2" y="38"/>
                  <a:pt x="4" y="38"/>
                </a:cubicBezTo>
                <a:cubicBezTo>
                  <a:pt x="6" y="38"/>
                  <a:pt x="8" y="36"/>
                  <a:pt x="8" y="34"/>
                </a:cubicBezTo>
                <a:cubicBezTo>
                  <a:pt x="8" y="21"/>
                  <a:pt x="8" y="21"/>
                  <a:pt x="8" y="21"/>
                </a:cubicBezTo>
                <a:cubicBezTo>
                  <a:pt x="8" y="13"/>
                  <a:pt x="8" y="13"/>
                  <a:pt x="8" y="13"/>
                </a:cubicBezTo>
                <a:cubicBezTo>
                  <a:pt x="10" y="13"/>
                  <a:pt x="10" y="13"/>
                  <a:pt x="10" y="13"/>
                </a:cubicBezTo>
                <a:cubicBezTo>
                  <a:pt x="10" y="21"/>
                  <a:pt x="10" y="21"/>
                  <a:pt x="10" y="21"/>
                </a:cubicBezTo>
                <a:cubicBezTo>
                  <a:pt x="10" y="36"/>
                  <a:pt x="10" y="36"/>
                  <a:pt x="10" y="36"/>
                </a:cubicBezTo>
                <a:cubicBezTo>
                  <a:pt x="10" y="38"/>
                  <a:pt x="10" y="38"/>
                  <a:pt x="10" y="38"/>
                </a:cubicBezTo>
                <a:cubicBezTo>
                  <a:pt x="10" y="74"/>
                  <a:pt x="10" y="74"/>
                  <a:pt x="10" y="74"/>
                </a:cubicBezTo>
                <a:cubicBezTo>
                  <a:pt x="10" y="76"/>
                  <a:pt x="12" y="79"/>
                  <a:pt x="15" y="79"/>
                </a:cubicBezTo>
                <a:cubicBezTo>
                  <a:pt x="17" y="79"/>
                  <a:pt x="20" y="76"/>
                  <a:pt x="20" y="74"/>
                </a:cubicBezTo>
                <a:cubicBezTo>
                  <a:pt x="20" y="38"/>
                  <a:pt x="20" y="38"/>
                  <a:pt x="20" y="38"/>
                </a:cubicBezTo>
                <a:cubicBezTo>
                  <a:pt x="22" y="38"/>
                  <a:pt x="22" y="38"/>
                  <a:pt x="22" y="38"/>
                </a:cubicBezTo>
                <a:cubicBezTo>
                  <a:pt x="22" y="74"/>
                  <a:pt x="22" y="74"/>
                  <a:pt x="22" y="74"/>
                </a:cubicBezTo>
                <a:cubicBezTo>
                  <a:pt x="22" y="76"/>
                  <a:pt x="24" y="79"/>
                  <a:pt x="27" y="79"/>
                </a:cubicBezTo>
                <a:cubicBezTo>
                  <a:pt x="29" y="79"/>
                  <a:pt x="32" y="76"/>
                  <a:pt x="32" y="74"/>
                </a:cubicBezTo>
                <a:cubicBezTo>
                  <a:pt x="32" y="38"/>
                  <a:pt x="32" y="38"/>
                  <a:pt x="32" y="38"/>
                </a:cubicBezTo>
                <a:cubicBezTo>
                  <a:pt x="32" y="36"/>
                  <a:pt x="32" y="36"/>
                  <a:pt x="32" y="36"/>
                </a:cubicBezTo>
                <a:cubicBezTo>
                  <a:pt x="32" y="21"/>
                  <a:pt x="32" y="21"/>
                  <a:pt x="32" y="21"/>
                </a:cubicBezTo>
                <a:cubicBezTo>
                  <a:pt x="32" y="13"/>
                  <a:pt x="32" y="13"/>
                  <a:pt x="32" y="13"/>
                </a:cubicBezTo>
                <a:cubicBezTo>
                  <a:pt x="33" y="13"/>
                  <a:pt x="33" y="13"/>
                  <a:pt x="33" y="13"/>
                </a:cubicBezTo>
                <a:cubicBezTo>
                  <a:pt x="33" y="21"/>
                  <a:pt x="33" y="21"/>
                  <a:pt x="33" y="21"/>
                </a:cubicBezTo>
                <a:cubicBezTo>
                  <a:pt x="33" y="34"/>
                  <a:pt x="33" y="34"/>
                  <a:pt x="33" y="34"/>
                </a:cubicBezTo>
                <a:cubicBezTo>
                  <a:pt x="33" y="36"/>
                  <a:pt x="35" y="38"/>
                  <a:pt x="37" y="38"/>
                </a:cubicBezTo>
                <a:cubicBezTo>
                  <a:pt x="39" y="38"/>
                  <a:pt x="41" y="36"/>
                  <a:pt x="41" y="34"/>
                </a:cubicBezTo>
                <a:cubicBezTo>
                  <a:pt x="41" y="11"/>
                  <a:pt x="41" y="11"/>
                  <a:pt x="41" y="11"/>
                </a:cubicBezTo>
                <a:cubicBezTo>
                  <a:pt x="41" y="11"/>
                  <a:pt x="41" y="11"/>
                  <a:pt x="41" y="11"/>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61" name="Oval 65"/>
          <p:cNvSpPr>
            <a:spLocks noChangeArrowheads="1"/>
          </p:cNvSpPr>
          <p:nvPr/>
        </p:nvSpPr>
        <p:spPr bwMode="auto">
          <a:xfrm>
            <a:off x="7132935" y="3554124"/>
            <a:ext cx="158751" cy="150284"/>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62" name="Freeform 66"/>
          <p:cNvSpPr/>
          <p:nvPr/>
        </p:nvSpPr>
        <p:spPr bwMode="auto">
          <a:xfrm>
            <a:off x="7054617" y="3727690"/>
            <a:ext cx="315384" cy="620184"/>
          </a:xfrm>
          <a:custGeom>
            <a:avLst/>
            <a:gdLst>
              <a:gd name="T0" fmla="*/ 40 w 40"/>
              <a:gd name="T1" fmla="*/ 11 h 79"/>
              <a:gd name="T2" fmla="*/ 29 w 40"/>
              <a:gd name="T3" fmla="*/ 0 h 79"/>
              <a:gd name="T4" fmla="*/ 17 w 40"/>
              <a:gd name="T5" fmla="*/ 0 h 79"/>
              <a:gd name="T6" fmla="*/ 16 w 40"/>
              <a:gd name="T7" fmla="*/ 0 h 79"/>
              <a:gd name="T8" fmla="*/ 11 w 40"/>
              <a:gd name="T9" fmla="*/ 0 h 79"/>
              <a:gd name="T10" fmla="*/ 0 w 40"/>
              <a:gd name="T11" fmla="*/ 11 h 79"/>
              <a:gd name="T12" fmla="*/ 0 w 40"/>
              <a:gd name="T13" fmla="*/ 11 h 79"/>
              <a:gd name="T14" fmla="*/ 0 w 40"/>
              <a:gd name="T15" fmla="*/ 34 h 79"/>
              <a:gd name="T16" fmla="*/ 3 w 40"/>
              <a:gd name="T17" fmla="*/ 38 h 79"/>
              <a:gd name="T18" fmla="*/ 7 w 40"/>
              <a:gd name="T19" fmla="*/ 34 h 79"/>
              <a:gd name="T20" fmla="*/ 7 w 40"/>
              <a:gd name="T21" fmla="*/ 21 h 79"/>
              <a:gd name="T22" fmla="*/ 7 w 40"/>
              <a:gd name="T23" fmla="*/ 13 h 79"/>
              <a:gd name="T24" fmla="*/ 9 w 40"/>
              <a:gd name="T25" fmla="*/ 13 h 79"/>
              <a:gd name="T26" fmla="*/ 9 w 40"/>
              <a:gd name="T27" fmla="*/ 21 h 79"/>
              <a:gd name="T28" fmla="*/ 9 w 40"/>
              <a:gd name="T29" fmla="*/ 36 h 79"/>
              <a:gd name="T30" fmla="*/ 9 w 40"/>
              <a:gd name="T31" fmla="*/ 38 h 79"/>
              <a:gd name="T32" fmla="*/ 9 w 40"/>
              <a:gd name="T33" fmla="*/ 74 h 79"/>
              <a:gd name="T34" fmla="*/ 14 w 40"/>
              <a:gd name="T35" fmla="*/ 79 h 79"/>
              <a:gd name="T36" fmla="*/ 19 w 40"/>
              <a:gd name="T37" fmla="*/ 74 h 79"/>
              <a:gd name="T38" fmla="*/ 19 w 40"/>
              <a:gd name="T39" fmla="*/ 38 h 79"/>
              <a:gd name="T40" fmla="*/ 21 w 40"/>
              <a:gd name="T41" fmla="*/ 38 h 79"/>
              <a:gd name="T42" fmla="*/ 21 w 40"/>
              <a:gd name="T43" fmla="*/ 74 h 79"/>
              <a:gd name="T44" fmla="*/ 26 w 40"/>
              <a:gd name="T45" fmla="*/ 79 h 79"/>
              <a:gd name="T46" fmla="*/ 31 w 40"/>
              <a:gd name="T47" fmla="*/ 74 h 79"/>
              <a:gd name="T48" fmla="*/ 31 w 40"/>
              <a:gd name="T49" fmla="*/ 38 h 79"/>
              <a:gd name="T50" fmla="*/ 31 w 40"/>
              <a:gd name="T51" fmla="*/ 36 h 79"/>
              <a:gd name="T52" fmla="*/ 31 w 40"/>
              <a:gd name="T53" fmla="*/ 21 h 79"/>
              <a:gd name="T54" fmla="*/ 31 w 40"/>
              <a:gd name="T55" fmla="*/ 13 h 79"/>
              <a:gd name="T56" fmla="*/ 33 w 40"/>
              <a:gd name="T57" fmla="*/ 13 h 79"/>
              <a:gd name="T58" fmla="*/ 33 w 40"/>
              <a:gd name="T59" fmla="*/ 21 h 79"/>
              <a:gd name="T60" fmla="*/ 33 w 40"/>
              <a:gd name="T61" fmla="*/ 34 h 79"/>
              <a:gd name="T62" fmla="*/ 37 w 40"/>
              <a:gd name="T63" fmla="*/ 38 h 79"/>
              <a:gd name="T64" fmla="*/ 40 w 40"/>
              <a:gd name="T65" fmla="*/ 34 h 79"/>
              <a:gd name="T66" fmla="*/ 40 w 40"/>
              <a:gd name="T67" fmla="*/ 11 h 79"/>
              <a:gd name="T68" fmla="*/ 40 w 40"/>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1"/>
                </a:moveTo>
                <a:cubicBezTo>
                  <a:pt x="40" y="5"/>
                  <a:pt x="35" y="0"/>
                  <a:pt x="29" y="0"/>
                </a:cubicBezTo>
                <a:cubicBezTo>
                  <a:pt x="17" y="0"/>
                  <a:pt x="17" y="0"/>
                  <a:pt x="17" y="0"/>
                </a:cubicBezTo>
                <a:cubicBezTo>
                  <a:pt x="16" y="0"/>
                  <a:pt x="16" y="0"/>
                  <a:pt x="16" y="0"/>
                </a:cubicBezTo>
                <a:cubicBezTo>
                  <a:pt x="11" y="0"/>
                  <a:pt x="11" y="0"/>
                  <a:pt x="11" y="0"/>
                </a:cubicBezTo>
                <a:cubicBezTo>
                  <a:pt x="5" y="0"/>
                  <a:pt x="0" y="5"/>
                  <a:pt x="0" y="11"/>
                </a:cubicBezTo>
                <a:cubicBezTo>
                  <a:pt x="0" y="11"/>
                  <a:pt x="0" y="11"/>
                  <a:pt x="0" y="11"/>
                </a:cubicBezTo>
                <a:cubicBezTo>
                  <a:pt x="0" y="34"/>
                  <a:pt x="0" y="34"/>
                  <a:pt x="0" y="34"/>
                </a:cubicBezTo>
                <a:cubicBezTo>
                  <a:pt x="0" y="36"/>
                  <a:pt x="1" y="38"/>
                  <a:pt x="3" y="38"/>
                </a:cubicBezTo>
                <a:cubicBezTo>
                  <a:pt x="6" y="38"/>
                  <a:pt x="7" y="36"/>
                  <a:pt x="7" y="34"/>
                </a:cubicBezTo>
                <a:cubicBezTo>
                  <a:pt x="7" y="21"/>
                  <a:pt x="7" y="21"/>
                  <a:pt x="7" y="21"/>
                </a:cubicBezTo>
                <a:cubicBezTo>
                  <a:pt x="7" y="13"/>
                  <a:pt x="7" y="13"/>
                  <a:pt x="7" y="13"/>
                </a:cubicBezTo>
                <a:cubicBezTo>
                  <a:pt x="9" y="13"/>
                  <a:pt x="9" y="13"/>
                  <a:pt x="9" y="13"/>
                </a:cubicBezTo>
                <a:cubicBezTo>
                  <a:pt x="9" y="21"/>
                  <a:pt x="9" y="21"/>
                  <a:pt x="9" y="21"/>
                </a:cubicBezTo>
                <a:cubicBezTo>
                  <a:pt x="9" y="36"/>
                  <a:pt x="9" y="36"/>
                  <a:pt x="9" y="36"/>
                </a:cubicBezTo>
                <a:cubicBezTo>
                  <a:pt x="9" y="38"/>
                  <a:pt x="9" y="38"/>
                  <a:pt x="9" y="38"/>
                </a:cubicBezTo>
                <a:cubicBezTo>
                  <a:pt x="9" y="74"/>
                  <a:pt x="9" y="74"/>
                  <a:pt x="9" y="74"/>
                </a:cubicBezTo>
                <a:cubicBezTo>
                  <a:pt x="9" y="76"/>
                  <a:pt x="11" y="79"/>
                  <a:pt x="14" y="79"/>
                </a:cubicBezTo>
                <a:cubicBezTo>
                  <a:pt x="17" y="79"/>
                  <a:pt x="19" y="76"/>
                  <a:pt x="19" y="74"/>
                </a:cubicBezTo>
                <a:cubicBezTo>
                  <a:pt x="19" y="38"/>
                  <a:pt x="19" y="38"/>
                  <a:pt x="19" y="38"/>
                </a:cubicBezTo>
                <a:cubicBezTo>
                  <a:pt x="21" y="38"/>
                  <a:pt x="21" y="38"/>
                  <a:pt x="21" y="38"/>
                </a:cubicBezTo>
                <a:cubicBezTo>
                  <a:pt x="21" y="74"/>
                  <a:pt x="21" y="74"/>
                  <a:pt x="21" y="74"/>
                </a:cubicBezTo>
                <a:cubicBezTo>
                  <a:pt x="21" y="76"/>
                  <a:pt x="23" y="79"/>
                  <a:pt x="26" y="79"/>
                </a:cubicBezTo>
                <a:cubicBezTo>
                  <a:pt x="29" y="79"/>
                  <a:pt x="31" y="76"/>
                  <a:pt x="31" y="74"/>
                </a:cubicBezTo>
                <a:cubicBezTo>
                  <a:pt x="31" y="38"/>
                  <a:pt x="31" y="38"/>
                  <a:pt x="31" y="38"/>
                </a:cubicBezTo>
                <a:cubicBezTo>
                  <a:pt x="31" y="36"/>
                  <a:pt x="31" y="36"/>
                  <a:pt x="31" y="36"/>
                </a:cubicBezTo>
                <a:cubicBezTo>
                  <a:pt x="31" y="21"/>
                  <a:pt x="31" y="21"/>
                  <a:pt x="31" y="21"/>
                </a:cubicBezTo>
                <a:cubicBezTo>
                  <a:pt x="31" y="13"/>
                  <a:pt x="31" y="13"/>
                  <a:pt x="31" y="13"/>
                </a:cubicBezTo>
                <a:cubicBezTo>
                  <a:pt x="33" y="13"/>
                  <a:pt x="33" y="13"/>
                  <a:pt x="33" y="13"/>
                </a:cubicBezTo>
                <a:cubicBezTo>
                  <a:pt x="33" y="21"/>
                  <a:pt x="33" y="21"/>
                  <a:pt x="33" y="21"/>
                </a:cubicBezTo>
                <a:cubicBezTo>
                  <a:pt x="33" y="34"/>
                  <a:pt x="33" y="34"/>
                  <a:pt x="33" y="34"/>
                </a:cubicBezTo>
                <a:cubicBezTo>
                  <a:pt x="33" y="36"/>
                  <a:pt x="35" y="38"/>
                  <a:pt x="37" y="38"/>
                </a:cubicBezTo>
                <a:cubicBezTo>
                  <a:pt x="39" y="38"/>
                  <a:pt x="40" y="36"/>
                  <a:pt x="40" y="34"/>
                </a:cubicBezTo>
                <a:cubicBezTo>
                  <a:pt x="40" y="11"/>
                  <a:pt x="40" y="11"/>
                  <a:pt x="40" y="11"/>
                </a:cubicBezTo>
                <a:cubicBezTo>
                  <a:pt x="40" y="11"/>
                  <a:pt x="40" y="11"/>
                  <a:pt x="40" y="11"/>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63" name="Oval 67"/>
          <p:cNvSpPr>
            <a:spLocks noChangeArrowheads="1"/>
          </p:cNvSpPr>
          <p:nvPr/>
        </p:nvSpPr>
        <p:spPr bwMode="auto">
          <a:xfrm>
            <a:off x="7549918" y="3554124"/>
            <a:ext cx="150284" cy="150284"/>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64" name="Freeform 68"/>
          <p:cNvSpPr/>
          <p:nvPr/>
        </p:nvSpPr>
        <p:spPr bwMode="auto">
          <a:xfrm>
            <a:off x="7463135" y="3727690"/>
            <a:ext cx="323851" cy="620184"/>
          </a:xfrm>
          <a:custGeom>
            <a:avLst/>
            <a:gdLst>
              <a:gd name="T0" fmla="*/ 41 w 41"/>
              <a:gd name="T1" fmla="*/ 11 h 79"/>
              <a:gd name="T2" fmla="*/ 29 w 41"/>
              <a:gd name="T3" fmla="*/ 0 h 79"/>
              <a:gd name="T4" fmla="*/ 17 w 41"/>
              <a:gd name="T5" fmla="*/ 0 h 79"/>
              <a:gd name="T6" fmla="*/ 17 w 41"/>
              <a:gd name="T7" fmla="*/ 0 h 79"/>
              <a:gd name="T8" fmla="*/ 12 w 41"/>
              <a:gd name="T9" fmla="*/ 0 h 79"/>
              <a:gd name="T10" fmla="*/ 0 w 41"/>
              <a:gd name="T11" fmla="*/ 11 h 79"/>
              <a:gd name="T12" fmla="*/ 0 w 41"/>
              <a:gd name="T13" fmla="*/ 11 h 79"/>
              <a:gd name="T14" fmla="*/ 0 w 41"/>
              <a:gd name="T15" fmla="*/ 34 h 79"/>
              <a:gd name="T16" fmla="*/ 4 w 41"/>
              <a:gd name="T17" fmla="*/ 38 h 79"/>
              <a:gd name="T18" fmla="*/ 8 w 41"/>
              <a:gd name="T19" fmla="*/ 34 h 79"/>
              <a:gd name="T20" fmla="*/ 8 w 41"/>
              <a:gd name="T21" fmla="*/ 21 h 79"/>
              <a:gd name="T22" fmla="*/ 8 w 41"/>
              <a:gd name="T23" fmla="*/ 13 h 79"/>
              <a:gd name="T24" fmla="*/ 9 w 41"/>
              <a:gd name="T25" fmla="*/ 13 h 79"/>
              <a:gd name="T26" fmla="*/ 9 w 41"/>
              <a:gd name="T27" fmla="*/ 21 h 79"/>
              <a:gd name="T28" fmla="*/ 9 w 41"/>
              <a:gd name="T29" fmla="*/ 36 h 79"/>
              <a:gd name="T30" fmla="*/ 9 w 41"/>
              <a:gd name="T31" fmla="*/ 38 h 79"/>
              <a:gd name="T32" fmla="*/ 9 w 41"/>
              <a:gd name="T33" fmla="*/ 74 h 79"/>
              <a:gd name="T34" fmla="*/ 14 w 41"/>
              <a:gd name="T35" fmla="*/ 79 h 79"/>
              <a:gd name="T36" fmla="*/ 19 w 41"/>
              <a:gd name="T37" fmla="*/ 74 h 79"/>
              <a:gd name="T38" fmla="*/ 19 w 41"/>
              <a:gd name="T39" fmla="*/ 38 h 79"/>
              <a:gd name="T40" fmla="*/ 21 w 41"/>
              <a:gd name="T41" fmla="*/ 38 h 79"/>
              <a:gd name="T42" fmla="*/ 21 w 41"/>
              <a:gd name="T43" fmla="*/ 74 h 79"/>
              <a:gd name="T44" fmla="*/ 26 w 41"/>
              <a:gd name="T45" fmla="*/ 79 h 79"/>
              <a:gd name="T46" fmla="*/ 31 w 41"/>
              <a:gd name="T47" fmla="*/ 74 h 79"/>
              <a:gd name="T48" fmla="*/ 31 w 41"/>
              <a:gd name="T49" fmla="*/ 38 h 79"/>
              <a:gd name="T50" fmla="*/ 31 w 41"/>
              <a:gd name="T51" fmla="*/ 36 h 79"/>
              <a:gd name="T52" fmla="*/ 31 w 41"/>
              <a:gd name="T53" fmla="*/ 21 h 79"/>
              <a:gd name="T54" fmla="*/ 31 w 41"/>
              <a:gd name="T55" fmla="*/ 13 h 79"/>
              <a:gd name="T56" fmla="*/ 33 w 41"/>
              <a:gd name="T57" fmla="*/ 13 h 79"/>
              <a:gd name="T58" fmla="*/ 33 w 41"/>
              <a:gd name="T59" fmla="*/ 21 h 79"/>
              <a:gd name="T60" fmla="*/ 33 w 41"/>
              <a:gd name="T61" fmla="*/ 34 h 79"/>
              <a:gd name="T62" fmla="*/ 37 w 41"/>
              <a:gd name="T63" fmla="*/ 38 h 79"/>
              <a:gd name="T64" fmla="*/ 41 w 41"/>
              <a:gd name="T65" fmla="*/ 34 h 79"/>
              <a:gd name="T66" fmla="*/ 41 w 41"/>
              <a:gd name="T67" fmla="*/ 11 h 79"/>
              <a:gd name="T68" fmla="*/ 41 w 41"/>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1"/>
                </a:moveTo>
                <a:cubicBezTo>
                  <a:pt x="41" y="5"/>
                  <a:pt x="35" y="0"/>
                  <a:pt x="29" y="0"/>
                </a:cubicBezTo>
                <a:cubicBezTo>
                  <a:pt x="17" y="0"/>
                  <a:pt x="17" y="0"/>
                  <a:pt x="17" y="0"/>
                </a:cubicBezTo>
                <a:cubicBezTo>
                  <a:pt x="17" y="0"/>
                  <a:pt x="17" y="0"/>
                  <a:pt x="17" y="0"/>
                </a:cubicBezTo>
                <a:cubicBezTo>
                  <a:pt x="12" y="0"/>
                  <a:pt x="12" y="0"/>
                  <a:pt x="12" y="0"/>
                </a:cubicBezTo>
                <a:cubicBezTo>
                  <a:pt x="5" y="0"/>
                  <a:pt x="0" y="5"/>
                  <a:pt x="0" y="11"/>
                </a:cubicBezTo>
                <a:cubicBezTo>
                  <a:pt x="0" y="11"/>
                  <a:pt x="0" y="11"/>
                  <a:pt x="0" y="11"/>
                </a:cubicBezTo>
                <a:cubicBezTo>
                  <a:pt x="0" y="34"/>
                  <a:pt x="0" y="34"/>
                  <a:pt x="0" y="34"/>
                </a:cubicBezTo>
                <a:cubicBezTo>
                  <a:pt x="0" y="36"/>
                  <a:pt x="2" y="38"/>
                  <a:pt x="4" y="38"/>
                </a:cubicBezTo>
                <a:cubicBezTo>
                  <a:pt x="6" y="38"/>
                  <a:pt x="8" y="36"/>
                  <a:pt x="8" y="34"/>
                </a:cubicBezTo>
                <a:cubicBezTo>
                  <a:pt x="8" y="21"/>
                  <a:pt x="8" y="21"/>
                  <a:pt x="8" y="21"/>
                </a:cubicBezTo>
                <a:cubicBezTo>
                  <a:pt x="8" y="13"/>
                  <a:pt x="8" y="13"/>
                  <a:pt x="8" y="13"/>
                </a:cubicBezTo>
                <a:cubicBezTo>
                  <a:pt x="9" y="13"/>
                  <a:pt x="9" y="13"/>
                  <a:pt x="9" y="13"/>
                </a:cubicBezTo>
                <a:cubicBezTo>
                  <a:pt x="9" y="21"/>
                  <a:pt x="9" y="21"/>
                  <a:pt x="9" y="21"/>
                </a:cubicBezTo>
                <a:cubicBezTo>
                  <a:pt x="9" y="36"/>
                  <a:pt x="9" y="36"/>
                  <a:pt x="9" y="36"/>
                </a:cubicBezTo>
                <a:cubicBezTo>
                  <a:pt x="9" y="38"/>
                  <a:pt x="9" y="38"/>
                  <a:pt x="9" y="38"/>
                </a:cubicBezTo>
                <a:cubicBezTo>
                  <a:pt x="9" y="74"/>
                  <a:pt x="9" y="74"/>
                  <a:pt x="9" y="74"/>
                </a:cubicBezTo>
                <a:cubicBezTo>
                  <a:pt x="9" y="76"/>
                  <a:pt x="12" y="79"/>
                  <a:pt x="14" y="79"/>
                </a:cubicBezTo>
                <a:cubicBezTo>
                  <a:pt x="17" y="79"/>
                  <a:pt x="19" y="76"/>
                  <a:pt x="19" y="74"/>
                </a:cubicBezTo>
                <a:cubicBezTo>
                  <a:pt x="19" y="38"/>
                  <a:pt x="19" y="38"/>
                  <a:pt x="19" y="38"/>
                </a:cubicBezTo>
                <a:cubicBezTo>
                  <a:pt x="21" y="38"/>
                  <a:pt x="21" y="38"/>
                  <a:pt x="21" y="38"/>
                </a:cubicBezTo>
                <a:cubicBezTo>
                  <a:pt x="21" y="74"/>
                  <a:pt x="21" y="74"/>
                  <a:pt x="21" y="74"/>
                </a:cubicBezTo>
                <a:cubicBezTo>
                  <a:pt x="21" y="76"/>
                  <a:pt x="24" y="79"/>
                  <a:pt x="26" y="79"/>
                </a:cubicBezTo>
                <a:cubicBezTo>
                  <a:pt x="29" y="79"/>
                  <a:pt x="31" y="76"/>
                  <a:pt x="31" y="74"/>
                </a:cubicBezTo>
                <a:cubicBezTo>
                  <a:pt x="31" y="38"/>
                  <a:pt x="31" y="38"/>
                  <a:pt x="31" y="38"/>
                </a:cubicBezTo>
                <a:cubicBezTo>
                  <a:pt x="31" y="36"/>
                  <a:pt x="31" y="36"/>
                  <a:pt x="31" y="36"/>
                </a:cubicBezTo>
                <a:cubicBezTo>
                  <a:pt x="31" y="21"/>
                  <a:pt x="31" y="21"/>
                  <a:pt x="31" y="21"/>
                </a:cubicBezTo>
                <a:cubicBezTo>
                  <a:pt x="31" y="13"/>
                  <a:pt x="31" y="13"/>
                  <a:pt x="31" y="13"/>
                </a:cubicBezTo>
                <a:cubicBezTo>
                  <a:pt x="33" y="13"/>
                  <a:pt x="33" y="13"/>
                  <a:pt x="33" y="13"/>
                </a:cubicBezTo>
                <a:cubicBezTo>
                  <a:pt x="33" y="21"/>
                  <a:pt x="33" y="21"/>
                  <a:pt x="33" y="21"/>
                </a:cubicBezTo>
                <a:cubicBezTo>
                  <a:pt x="33" y="34"/>
                  <a:pt x="33" y="34"/>
                  <a:pt x="33" y="34"/>
                </a:cubicBezTo>
                <a:cubicBezTo>
                  <a:pt x="33" y="36"/>
                  <a:pt x="35" y="38"/>
                  <a:pt x="37" y="38"/>
                </a:cubicBezTo>
                <a:cubicBezTo>
                  <a:pt x="39" y="38"/>
                  <a:pt x="41" y="36"/>
                  <a:pt x="41" y="34"/>
                </a:cubicBezTo>
                <a:cubicBezTo>
                  <a:pt x="41" y="11"/>
                  <a:pt x="41" y="11"/>
                  <a:pt x="41" y="11"/>
                </a:cubicBezTo>
                <a:cubicBezTo>
                  <a:pt x="41" y="11"/>
                  <a:pt x="41" y="11"/>
                  <a:pt x="41" y="11"/>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65" name="Oval 69"/>
          <p:cNvSpPr>
            <a:spLocks noChangeArrowheads="1"/>
          </p:cNvSpPr>
          <p:nvPr/>
        </p:nvSpPr>
        <p:spPr bwMode="auto">
          <a:xfrm>
            <a:off x="3839402" y="4443124"/>
            <a:ext cx="156633" cy="150284"/>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66" name="Freeform 70"/>
          <p:cNvSpPr/>
          <p:nvPr/>
        </p:nvSpPr>
        <p:spPr bwMode="auto">
          <a:xfrm>
            <a:off x="3761084" y="4608224"/>
            <a:ext cx="315384" cy="622300"/>
          </a:xfrm>
          <a:custGeom>
            <a:avLst/>
            <a:gdLst>
              <a:gd name="T0" fmla="*/ 40 w 40"/>
              <a:gd name="T1" fmla="*/ 12 h 79"/>
              <a:gd name="T2" fmla="*/ 29 w 40"/>
              <a:gd name="T3" fmla="*/ 0 h 79"/>
              <a:gd name="T4" fmla="*/ 17 w 40"/>
              <a:gd name="T5" fmla="*/ 0 h 79"/>
              <a:gd name="T6" fmla="*/ 16 w 40"/>
              <a:gd name="T7" fmla="*/ 0 h 79"/>
              <a:gd name="T8" fmla="*/ 12 w 40"/>
              <a:gd name="T9" fmla="*/ 0 h 79"/>
              <a:gd name="T10" fmla="*/ 0 w 40"/>
              <a:gd name="T11" fmla="*/ 12 h 79"/>
              <a:gd name="T12" fmla="*/ 0 w 40"/>
              <a:gd name="T13" fmla="*/ 12 h 79"/>
              <a:gd name="T14" fmla="*/ 0 w 40"/>
              <a:gd name="T15" fmla="*/ 35 h 79"/>
              <a:gd name="T16" fmla="*/ 4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6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6 h 79"/>
              <a:gd name="T52" fmla="*/ 31 w 40"/>
              <a:gd name="T53" fmla="*/ 22 h 79"/>
              <a:gd name="T54" fmla="*/ 31 w 40"/>
              <a:gd name="T55" fmla="*/ 14 h 79"/>
              <a:gd name="T56" fmla="*/ 33 w 40"/>
              <a:gd name="T57" fmla="*/ 14 h 79"/>
              <a:gd name="T58" fmla="*/ 33 w 40"/>
              <a:gd name="T59" fmla="*/ 21 h 79"/>
              <a:gd name="T60" fmla="*/ 33 w 40"/>
              <a:gd name="T61" fmla="*/ 35 h 79"/>
              <a:gd name="T62" fmla="*/ 37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5"/>
                  <a:pt x="35" y="0"/>
                  <a:pt x="29" y="0"/>
                </a:cubicBezTo>
                <a:cubicBezTo>
                  <a:pt x="17" y="0"/>
                  <a:pt x="17" y="0"/>
                  <a:pt x="17" y="0"/>
                </a:cubicBezTo>
                <a:cubicBezTo>
                  <a:pt x="16" y="0"/>
                  <a:pt x="16" y="0"/>
                  <a:pt x="16" y="0"/>
                </a:cubicBezTo>
                <a:cubicBezTo>
                  <a:pt x="12" y="0"/>
                  <a:pt x="12" y="0"/>
                  <a:pt x="12" y="0"/>
                </a:cubicBezTo>
                <a:cubicBezTo>
                  <a:pt x="5" y="0"/>
                  <a:pt x="0" y="5"/>
                  <a:pt x="0" y="12"/>
                </a:cubicBezTo>
                <a:cubicBezTo>
                  <a:pt x="0" y="12"/>
                  <a:pt x="0" y="12"/>
                  <a:pt x="0" y="12"/>
                </a:cubicBezTo>
                <a:cubicBezTo>
                  <a:pt x="0" y="35"/>
                  <a:pt x="0" y="35"/>
                  <a:pt x="0" y="35"/>
                </a:cubicBezTo>
                <a:cubicBezTo>
                  <a:pt x="0" y="37"/>
                  <a:pt x="1" y="39"/>
                  <a:pt x="4"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6"/>
                  <a:pt x="9" y="36"/>
                  <a:pt x="9" y="36"/>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6"/>
                  <a:pt x="31" y="36"/>
                  <a:pt x="31" y="36"/>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0" y="37"/>
                  <a:pt x="40" y="35"/>
                </a:cubicBezTo>
                <a:cubicBezTo>
                  <a:pt x="40" y="12"/>
                  <a:pt x="40" y="12"/>
                  <a:pt x="40" y="12"/>
                </a:cubicBezTo>
                <a:cubicBezTo>
                  <a:pt x="40" y="12"/>
                  <a:pt x="40" y="12"/>
                  <a:pt x="40" y="12"/>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67" name="Oval 71"/>
          <p:cNvSpPr>
            <a:spLocks noChangeArrowheads="1"/>
          </p:cNvSpPr>
          <p:nvPr/>
        </p:nvSpPr>
        <p:spPr bwMode="auto">
          <a:xfrm>
            <a:off x="4256385" y="4443124"/>
            <a:ext cx="150284" cy="150284"/>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68" name="Freeform 72"/>
          <p:cNvSpPr/>
          <p:nvPr/>
        </p:nvSpPr>
        <p:spPr bwMode="auto">
          <a:xfrm>
            <a:off x="4169602" y="4608224"/>
            <a:ext cx="321733" cy="622300"/>
          </a:xfrm>
          <a:custGeom>
            <a:avLst/>
            <a:gdLst>
              <a:gd name="T0" fmla="*/ 41 w 41"/>
              <a:gd name="T1" fmla="*/ 12 h 79"/>
              <a:gd name="T2" fmla="*/ 29 w 41"/>
              <a:gd name="T3" fmla="*/ 0 h 79"/>
              <a:gd name="T4" fmla="*/ 17 w 41"/>
              <a:gd name="T5" fmla="*/ 0 h 79"/>
              <a:gd name="T6" fmla="*/ 17 w 41"/>
              <a:gd name="T7" fmla="*/ 0 h 79"/>
              <a:gd name="T8" fmla="*/ 12 w 41"/>
              <a:gd name="T9" fmla="*/ 0 h 79"/>
              <a:gd name="T10" fmla="*/ 0 w 41"/>
              <a:gd name="T11" fmla="*/ 12 h 79"/>
              <a:gd name="T12" fmla="*/ 0 w 41"/>
              <a:gd name="T13" fmla="*/ 12 h 79"/>
              <a:gd name="T14" fmla="*/ 0 w 41"/>
              <a:gd name="T15" fmla="*/ 35 h 79"/>
              <a:gd name="T16" fmla="*/ 4 w 41"/>
              <a:gd name="T17" fmla="*/ 39 h 79"/>
              <a:gd name="T18" fmla="*/ 8 w 41"/>
              <a:gd name="T19" fmla="*/ 35 h 79"/>
              <a:gd name="T20" fmla="*/ 8 w 41"/>
              <a:gd name="T21" fmla="*/ 21 h 79"/>
              <a:gd name="T22" fmla="*/ 8 w 41"/>
              <a:gd name="T23" fmla="*/ 14 h 79"/>
              <a:gd name="T24" fmla="*/ 9 w 41"/>
              <a:gd name="T25" fmla="*/ 14 h 79"/>
              <a:gd name="T26" fmla="*/ 9 w 41"/>
              <a:gd name="T27" fmla="*/ 22 h 79"/>
              <a:gd name="T28" fmla="*/ 9 w 41"/>
              <a:gd name="T29" fmla="*/ 36 h 79"/>
              <a:gd name="T30" fmla="*/ 9 w 41"/>
              <a:gd name="T31" fmla="*/ 39 h 79"/>
              <a:gd name="T32" fmla="*/ 9 w 41"/>
              <a:gd name="T33" fmla="*/ 74 h 79"/>
              <a:gd name="T34" fmla="*/ 14 w 41"/>
              <a:gd name="T35" fmla="*/ 79 h 79"/>
              <a:gd name="T36" fmla="*/ 19 w 41"/>
              <a:gd name="T37" fmla="*/ 74 h 79"/>
              <a:gd name="T38" fmla="*/ 19 w 41"/>
              <a:gd name="T39" fmla="*/ 39 h 79"/>
              <a:gd name="T40" fmla="*/ 21 w 41"/>
              <a:gd name="T41" fmla="*/ 39 h 79"/>
              <a:gd name="T42" fmla="*/ 21 w 41"/>
              <a:gd name="T43" fmla="*/ 74 h 79"/>
              <a:gd name="T44" fmla="*/ 26 w 41"/>
              <a:gd name="T45" fmla="*/ 79 h 79"/>
              <a:gd name="T46" fmla="*/ 31 w 41"/>
              <a:gd name="T47" fmla="*/ 74 h 79"/>
              <a:gd name="T48" fmla="*/ 31 w 41"/>
              <a:gd name="T49" fmla="*/ 39 h 79"/>
              <a:gd name="T50" fmla="*/ 31 w 41"/>
              <a:gd name="T51" fmla="*/ 36 h 79"/>
              <a:gd name="T52" fmla="*/ 31 w 41"/>
              <a:gd name="T53" fmla="*/ 22 h 79"/>
              <a:gd name="T54" fmla="*/ 31 w 41"/>
              <a:gd name="T55" fmla="*/ 14 h 79"/>
              <a:gd name="T56" fmla="*/ 33 w 41"/>
              <a:gd name="T57" fmla="*/ 14 h 79"/>
              <a:gd name="T58" fmla="*/ 33 w 41"/>
              <a:gd name="T59" fmla="*/ 21 h 79"/>
              <a:gd name="T60" fmla="*/ 33 w 41"/>
              <a:gd name="T61" fmla="*/ 35 h 79"/>
              <a:gd name="T62" fmla="*/ 37 w 41"/>
              <a:gd name="T63" fmla="*/ 39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5"/>
                  <a:pt x="35" y="0"/>
                  <a:pt x="29" y="0"/>
                </a:cubicBezTo>
                <a:cubicBezTo>
                  <a:pt x="17" y="0"/>
                  <a:pt x="17" y="0"/>
                  <a:pt x="17" y="0"/>
                </a:cubicBezTo>
                <a:cubicBezTo>
                  <a:pt x="17" y="0"/>
                  <a:pt x="17" y="0"/>
                  <a:pt x="17" y="0"/>
                </a:cubicBezTo>
                <a:cubicBezTo>
                  <a:pt x="12" y="0"/>
                  <a:pt x="12" y="0"/>
                  <a:pt x="12" y="0"/>
                </a:cubicBezTo>
                <a:cubicBezTo>
                  <a:pt x="5" y="0"/>
                  <a:pt x="0" y="5"/>
                  <a:pt x="0" y="12"/>
                </a:cubicBezTo>
                <a:cubicBezTo>
                  <a:pt x="0" y="12"/>
                  <a:pt x="0" y="12"/>
                  <a:pt x="0" y="12"/>
                </a:cubicBezTo>
                <a:cubicBezTo>
                  <a:pt x="0" y="35"/>
                  <a:pt x="0" y="35"/>
                  <a:pt x="0" y="35"/>
                </a:cubicBezTo>
                <a:cubicBezTo>
                  <a:pt x="0" y="37"/>
                  <a:pt x="2" y="39"/>
                  <a:pt x="4" y="39"/>
                </a:cubicBezTo>
                <a:cubicBezTo>
                  <a:pt x="6" y="39"/>
                  <a:pt x="8" y="37"/>
                  <a:pt x="8" y="35"/>
                </a:cubicBezTo>
                <a:cubicBezTo>
                  <a:pt x="8" y="21"/>
                  <a:pt x="8" y="21"/>
                  <a:pt x="8" y="21"/>
                </a:cubicBezTo>
                <a:cubicBezTo>
                  <a:pt x="8" y="14"/>
                  <a:pt x="8" y="14"/>
                  <a:pt x="8" y="14"/>
                </a:cubicBezTo>
                <a:cubicBezTo>
                  <a:pt x="9" y="14"/>
                  <a:pt x="9" y="14"/>
                  <a:pt x="9" y="14"/>
                </a:cubicBezTo>
                <a:cubicBezTo>
                  <a:pt x="9" y="22"/>
                  <a:pt x="9" y="22"/>
                  <a:pt x="9" y="22"/>
                </a:cubicBezTo>
                <a:cubicBezTo>
                  <a:pt x="9" y="36"/>
                  <a:pt x="9" y="36"/>
                  <a:pt x="9" y="36"/>
                </a:cubicBezTo>
                <a:cubicBezTo>
                  <a:pt x="9" y="39"/>
                  <a:pt x="9" y="39"/>
                  <a:pt x="9" y="39"/>
                </a:cubicBezTo>
                <a:cubicBezTo>
                  <a:pt x="9" y="74"/>
                  <a:pt x="9" y="74"/>
                  <a:pt x="9" y="74"/>
                </a:cubicBezTo>
                <a:cubicBezTo>
                  <a:pt x="9" y="77"/>
                  <a:pt x="12"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4" y="79"/>
                  <a:pt x="26" y="79"/>
                </a:cubicBezTo>
                <a:cubicBezTo>
                  <a:pt x="29" y="79"/>
                  <a:pt x="31" y="77"/>
                  <a:pt x="31" y="74"/>
                </a:cubicBezTo>
                <a:cubicBezTo>
                  <a:pt x="31" y="39"/>
                  <a:pt x="31" y="39"/>
                  <a:pt x="31" y="39"/>
                </a:cubicBezTo>
                <a:cubicBezTo>
                  <a:pt x="31" y="36"/>
                  <a:pt x="31" y="36"/>
                  <a:pt x="31" y="36"/>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1" y="37"/>
                  <a:pt x="41" y="35"/>
                </a:cubicBezTo>
                <a:cubicBezTo>
                  <a:pt x="41" y="12"/>
                  <a:pt x="41" y="12"/>
                  <a:pt x="41" y="12"/>
                </a:cubicBezTo>
                <a:cubicBezTo>
                  <a:pt x="41" y="12"/>
                  <a:pt x="41" y="12"/>
                  <a:pt x="41" y="12"/>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69" name="Oval 73"/>
          <p:cNvSpPr>
            <a:spLocks noChangeArrowheads="1"/>
          </p:cNvSpPr>
          <p:nvPr/>
        </p:nvSpPr>
        <p:spPr bwMode="auto">
          <a:xfrm>
            <a:off x="4664902" y="4443124"/>
            <a:ext cx="150284" cy="150284"/>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70" name="Freeform 74"/>
          <p:cNvSpPr/>
          <p:nvPr/>
        </p:nvSpPr>
        <p:spPr bwMode="auto">
          <a:xfrm>
            <a:off x="4586584" y="4608224"/>
            <a:ext cx="315384" cy="622300"/>
          </a:xfrm>
          <a:custGeom>
            <a:avLst/>
            <a:gdLst>
              <a:gd name="T0" fmla="*/ 40 w 40"/>
              <a:gd name="T1" fmla="*/ 12 h 79"/>
              <a:gd name="T2" fmla="*/ 28 w 40"/>
              <a:gd name="T3" fmla="*/ 0 h 79"/>
              <a:gd name="T4" fmla="*/ 17 w 40"/>
              <a:gd name="T5" fmla="*/ 0 h 79"/>
              <a:gd name="T6" fmla="*/ 16 w 40"/>
              <a:gd name="T7" fmla="*/ 0 h 79"/>
              <a:gd name="T8" fmla="*/ 11 w 40"/>
              <a:gd name="T9" fmla="*/ 0 h 79"/>
              <a:gd name="T10" fmla="*/ 0 w 40"/>
              <a:gd name="T11" fmla="*/ 12 h 79"/>
              <a:gd name="T12" fmla="*/ 0 w 40"/>
              <a:gd name="T13" fmla="*/ 12 h 79"/>
              <a:gd name="T14" fmla="*/ 0 w 40"/>
              <a:gd name="T15" fmla="*/ 35 h 79"/>
              <a:gd name="T16" fmla="*/ 3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6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6 h 79"/>
              <a:gd name="T52" fmla="*/ 31 w 40"/>
              <a:gd name="T53" fmla="*/ 22 h 79"/>
              <a:gd name="T54" fmla="*/ 31 w 40"/>
              <a:gd name="T55" fmla="*/ 14 h 79"/>
              <a:gd name="T56" fmla="*/ 33 w 40"/>
              <a:gd name="T57" fmla="*/ 14 h 79"/>
              <a:gd name="T58" fmla="*/ 33 w 40"/>
              <a:gd name="T59" fmla="*/ 21 h 79"/>
              <a:gd name="T60" fmla="*/ 33 w 40"/>
              <a:gd name="T61" fmla="*/ 35 h 79"/>
              <a:gd name="T62" fmla="*/ 36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5"/>
                  <a:pt x="35" y="0"/>
                  <a:pt x="28" y="0"/>
                </a:cubicBezTo>
                <a:cubicBezTo>
                  <a:pt x="17" y="0"/>
                  <a:pt x="17" y="0"/>
                  <a:pt x="17" y="0"/>
                </a:cubicBezTo>
                <a:cubicBezTo>
                  <a:pt x="16" y="0"/>
                  <a:pt x="16" y="0"/>
                  <a:pt x="16" y="0"/>
                </a:cubicBezTo>
                <a:cubicBezTo>
                  <a:pt x="11" y="0"/>
                  <a:pt x="11" y="0"/>
                  <a:pt x="11" y="0"/>
                </a:cubicBezTo>
                <a:cubicBezTo>
                  <a:pt x="5" y="0"/>
                  <a:pt x="0" y="5"/>
                  <a:pt x="0" y="12"/>
                </a:cubicBezTo>
                <a:cubicBezTo>
                  <a:pt x="0" y="12"/>
                  <a:pt x="0" y="12"/>
                  <a:pt x="0" y="12"/>
                </a:cubicBezTo>
                <a:cubicBezTo>
                  <a:pt x="0" y="35"/>
                  <a:pt x="0" y="35"/>
                  <a:pt x="0" y="35"/>
                </a:cubicBezTo>
                <a:cubicBezTo>
                  <a:pt x="0" y="37"/>
                  <a:pt x="1" y="39"/>
                  <a:pt x="3" y="39"/>
                </a:cubicBezTo>
                <a:cubicBezTo>
                  <a:pt x="5"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6"/>
                  <a:pt x="9" y="36"/>
                  <a:pt x="9" y="36"/>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6"/>
                  <a:pt x="31" y="36"/>
                  <a:pt x="31" y="36"/>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4" y="39"/>
                  <a:pt x="36" y="39"/>
                </a:cubicBezTo>
                <a:cubicBezTo>
                  <a:pt x="38" y="39"/>
                  <a:pt x="40" y="37"/>
                  <a:pt x="40" y="35"/>
                </a:cubicBezTo>
                <a:cubicBezTo>
                  <a:pt x="40" y="12"/>
                  <a:pt x="40" y="12"/>
                  <a:pt x="40" y="12"/>
                </a:cubicBezTo>
                <a:cubicBezTo>
                  <a:pt x="40" y="12"/>
                  <a:pt x="40" y="12"/>
                  <a:pt x="40" y="12"/>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71" name="Oval 75"/>
          <p:cNvSpPr>
            <a:spLocks noChangeArrowheads="1"/>
          </p:cNvSpPr>
          <p:nvPr/>
        </p:nvSpPr>
        <p:spPr bwMode="auto">
          <a:xfrm>
            <a:off x="5081885" y="4443124"/>
            <a:ext cx="150284" cy="150284"/>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72" name="Freeform 76"/>
          <p:cNvSpPr/>
          <p:nvPr/>
        </p:nvSpPr>
        <p:spPr bwMode="auto">
          <a:xfrm>
            <a:off x="4995101" y="4608224"/>
            <a:ext cx="315384" cy="622300"/>
          </a:xfrm>
          <a:custGeom>
            <a:avLst/>
            <a:gdLst>
              <a:gd name="T0" fmla="*/ 40 w 40"/>
              <a:gd name="T1" fmla="*/ 12 h 79"/>
              <a:gd name="T2" fmla="*/ 29 w 40"/>
              <a:gd name="T3" fmla="*/ 0 h 79"/>
              <a:gd name="T4" fmla="*/ 17 w 40"/>
              <a:gd name="T5" fmla="*/ 0 h 79"/>
              <a:gd name="T6" fmla="*/ 16 w 40"/>
              <a:gd name="T7" fmla="*/ 0 h 79"/>
              <a:gd name="T8" fmla="*/ 12 w 40"/>
              <a:gd name="T9" fmla="*/ 0 h 79"/>
              <a:gd name="T10" fmla="*/ 0 w 40"/>
              <a:gd name="T11" fmla="*/ 12 h 79"/>
              <a:gd name="T12" fmla="*/ 0 w 40"/>
              <a:gd name="T13" fmla="*/ 12 h 79"/>
              <a:gd name="T14" fmla="*/ 0 w 40"/>
              <a:gd name="T15" fmla="*/ 35 h 79"/>
              <a:gd name="T16" fmla="*/ 4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6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6 h 79"/>
              <a:gd name="T52" fmla="*/ 31 w 40"/>
              <a:gd name="T53" fmla="*/ 22 h 79"/>
              <a:gd name="T54" fmla="*/ 31 w 40"/>
              <a:gd name="T55" fmla="*/ 14 h 79"/>
              <a:gd name="T56" fmla="*/ 33 w 40"/>
              <a:gd name="T57" fmla="*/ 14 h 79"/>
              <a:gd name="T58" fmla="*/ 33 w 40"/>
              <a:gd name="T59" fmla="*/ 21 h 79"/>
              <a:gd name="T60" fmla="*/ 33 w 40"/>
              <a:gd name="T61" fmla="*/ 35 h 79"/>
              <a:gd name="T62" fmla="*/ 37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5"/>
                  <a:pt x="35" y="0"/>
                  <a:pt x="29" y="0"/>
                </a:cubicBezTo>
                <a:cubicBezTo>
                  <a:pt x="17" y="0"/>
                  <a:pt x="17" y="0"/>
                  <a:pt x="17" y="0"/>
                </a:cubicBezTo>
                <a:cubicBezTo>
                  <a:pt x="16" y="0"/>
                  <a:pt x="16" y="0"/>
                  <a:pt x="16" y="0"/>
                </a:cubicBezTo>
                <a:cubicBezTo>
                  <a:pt x="12" y="0"/>
                  <a:pt x="12" y="0"/>
                  <a:pt x="12" y="0"/>
                </a:cubicBezTo>
                <a:cubicBezTo>
                  <a:pt x="5" y="0"/>
                  <a:pt x="0" y="5"/>
                  <a:pt x="0" y="12"/>
                </a:cubicBezTo>
                <a:cubicBezTo>
                  <a:pt x="0" y="12"/>
                  <a:pt x="0" y="12"/>
                  <a:pt x="0" y="12"/>
                </a:cubicBezTo>
                <a:cubicBezTo>
                  <a:pt x="0" y="35"/>
                  <a:pt x="0" y="35"/>
                  <a:pt x="0" y="35"/>
                </a:cubicBezTo>
                <a:cubicBezTo>
                  <a:pt x="0" y="37"/>
                  <a:pt x="2" y="39"/>
                  <a:pt x="4"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6"/>
                  <a:pt x="9" y="36"/>
                  <a:pt x="9" y="36"/>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6"/>
                  <a:pt x="31" y="36"/>
                  <a:pt x="31" y="36"/>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0" y="37"/>
                  <a:pt x="40" y="35"/>
                </a:cubicBezTo>
                <a:cubicBezTo>
                  <a:pt x="40" y="12"/>
                  <a:pt x="40" y="12"/>
                  <a:pt x="40" y="12"/>
                </a:cubicBezTo>
                <a:cubicBezTo>
                  <a:pt x="40" y="12"/>
                  <a:pt x="40" y="12"/>
                  <a:pt x="40" y="12"/>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73" name="Oval 77"/>
          <p:cNvSpPr>
            <a:spLocks noChangeArrowheads="1"/>
          </p:cNvSpPr>
          <p:nvPr/>
        </p:nvSpPr>
        <p:spPr bwMode="auto">
          <a:xfrm>
            <a:off x="5490402" y="4443124"/>
            <a:ext cx="150284" cy="150284"/>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74" name="Freeform 78"/>
          <p:cNvSpPr/>
          <p:nvPr/>
        </p:nvSpPr>
        <p:spPr bwMode="auto">
          <a:xfrm>
            <a:off x="5403617" y="4608224"/>
            <a:ext cx="323851" cy="622300"/>
          </a:xfrm>
          <a:custGeom>
            <a:avLst/>
            <a:gdLst>
              <a:gd name="T0" fmla="*/ 41 w 41"/>
              <a:gd name="T1" fmla="*/ 12 h 79"/>
              <a:gd name="T2" fmla="*/ 29 w 41"/>
              <a:gd name="T3" fmla="*/ 0 h 79"/>
              <a:gd name="T4" fmla="*/ 17 w 41"/>
              <a:gd name="T5" fmla="*/ 0 h 79"/>
              <a:gd name="T6" fmla="*/ 17 w 41"/>
              <a:gd name="T7" fmla="*/ 0 h 79"/>
              <a:gd name="T8" fmla="*/ 12 w 41"/>
              <a:gd name="T9" fmla="*/ 0 h 79"/>
              <a:gd name="T10" fmla="*/ 0 w 41"/>
              <a:gd name="T11" fmla="*/ 12 h 79"/>
              <a:gd name="T12" fmla="*/ 0 w 41"/>
              <a:gd name="T13" fmla="*/ 12 h 79"/>
              <a:gd name="T14" fmla="*/ 0 w 41"/>
              <a:gd name="T15" fmla="*/ 35 h 79"/>
              <a:gd name="T16" fmla="*/ 4 w 41"/>
              <a:gd name="T17" fmla="*/ 39 h 79"/>
              <a:gd name="T18" fmla="*/ 8 w 41"/>
              <a:gd name="T19" fmla="*/ 35 h 79"/>
              <a:gd name="T20" fmla="*/ 8 w 41"/>
              <a:gd name="T21" fmla="*/ 21 h 79"/>
              <a:gd name="T22" fmla="*/ 8 w 41"/>
              <a:gd name="T23" fmla="*/ 14 h 79"/>
              <a:gd name="T24" fmla="*/ 10 w 41"/>
              <a:gd name="T25" fmla="*/ 14 h 79"/>
              <a:gd name="T26" fmla="*/ 10 w 41"/>
              <a:gd name="T27" fmla="*/ 22 h 79"/>
              <a:gd name="T28" fmla="*/ 10 w 41"/>
              <a:gd name="T29" fmla="*/ 36 h 79"/>
              <a:gd name="T30" fmla="*/ 10 w 41"/>
              <a:gd name="T31" fmla="*/ 39 h 79"/>
              <a:gd name="T32" fmla="*/ 10 w 41"/>
              <a:gd name="T33" fmla="*/ 74 h 79"/>
              <a:gd name="T34" fmla="*/ 15 w 41"/>
              <a:gd name="T35" fmla="*/ 79 h 79"/>
              <a:gd name="T36" fmla="*/ 20 w 41"/>
              <a:gd name="T37" fmla="*/ 74 h 79"/>
              <a:gd name="T38" fmla="*/ 20 w 41"/>
              <a:gd name="T39" fmla="*/ 39 h 79"/>
              <a:gd name="T40" fmla="*/ 22 w 41"/>
              <a:gd name="T41" fmla="*/ 39 h 79"/>
              <a:gd name="T42" fmla="*/ 22 w 41"/>
              <a:gd name="T43" fmla="*/ 74 h 79"/>
              <a:gd name="T44" fmla="*/ 27 w 41"/>
              <a:gd name="T45" fmla="*/ 79 h 79"/>
              <a:gd name="T46" fmla="*/ 32 w 41"/>
              <a:gd name="T47" fmla="*/ 74 h 79"/>
              <a:gd name="T48" fmla="*/ 32 w 41"/>
              <a:gd name="T49" fmla="*/ 39 h 79"/>
              <a:gd name="T50" fmla="*/ 32 w 41"/>
              <a:gd name="T51" fmla="*/ 36 h 79"/>
              <a:gd name="T52" fmla="*/ 32 w 41"/>
              <a:gd name="T53" fmla="*/ 22 h 79"/>
              <a:gd name="T54" fmla="*/ 32 w 41"/>
              <a:gd name="T55" fmla="*/ 14 h 79"/>
              <a:gd name="T56" fmla="*/ 33 w 41"/>
              <a:gd name="T57" fmla="*/ 14 h 79"/>
              <a:gd name="T58" fmla="*/ 33 w 41"/>
              <a:gd name="T59" fmla="*/ 21 h 79"/>
              <a:gd name="T60" fmla="*/ 33 w 41"/>
              <a:gd name="T61" fmla="*/ 35 h 79"/>
              <a:gd name="T62" fmla="*/ 37 w 41"/>
              <a:gd name="T63" fmla="*/ 39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5"/>
                  <a:pt x="36" y="0"/>
                  <a:pt x="29" y="0"/>
                </a:cubicBezTo>
                <a:cubicBezTo>
                  <a:pt x="17" y="0"/>
                  <a:pt x="17" y="0"/>
                  <a:pt x="17" y="0"/>
                </a:cubicBezTo>
                <a:cubicBezTo>
                  <a:pt x="17" y="0"/>
                  <a:pt x="17" y="0"/>
                  <a:pt x="17" y="0"/>
                </a:cubicBezTo>
                <a:cubicBezTo>
                  <a:pt x="12" y="0"/>
                  <a:pt x="12" y="0"/>
                  <a:pt x="12" y="0"/>
                </a:cubicBezTo>
                <a:cubicBezTo>
                  <a:pt x="6" y="0"/>
                  <a:pt x="0" y="5"/>
                  <a:pt x="0" y="12"/>
                </a:cubicBezTo>
                <a:cubicBezTo>
                  <a:pt x="0" y="12"/>
                  <a:pt x="0" y="12"/>
                  <a:pt x="0" y="12"/>
                </a:cubicBezTo>
                <a:cubicBezTo>
                  <a:pt x="0" y="35"/>
                  <a:pt x="0" y="35"/>
                  <a:pt x="0" y="35"/>
                </a:cubicBezTo>
                <a:cubicBezTo>
                  <a:pt x="0" y="37"/>
                  <a:pt x="2" y="39"/>
                  <a:pt x="4" y="39"/>
                </a:cubicBezTo>
                <a:cubicBezTo>
                  <a:pt x="6" y="39"/>
                  <a:pt x="8" y="37"/>
                  <a:pt x="8" y="35"/>
                </a:cubicBezTo>
                <a:cubicBezTo>
                  <a:pt x="8" y="21"/>
                  <a:pt x="8" y="21"/>
                  <a:pt x="8" y="21"/>
                </a:cubicBezTo>
                <a:cubicBezTo>
                  <a:pt x="8" y="14"/>
                  <a:pt x="8" y="14"/>
                  <a:pt x="8" y="14"/>
                </a:cubicBezTo>
                <a:cubicBezTo>
                  <a:pt x="10" y="14"/>
                  <a:pt x="10" y="14"/>
                  <a:pt x="10" y="14"/>
                </a:cubicBezTo>
                <a:cubicBezTo>
                  <a:pt x="10" y="22"/>
                  <a:pt x="10" y="22"/>
                  <a:pt x="10" y="22"/>
                </a:cubicBezTo>
                <a:cubicBezTo>
                  <a:pt x="10" y="36"/>
                  <a:pt x="10" y="36"/>
                  <a:pt x="10" y="36"/>
                </a:cubicBezTo>
                <a:cubicBezTo>
                  <a:pt x="10" y="39"/>
                  <a:pt x="10" y="39"/>
                  <a:pt x="10" y="39"/>
                </a:cubicBezTo>
                <a:cubicBezTo>
                  <a:pt x="10" y="74"/>
                  <a:pt x="10" y="74"/>
                  <a:pt x="10" y="74"/>
                </a:cubicBezTo>
                <a:cubicBezTo>
                  <a:pt x="10" y="77"/>
                  <a:pt x="12" y="79"/>
                  <a:pt x="15" y="79"/>
                </a:cubicBezTo>
                <a:cubicBezTo>
                  <a:pt x="17" y="79"/>
                  <a:pt x="20" y="77"/>
                  <a:pt x="20" y="74"/>
                </a:cubicBezTo>
                <a:cubicBezTo>
                  <a:pt x="20" y="39"/>
                  <a:pt x="20" y="39"/>
                  <a:pt x="20" y="39"/>
                </a:cubicBezTo>
                <a:cubicBezTo>
                  <a:pt x="22" y="39"/>
                  <a:pt x="22" y="39"/>
                  <a:pt x="22" y="39"/>
                </a:cubicBezTo>
                <a:cubicBezTo>
                  <a:pt x="22" y="74"/>
                  <a:pt x="22" y="74"/>
                  <a:pt x="22" y="74"/>
                </a:cubicBezTo>
                <a:cubicBezTo>
                  <a:pt x="22" y="77"/>
                  <a:pt x="24" y="79"/>
                  <a:pt x="27" y="79"/>
                </a:cubicBezTo>
                <a:cubicBezTo>
                  <a:pt x="29" y="79"/>
                  <a:pt x="32" y="77"/>
                  <a:pt x="32" y="74"/>
                </a:cubicBezTo>
                <a:cubicBezTo>
                  <a:pt x="32" y="39"/>
                  <a:pt x="32" y="39"/>
                  <a:pt x="32" y="39"/>
                </a:cubicBezTo>
                <a:cubicBezTo>
                  <a:pt x="32" y="36"/>
                  <a:pt x="32" y="36"/>
                  <a:pt x="32" y="36"/>
                </a:cubicBezTo>
                <a:cubicBezTo>
                  <a:pt x="32" y="22"/>
                  <a:pt x="32" y="22"/>
                  <a:pt x="32" y="22"/>
                </a:cubicBezTo>
                <a:cubicBezTo>
                  <a:pt x="32" y="14"/>
                  <a:pt x="32" y="14"/>
                  <a:pt x="32"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1" y="37"/>
                  <a:pt x="41" y="35"/>
                </a:cubicBezTo>
                <a:cubicBezTo>
                  <a:pt x="41" y="12"/>
                  <a:pt x="41" y="12"/>
                  <a:pt x="41" y="12"/>
                </a:cubicBezTo>
                <a:cubicBezTo>
                  <a:pt x="41" y="12"/>
                  <a:pt x="41" y="12"/>
                  <a:pt x="41" y="12"/>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75" name="Oval 79"/>
          <p:cNvSpPr>
            <a:spLocks noChangeArrowheads="1"/>
          </p:cNvSpPr>
          <p:nvPr/>
        </p:nvSpPr>
        <p:spPr bwMode="auto">
          <a:xfrm>
            <a:off x="5898918" y="4443124"/>
            <a:ext cx="158751" cy="150284"/>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76" name="Freeform 80"/>
          <p:cNvSpPr/>
          <p:nvPr/>
        </p:nvSpPr>
        <p:spPr bwMode="auto">
          <a:xfrm>
            <a:off x="5820601" y="4608224"/>
            <a:ext cx="315384" cy="622300"/>
          </a:xfrm>
          <a:custGeom>
            <a:avLst/>
            <a:gdLst>
              <a:gd name="T0" fmla="*/ 40 w 40"/>
              <a:gd name="T1" fmla="*/ 12 h 79"/>
              <a:gd name="T2" fmla="*/ 28 w 40"/>
              <a:gd name="T3" fmla="*/ 0 h 79"/>
              <a:gd name="T4" fmla="*/ 17 w 40"/>
              <a:gd name="T5" fmla="*/ 0 h 79"/>
              <a:gd name="T6" fmla="*/ 16 w 40"/>
              <a:gd name="T7" fmla="*/ 0 h 79"/>
              <a:gd name="T8" fmla="*/ 11 w 40"/>
              <a:gd name="T9" fmla="*/ 0 h 79"/>
              <a:gd name="T10" fmla="*/ 0 w 40"/>
              <a:gd name="T11" fmla="*/ 12 h 79"/>
              <a:gd name="T12" fmla="*/ 0 w 40"/>
              <a:gd name="T13" fmla="*/ 12 h 79"/>
              <a:gd name="T14" fmla="*/ 0 w 40"/>
              <a:gd name="T15" fmla="*/ 35 h 79"/>
              <a:gd name="T16" fmla="*/ 3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6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6 h 79"/>
              <a:gd name="T52" fmla="*/ 31 w 40"/>
              <a:gd name="T53" fmla="*/ 22 h 79"/>
              <a:gd name="T54" fmla="*/ 31 w 40"/>
              <a:gd name="T55" fmla="*/ 14 h 79"/>
              <a:gd name="T56" fmla="*/ 33 w 40"/>
              <a:gd name="T57" fmla="*/ 14 h 79"/>
              <a:gd name="T58" fmla="*/ 33 w 40"/>
              <a:gd name="T59" fmla="*/ 21 h 79"/>
              <a:gd name="T60" fmla="*/ 33 w 40"/>
              <a:gd name="T61" fmla="*/ 35 h 79"/>
              <a:gd name="T62" fmla="*/ 36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5"/>
                  <a:pt x="35" y="0"/>
                  <a:pt x="28" y="0"/>
                </a:cubicBezTo>
                <a:cubicBezTo>
                  <a:pt x="17" y="0"/>
                  <a:pt x="17" y="0"/>
                  <a:pt x="17" y="0"/>
                </a:cubicBezTo>
                <a:cubicBezTo>
                  <a:pt x="16" y="0"/>
                  <a:pt x="16" y="0"/>
                  <a:pt x="16" y="0"/>
                </a:cubicBezTo>
                <a:cubicBezTo>
                  <a:pt x="11" y="0"/>
                  <a:pt x="11" y="0"/>
                  <a:pt x="11" y="0"/>
                </a:cubicBezTo>
                <a:cubicBezTo>
                  <a:pt x="5" y="0"/>
                  <a:pt x="0" y="5"/>
                  <a:pt x="0" y="12"/>
                </a:cubicBezTo>
                <a:cubicBezTo>
                  <a:pt x="0" y="12"/>
                  <a:pt x="0" y="12"/>
                  <a:pt x="0" y="12"/>
                </a:cubicBezTo>
                <a:cubicBezTo>
                  <a:pt x="0" y="35"/>
                  <a:pt x="0" y="35"/>
                  <a:pt x="0" y="35"/>
                </a:cubicBezTo>
                <a:cubicBezTo>
                  <a:pt x="0" y="37"/>
                  <a:pt x="1" y="39"/>
                  <a:pt x="3" y="39"/>
                </a:cubicBezTo>
                <a:cubicBezTo>
                  <a:pt x="5"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6"/>
                  <a:pt x="9" y="36"/>
                  <a:pt x="9" y="36"/>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6"/>
                  <a:pt x="31" y="36"/>
                  <a:pt x="31" y="36"/>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4" y="39"/>
                  <a:pt x="36" y="39"/>
                </a:cubicBezTo>
                <a:cubicBezTo>
                  <a:pt x="39" y="39"/>
                  <a:pt x="40" y="37"/>
                  <a:pt x="40" y="35"/>
                </a:cubicBezTo>
                <a:cubicBezTo>
                  <a:pt x="40" y="12"/>
                  <a:pt x="40" y="12"/>
                  <a:pt x="40" y="12"/>
                </a:cubicBezTo>
                <a:cubicBezTo>
                  <a:pt x="40" y="12"/>
                  <a:pt x="40" y="12"/>
                  <a:pt x="40" y="12"/>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77" name="Oval 81"/>
          <p:cNvSpPr>
            <a:spLocks noChangeArrowheads="1"/>
          </p:cNvSpPr>
          <p:nvPr/>
        </p:nvSpPr>
        <p:spPr bwMode="auto">
          <a:xfrm>
            <a:off x="6315902" y="4443124"/>
            <a:ext cx="150284" cy="150284"/>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78" name="Freeform 82"/>
          <p:cNvSpPr/>
          <p:nvPr/>
        </p:nvSpPr>
        <p:spPr bwMode="auto">
          <a:xfrm>
            <a:off x="6229117" y="4608224"/>
            <a:ext cx="323851" cy="622300"/>
          </a:xfrm>
          <a:custGeom>
            <a:avLst/>
            <a:gdLst>
              <a:gd name="T0" fmla="*/ 41 w 41"/>
              <a:gd name="T1" fmla="*/ 12 h 79"/>
              <a:gd name="T2" fmla="*/ 29 w 41"/>
              <a:gd name="T3" fmla="*/ 0 h 79"/>
              <a:gd name="T4" fmla="*/ 17 w 41"/>
              <a:gd name="T5" fmla="*/ 0 h 79"/>
              <a:gd name="T6" fmla="*/ 16 w 41"/>
              <a:gd name="T7" fmla="*/ 0 h 79"/>
              <a:gd name="T8" fmla="*/ 12 w 41"/>
              <a:gd name="T9" fmla="*/ 0 h 79"/>
              <a:gd name="T10" fmla="*/ 0 w 41"/>
              <a:gd name="T11" fmla="*/ 12 h 79"/>
              <a:gd name="T12" fmla="*/ 0 w 41"/>
              <a:gd name="T13" fmla="*/ 12 h 79"/>
              <a:gd name="T14" fmla="*/ 0 w 41"/>
              <a:gd name="T15" fmla="*/ 35 h 79"/>
              <a:gd name="T16" fmla="*/ 4 w 41"/>
              <a:gd name="T17" fmla="*/ 39 h 79"/>
              <a:gd name="T18" fmla="*/ 7 w 41"/>
              <a:gd name="T19" fmla="*/ 35 h 79"/>
              <a:gd name="T20" fmla="*/ 7 w 41"/>
              <a:gd name="T21" fmla="*/ 21 h 79"/>
              <a:gd name="T22" fmla="*/ 7 w 41"/>
              <a:gd name="T23" fmla="*/ 14 h 79"/>
              <a:gd name="T24" fmla="*/ 9 w 41"/>
              <a:gd name="T25" fmla="*/ 14 h 79"/>
              <a:gd name="T26" fmla="*/ 9 w 41"/>
              <a:gd name="T27" fmla="*/ 22 h 79"/>
              <a:gd name="T28" fmla="*/ 9 w 41"/>
              <a:gd name="T29" fmla="*/ 36 h 79"/>
              <a:gd name="T30" fmla="*/ 9 w 41"/>
              <a:gd name="T31" fmla="*/ 39 h 79"/>
              <a:gd name="T32" fmla="*/ 9 w 41"/>
              <a:gd name="T33" fmla="*/ 74 h 79"/>
              <a:gd name="T34" fmla="*/ 14 w 41"/>
              <a:gd name="T35" fmla="*/ 79 h 79"/>
              <a:gd name="T36" fmla="*/ 19 w 41"/>
              <a:gd name="T37" fmla="*/ 74 h 79"/>
              <a:gd name="T38" fmla="*/ 19 w 41"/>
              <a:gd name="T39" fmla="*/ 39 h 79"/>
              <a:gd name="T40" fmla="*/ 21 w 41"/>
              <a:gd name="T41" fmla="*/ 39 h 79"/>
              <a:gd name="T42" fmla="*/ 21 w 41"/>
              <a:gd name="T43" fmla="*/ 74 h 79"/>
              <a:gd name="T44" fmla="*/ 26 w 41"/>
              <a:gd name="T45" fmla="*/ 79 h 79"/>
              <a:gd name="T46" fmla="*/ 31 w 41"/>
              <a:gd name="T47" fmla="*/ 74 h 79"/>
              <a:gd name="T48" fmla="*/ 31 w 41"/>
              <a:gd name="T49" fmla="*/ 39 h 79"/>
              <a:gd name="T50" fmla="*/ 31 w 41"/>
              <a:gd name="T51" fmla="*/ 36 h 79"/>
              <a:gd name="T52" fmla="*/ 31 w 41"/>
              <a:gd name="T53" fmla="*/ 22 h 79"/>
              <a:gd name="T54" fmla="*/ 31 w 41"/>
              <a:gd name="T55" fmla="*/ 14 h 79"/>
              <a:gd name="T56" fmla="*/ 33 w 41"/>
              <a:gd name="T57" fmla="*/ 14 h 79"/>
              <a:gd name="T58" fmla="*/ 33 w 41"/>
              <a:gd name="T59" fmla="*/ 21 h 79"/>
              <a:gd name="T60" fmla="*/ 33 w 41"/>
              <a:gd name="T61" fmla="*/ 35 h 79"/>
              <a:gd name="T62" fmla="*/ 37 w 41"/>
              <a:gd name="T63" fmla="*/ 39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5"/>
                  <a:pt x="35" y="0"/>
                  <a:pt x="29" y="0"/>
                </a:cubicBezTo>
                <a:cubicBezTo>
                  <a:pt x="17" y="0"/>
                  <a:pt x="17" y="0"/>
                  <a:pt x="17" y="0"/>
                </a:cubicBezTo>
                <a:cubicBezTo>
                  <a:pt x="16" y="0"/>
                  <a:pt x="16" y="0"/>
                  <a:pt x="16" y="0"/>
                </a:cubicBezTo>
                <a:cubicBezTo>
                  <a:pt x="12" y="0"/>
                  <a:pt x="12" y="0"/>
                  <a:pt x="12" y="0"/>
                </a:cubicBezTo>
                <a:cubicBezTo>
                  <a:pt x="5" y="0"/>
                  <a:pt x="0" y="5"/>
                  <a:pt x="0" y="12"/>
                </a:cubicBezTo>
                <a:cubicBezTo>
                  <a:pt x="0" y="12"/>
                  <a:pt x="0" y="12"/>
                  <a:pt x="0" y="12"/>
                </a:cubicBezTo>
                <a:cubicBezTo>
                  <a:pt x="0" y="35"/>
                  <a:pt x="0" y="35"/>
                  <a:pt x="0" y="35"/>
                </a:cubicBezTo>
                <a:cubicBezTo>
                  <a:pt x="0" y="37"/>
                  <a:pt x="2" y="39"/>
                  <a:pt x="4"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6"/>
                  <a:pt x="9" y="36"/>
                  <a:pt x="9" y="36"/>
                </a:cubicBezTo>
                <a:cubicBezTo>
                  <a:pt x="9" y="39"/>
                  <a:pt x="9" y="39"/>
                  <a:pt x="9" y="39"/>
                </a:cubicBezTo>
                <a:cubicBezTo>
                  <a:pt x="9" y="74"/>
                  <a:pt x="9" y="74"/>
                  <a:pt x="9" y="74"/>
                </a:cubicBezTo>
                <a:cubicBezTo>
                  <a:pt x="9" y="77"/>
                  <a:pt x="12"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6"/>
                  <a:pt x="31" y="36"/>
                  <a:pt x="31" y="36"/>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1" y="37"/>
                  <a:pt x="41" y="35"/>
                </a:cubicBezTo>
                <a:cubicBezTo>
                  <a:pt x="41" y="12"/>
                  <a:pt x="41" y="12"/>
                  <a:pt x="41" y="12"/>
                </a:cubicBezTo>
                <a:cubicBezTo>
                  <a:pt x="41" y="12"/>
                  <a:pt x="41" y="12"/>
                  <a:pt x="41" y="12"/>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79" name="Oval 83"/>
          <p:cNvSpPr>
            <a:spLocks noChangeArrowheads="1"/>
          </p:cNvSpPr>
          <p:nvPr/>
        </p:nvSpPr>
        <p:spPr bwMode="auto">
          <a:xfrm>
            <a:off x="6724418" y="4443124"/>
            <a:ext cx="150284" cy="150284"/>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80" name="Freeform 84"/>
          <p:cNvSpPr/>
          <p:nvPr/>
        </p:nvSpPr>
        <p:spPr bwMode="auto">
          <a:xfrm>
            <a:off x="6637635" y="4608224"/>
            <a:ext cx="323851" cy="622300"/>
          </a:xfrm>
          <a:custGeom>
            <a:avLst/>
            <a:gdLst>
              <a:gd name="T0" fmla="*/ 41 w 41"/>
              <a:gd name="T1" fmla="*/ 12 h 79"/>
              <a:gd name="T2" fmla="*/ 29 w 41"/>
              <a:gd name="T3" fmla="*/ 0 h 79"/>
              <a:gd name="T4" fmla="*/ 18 w 41"/>
              <a:gd name="T5" fmla="*/ 0 h 79"/>
              <a:gd name="T6" fmla="*/ 17 w 41"/>
              <a:gd name="T7" fmla="*/ 0 h 79"/>
              <a:gd name="T8" fmla="*/ 12 w 41"/>
              <a:gd name="T9" fmla="*/ 0 h 79"/>
              <a:gd name="T10" fmla="*/ 0 w 41"/>
              <a:gd name="T11" fmla="*/ 12 h 79"/>
              <a:gd name="T12" fmla="*/ 0 w 41"/>
              <a:gd name="T13" fmla="*/ 12 h 79"/>
              <a:gd name="T14" fmla="*/ 0 w 41"/>
              <a:gd name="T15" fmla="*/ 35 h 79"/>
              <a:gd name="T16" fmla="*/ 4 w 41"/>
              <a:gd name="T17" fmla="*/ 39 h 79"/>
              <a:gd name="T18" fmla="*/ 8 w 41"/>
              <a:gd name="T19" fmla="*/ 35 h 79"/>
              <a:gd name="T20" fmla="*/ 8 w 41"/>
              <a:gd name="T21" fmla="*/ 21 h 79"/>
              <a:gd name="T22" fmla="*/ 8 w 41"/>
              <a:gd name="T23" fmla="*/ 14 h 79"/>
              <a:gd name="T24" fmla="*/ 10 w 41"/>
              <a:gd name="T25" fmla="*/ 14 h 79"/>
              <a:gd name="T26" fmla="*/ 10 w 41"/>
              <a:gd name="T27" fmla="*/ 22 h 79"/>
              <a:gd name="T28" fmla="*/ 10 w 41"/>
              <a:gd name="T29" fmla="*/ 36 h 79"/>
              <a:gd name="T30" fmla="*/ 10 w 41"/>
              <a:gd name="T31" fmla="*/ 39 h 79"/>
              <a:gd name="T32" fmla="*/ 10 w 41"/>
              <a:gd name="T33" fmla="*/ 74 h 79"/>
              <a:gd name="T34" fmla="*/ 15 w 41"/>
              <a:gd name="T35" fmla="*/ 79 h 79"/>
              <a:gd name="T36" fmla="*/ 20 w 41"/>
              <a:gd name="T37" fmla="*/ 74 h 79"/>
              <a:gd name="T38" fmla="*/ 20 w 41"/>
              <a:gd name="T39" fmla="*/ 39 h 79"/>
              <a:gd name="T40" fmla="*/ 22 w 41"/>
              <a:gd name="T41" fmla="*/ 39 h 79"/>
              <a:gd name="T42" fmla="*/ 22 w 41"/>
              <a:gd name="T43" fmla="*/ 74 h 79"/>
              <a:gd name="T44" fmla="*/ 27 w 41"/>
              <a:gd name="T45" fmla="*/ 79 h 79"/>
              <a:gd name="T46" fmla="*/ 32 w 41"/>
              <a:gd name="T47" fmla="*/ 74 h 79"/>
              <a:gd name="T48" fmla="*/ 32 w 41"/>
              <a:gd name="T49" fmla="*/ 39 h 79"/>
              <a:gd name="T50" fmla="*/ 32 w 41"/>
              <a:gd name="T51" fmla="*/ 36 h 79"/>
              <a:gd name="T52" fmla="*/ 32 w 41"/>
              <a:gd name="T53" fmla="*/ 22 h 79"/>
              <a:gd name="T54" fmla="*/ 32 w 41"/>
              <a:gd name="T55" fmla="*/ 14 h 79"/>
              <a:gd name="T56" fmla="*/ 33 w 41"/>
              <a:gd name="T57" fmla="*/ 14 h 79"/>
              <a:gd name="T58" fmla="*/ 33 w 41"/>
              <a:gd name="T59" fmla="*/ 21 h 79"/>
              <a:gd name="T60" fmla="*/ 33 w 41"/>
              <a:gd name="T61" fmla="*/ 35 h 79"/>
              <a:gd name="T62" fmla="*/ 37 w 41"/>
              <a:gd name="T63" fmla="*/ 39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5"/>
                  <a:pt x="36" y="0"/>
                  <a:pt x="29" y="0"/>
                </a:cubicBezTo>
                <a:cubicBezTo>
                  <a:pt x="18" y="0"/>
                  <a:pt x="18" y="0"/>
                  <a:pt x="18" y="0"/>
                </a:cubicBezTo>
                <a:cubicBezTo>
                  <a:pt x="17" y="0"/>
                  <a:pt x="17" y="0"/>
                  <a:pt x="17" y="0"/>
                </a:cubicBezTo>
                <a:cubicBezTo>
                  <a:pt x="12" y="0"/>
                  <a:pt x="12" y="0"/>
                  <a:pt x="12" y="0"/>
                </a:cubicBezTo>
                <a:cubicBezTo>
                  <a:pt x="6" y="0"/>
                  <a:pt x="0" y="5"/>
                  <a:pt x="0" y="12"/>
                </a:cubicBezTo>
                <a:cubicBezTo>
                  <a:pt x="0" y="12"/>
                  <a:pt x="0" y="12"/>
                  <a:pt x="0" y="12"/>
                </a:cubicBezTo>
                <a:cubicBezTo>
                  <a:pt x="0" y="35"/>
                  <a:pt x="0" y="35"/>
                  <a:pt x="0" y="35"/>
                </a:cubicBezTo>
                <a:cubicBezTo>
                  <a:pt x="0" y="37"/>
                  <a:pt x="2" y="39"/>
                  <a:pt x="4" y="39"/>
                </a:cubicBezTo>
                <a:cubicBezTo>
                  <a:pt x="6" y="39"/>
                  <a:pt x="8" y="37"/>
                  <a:pt x="8" y="35"/>
                </a:cubicBezTo>
                <a:cubicBezTo>
                  <a:pt x="8" y="21"/>
                  <a:pt x="8" y="21"/>
                  <a:pt x="8" y="21"/>
                </a:cubicBezTo>
                <a:cubicBezTo>
                  <a:pt x="8" y="14"/>
                  <a:pt x="8" y="14"/>
                  <a:pt x="8" y="14"/>
                </a:cubicBezTo>
                <a:cubicBezTo>
                  <a:pt x="10" y="14"/>
                  <a:pt x="10" y="14"/>
                  <a:pt x="10" y="14"/>
                </a:cubicBezTo>
                <a:cubicBezTo>
                  <a:pt x="10" y="22"/>
                  <a:pt x="10" y="22"/>
                  <a:pt x="10" y="22"/>
                </a:cubicBezTo>
                <a:cubicBezTo>
                  <a:pt x="10" y="36"/>
                  <a:pt x="10" y="36"/>
                  <a:pt x="10" y="36"/>
                </a:cubicBezTo>
                <a:cubicBezTo>
                  <a:pt x="10" y="39"/>
                  <a:pt x="10" y="39"/>
                  <a:pt x="10" y="39"/>
                </a:cubicBezTo>
                <a:cubicBezTo>
                  <a:pt x="10" y="74"/>
                  <a:pt x="10" y="74"/>
                  <a:pt x="10" y="74"/>
                </a:cubicBezTo>
                <a:cubicBezTo>
                  <a:pt x="10" y="77"/>
                  <a:pt x="12" y="79"/>
                  <a:pt x="15" y="79"/>
                </a:cubicBezTo>
                <a:cubicBezTo>
                  <a:pt x="17" y="79"/>
                  <a:pt x="20" y="77"/>
                  <a:pt x="20" y="74"/>
                </a:cubicBezTo>
                <a:cubicBezTo>
                  <a:pt x="20" y="39"/>
                  <a:pt x="20" y="39"/>
                  <a:pt x="20" y="39"/>
                </a:cubicBezTo>
                <a:cubicBezTo>
                  <a:pt x="22" y="39"/>
                  <a:pt x="22" y="39"/>
                  <a:pt x="22" y="39"/>
                </a:cubicBezTo>
                <a:cubicBezTo>
                  <a:pt x="22" y="74"/>
                  <a:pt x="22" y="74"/>
                  <a:pt x="22" y="74"/>
                </a:cubicBezTo>
                <a:cubicBezTo>
                  <a:pt x="22" y="77"/>
                  <a:pt x="24" y="79"/>
                  <a:pt x="27" y="79"/>
                </a:cubicBezTo>
                <a:cubicBezTo>
                  <a:pt x="29" y="79"/>
                  <a:pt x="32" y="77"/>
                  <a:pt x="32" y="74"/>
                </a:cubicBezTo>
                <a:cubicBezTo>
                  <a:pt x="32" y="39"/>
                  <a:pt x="32" y="39"/>
                  <a:pt x="32" y="39"/>
                </a:cubicBezTo>
                <a:cubicBezTo>
                  <a:pt x="32" y="36"/>
                  <a:pt x="32" y="36"/>
                  <a:pt x="32" y="36"/>
                </a:cubicBezTo>
                <a:cubicBezTo>
                  <a:pt x="32" y="22"/>
                  <a:pt x="32" y="22"/>
                  <a:pt x="32" y="22"/>
                </a:cubicBezTo>
                <a:cubicBezTo>
                  <a:pt x="32" y="14"/>
                  <a:pt x="32" y="14"/>
                  <a:pt x="32"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1" y="37"/>
                  <a:pt x="41" y="35"/>
                </a:cubicBezTo>
                <a:cubicBezTo>
                  <a:pt x="41" y="12"/>
                  <a:pt x="41" y="12"/>
                  <a:pt x="41" y="12"/>
                </a:cubicBezTo>
                <a:cubicBezTo>
                  <a:pt x="41" y="12"/>
                  <a:pt x="41" y="12"/>
                  <a:pt x="41" y="12"/>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81" name="Oval 85"/>
          <p:cNvSpPr>
            <a:spLocks noChangeArrowheads="1"/>
          </p:cNvSpPr>
          <p:nvPr/>
        </p:nvSpPr>
        <p:spPr bwMode="auto">
          <a:xfrm>
            <a:off x="7132935" y="4443124"/>
            <a:ext cx="158751" cy="150284"/>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82" name="Freeform 86"/>
          <p:cNvSpPr/>
          <p:nvPr/>
        </p:nvSpPr>
        <p:spPr bwMode="auto">
          <a:xfrm>
            <a:off x="7054617" y="4608224"/>
            <a:ext cx="315384" cy="622300"/>
          </a:xfrm>
          <a:custGeom>
            <a:avLst/>
            <a:gdLst>
              <a:gd name="T0" fmla="*/ 40 w 40"/>
              <a:gd name="T1" fmla="*/ 12 h 79"/>
              <a:gd name="T2" fmla="*/ 29 w 40"/>
              <a:gd name="T3" fmla="*/ 0 h 79"/>
              <a:gd name="T4" fmla="*/ 17 w 40"/>
              <a:gd name="T5" fmla="*/ 0 h 79"/>
              <a:gd name="T6" fmla="*/ 16 w 40"/>
              <a:gd name="T7" fmla="*/ 0 h 79"/>
              <a:gd name="T8" fmla="*/ 11 w 40"/>
              <a:gd name="T9" fmla="*/ 0 h 79"/>
              <a:gd name="T10" fmla="*/ 0 w 40"/>
              <a:gd name="T11" fmla="*/ 12 h 79"/>
              <a:gd name="T12" fmla="*/ 0 w 40"/>
              <a:gd name="T13" fmla="*/ 12 h 79"/>
              <a:gd name="T14" fmla="*/ 0 w 40"/>
              <a:gd name="T15" fmla="*/ 35 h 79"/>
              <a:gd name="T16" fmla="*/ 3 w 40"/>
              <a:gd name="T17" fmla="*/ 39 h 79"/>
              <a:gd name="T18" fmla="*/ 7 w 40"/>
              <a:gd name="T19" fmla="*/ 35 h 79"/>
              <a:gd name="T20" fmla="*/ 7 w 40"/>
              <a:gd name="T21" fmla="*/ 21 h 79"/>
              <a:gd name="T22" fmla="*/ 7 w 40"/>
              <a:gd name="T23" fmla="*/ 14 h 79"/>
              <a:gd name="T24" fmla="*/ 9 w 40"/>
              <a:gd name="T25" fmla="*/ 14 h 79"/>
              <a:gd name="T26" fmla="*/ 9 w 40"/>
              <a:gd name="T27" fmla="*/ 22 h 79"/>
              <a:gd name="T28" fmla="*/ 9 w 40"/>
              <a:gd name="T29" fmla="*/ 36 h 79"/>
              <a:gd name="T30" fmla="*/ 9 w 40"/>
              <a:gd name="T31" fmla="*/ 39 h 79"/>
              <a:gd name="T32" fmla="*/ 9 w 40"/>
              <a:gd name="T33" fmla="*/ 74 h 79"/>
              <a:gd name="T34" fmla="*/ 14 w 40"/>
              <a:gd name="T35" fmla="*/ 79 h 79"/>
              <a:gd name="T36" fmla="*/ 19 w 40"/>
              <a:gd name="T37" fmla="*/ 74 h 79"/>
              <a:gd name="T38" fmla="*/ 19 w 40"/>
              <a:gd name="T39" fmla="*/ 39 h 79"/>
              <a:gd name="T40" fmla="*/ 21 w 40"/>
              <a:gd name="T41" fmla="*/ 39 h 79"/>
              <a:gd name="T42" fmla="*/ 21 w 40"/>
              <a:gd name="T43" fmla="*/ 74 h 79"/>
              <a:gd name="T44" fmla="*/ 26 w 40"/>
              <a:gd name="T45" fmla="*/ 79 h 79"/>
              <a:gd name="T46" fmla="*/ 31 w 40"/>
              <a:gd name="T47" fmla="*/ 74 h 79"/>
              <a:gd name="T48" fmla="*/ 31 w 40"/>
              <a:gd name="T49" fmla="*/ 39 h 79"/>
              <a:gd name="T50" fmla="*/ 31 w 40"/>
              <a:gd name="T51" fmla="*/ 36 h 79"/>
              <a:gd name="T52" fmla="*/ 31 w 40"/>
              <a:gd name="T53" fmla="*/ 22 h 79"/>
              <a:gd name="T54" fmla="*/ 31 w 40"/>
              <a:gd name="T55" fmla="*/ 14 h 79"/>
              <a:gd name="T56" fmla="*/ 33 w 40"/>
              <a:gd name="T57" fmla="*/ 14 h 79"/>
              <a:gd name="T58" fmla="*/ 33 w 40"/>
              <a:gd name="T59" fmla="*/ 21 h 79"/>
              <a:gd name="T60" fmla="*/ 33 w 40"/>
              <a:gd name="T61" fmla="*/ 35 h 79"/>
              <a:gd name="T62" fmla="*/ 37 w 40"/>
              <a:gd name="T63" fmla="*/ 39 h 79"/>
              <a:gd name="T64" fmla="*/ 40 w 40"/>
              <a:gd name="T65" fmla="*/ 35 h 79"/>
              <a:gd name="T66" fmla="*/ 40 w 40"/>
              <a:gd name="T67" fmla="*/ 12 h 79"/>
              <a:gd name="T68" fmla="*/ 40 w 40"/>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2"/>
                </a:moveTo>
                <a:cubicBezTo>
                  <a:pt x="40" y="5"/>
                  <a:pt x="35" y="0"/>
                  <a:pt x="29" y="0"/>
                </a:cubicBezTo>
                <a:cubicBezTo>
                  <a:pt x="17" y="0"/>
                  <a:pt x="17" y="0"/>
                  <a:pt x="17" y="0"/>
                </a:cubicBezTo>
                <a:cubicBezTo>
                  <a:pt x="16" y="0"/>
                  <a:pt x="16" y="0"/>
                  <a:pt x="16" y="0"/>
                </a:cubicBezTo>
                <a:cubicBezTo>
                  <a:pt x="11" y="0"/>
                  <a:pt x="11" y="0"/>
                  <a:pt x="11" y="0"/>
                </a:cubicBezTo>
                <a:cubicBezTo>
                  <a:pt x="5" y="0"/>
                  <a:pt x="0" y="5"/>
                  <a:pt x="0" y="12"/>
                </a:cubicBezTo>
                <a:cubicBezTo>
                  <a:pt x="0" y="12"/>
                  <a:pt x="0" y="12"/>
                  <a:pt x="0" y="12"/>
                </a:cubicBezTo>
                <a:cubicBezTo>
                  <a:pt x="0" y="35"/>
                  <a:pt x="0" y="35"/>
                  <a:pt x="0" y="35"/>
                </a:cubicBezTo>
                <a:cubicBezTo>
                  <a:pt x="0" y="37"/>
                  <a:pt x="1" y="39"/>
                  <a:pt x="3" y="39"/>
                </a:cubicBezTo>
                <a:cubicBezTo>
                  <a:pt x="6" y="39"/>
                  <a:pt x="7" y="37"/>
                  <a:pt x="7" y="35"/>
                </a:cubicBezTo>
                <a:cubicBezTo>
                  <a:pt x="7" y="21"/>
                  <a:pt x="7" y="21"/>
                  <a:pt x="7" y="21"/>
                </a:cubicBezTo>
                <a:cubicBezTo>
                  <a:pt x="7" y="14"/>
                  <a:pt x="7" y="14"/>
                  <a:pt x="7" y="14"/>
                </a:cubicBezTo>
                <a:cubicBezTo>
                  <a:pt x="9" y="14"/>
                  <a:pt x="9" y="14"/>
                  <a:pt x="9" y="14"/>
                </a:cubicBezTo>
                <a:cubicBezTo>
                  <a:pt x="9" y="22"/>
                  <a:pt x="9" y="22"/>
                  <a:pt x="9" y="22"/>
                </a:cubicBezTo>
                <a:cubicBezTo>
                  <a:pt x="9" y="36"/>
                  <a:pt x="9" y="36"/>
                  <a:pt x="9" y="36"/>
                </a:cubicBezTo>
                <a:cubicBezTo>
                  <a:pt x="9" y="39"/>
                  <a:pt x="9" y="39"/>
                  <a:pt x="9" y="39"/>
                </a:cubicBezTo>
                <a:cubicBezTo>
                  <a:pt x="9" y="74"/>
                  <a:pt x="9" y="74"/>
                  <a:pt x="9" y="74"/>
                </a:cubicBezTo>
                <a:cubicBezTo>
                  <a:pt x="9" y="77"/>
                  <a:pt x="11"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3" y="79"/>
                  <a:pt x="26" y="79"/>
                </a:cubicBezTo>
                <a:cubicBezTo>
                  <a:pt x="29" y="79"/>
                  <a:pt x="31" y="77"/>
                  <a:pt x="31" y="74"/>
                </a:cubicBezTo>
                <a:cubicBezTo>
                  <a:pt x="31" y="39"/>
                  <a:pt x="31" y="39"/>
                  <a:pt x="31" y="39"/>
                </a:cubicBezTo>
                <a:cubicBezTo>
                  <a:pt x="31" y="36"/>
                  <a:pt x="31" y="36"/>
                  <a:pt x="31" y="36"/>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0" y="37"/>
                  <a:pt x="40" y="35"/>
                </a:cubicBezTo>
                <a:cubicBezTo>
                  <a:pt x="40" y="12"/>
                  <a:pt x="40" y="12"/>
                  <a:pt x="40" y="12"/>
                </a:cubicBezTo>
                <a:cubicBezTo>
                  <a:pt x="40" y="12"/>
                  <a:pt x="40" y="12"/>
                  <a:pt x="40" y="12"/>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83" name="Oval 87"/>
          <p:cNvSpPr>
            <a:spLocks noChangeArrowheads="1"/>
          </p:cNvSpPr>
          <p:nvPr/>
        </p:nvSpPr>
        <p:spPr bwMode="auto">
          <a:xfrm>
            <a:off x="7549918" y="4443124"/>
            <a:ext cx="150284" cy="150284"/>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84" name="Freeform 88"/>
          <p:cNvSpPr/>
          <p:nvPr/>
        </p:nvSpPr>
        <p:spPr bwMode="auto">
          <a:xfrm>
            <a:off x="7463135" y="4608224"/>
            <a:ext cx="323851" cy="622300"/>
          </a:xfrm>
          <a:custGeom>
            <a:avLst/>
            <a:gdLst>
              <a:gd name="T0" fmla="*/ 41 w 41"/>
              <a:gd name="T1" fmla="*/ 12 h 79"/>
              <a:gd name="T2" fmla="*/ 29 w 41"/>
              <a:gd name="T3" fmla="*/ 0 h 79"/>
              <a:gd name="T4" fmla="*/ 17 w 41"/>
              <a:gd name="T5" fmla="*/ 0 h 79"/>
              <a:gd name="T6" fmla="*/ 17 w 41"/>
              <a:gd name="T7" fmla="*/ 0 h 79"/>
              <a:gd name="T8" fmla="*/ 12 w 41"/>
              <a:gd name="T9" fmla="*/ 0 h 79"/>
              <a:gd name="T10" fmla="*/ 0 w 41"/>
              <a:gd name="T11" fmla="*/ 12 h 79"/>
              <a:gd name="T12" fmla="*/ 0 w 41"/>
              <a:gd name="T13" fmla="*/ 12 h 79"/>
              <a:gd name="T14" fmla="*/ 0 w 41"/>
              <a:gd name="T15" fmla="*/ 35 h 79"/>
              <a:gd name="T16" fmla="*/ 4 w 41"/>
              <a:gd name="T17" fmla="*/ 39 h 79"/>
              <a:gd name="T18" fmla="*/ 8 w 41"/>
              <a:gd name="T19" fmla="*/ 35 h 79"/>
              <a:gd name="T20" fmla="*/ 8 w 41"/>
              <a:gd name="T21" fmla="*/ 21 h 79"/>
              <a:gd name="T22" fmla="*/ 8 w 41"/>
              <a:gd name="T23" fmla="*/ 14 h 79"/>
              <a:gd name="T24" fmla="*/ 9 w 41"/>
              <a:gd name="T25" fmla="*/ 14 h 79"/>
              <a:gd name="T26" fmla="*/ 9 w 41"/>
              <a:gd name="T27" fmla="*/ 22 h 79"/>
              <a:gd name="T28" fmla="*/ 9 w 41"/>
              <a:gd name="T29" fmla="*/ 36 h 79"/>
              <a:gd name="T30" fmla="*/ 9 w 41"/>
              <a:gd name="T31" fmla="*/ 39 h 79"/>
              <a:gd name="T32" fmla="*/ 9 w 41"/>
              <a:gd name="T33" fmla="*/ 74 h 79"/>
              <a:gd name="T34" fmla="*/ 14 w 41"/>
              <a:gd name="T35" fmla="*/ 79 h 79"/>
              <a:gd name="T36" fmla="*/ 19 w 41"/>
              <a:gd name="T37" fmla="*/ 74 h 79"/>
              <a:gd name="T38" fmla="*/ 19 w 41"/>
              <a:gd name="T39" fmla="*/ 39 h 79"/>
              <a:gd name="T40" fmla="*/ 21 w 41"/>
              <a:gd name="T41" fmla="*/ 39 h 79"/>
              <a:gd name="T42" fmla="*/ 21 w 41"/>
              <a:gd name="T43" fmla="*/ 74 h 79"/>
              <a:gd name="T44" fmla="*/ 26 w 41"/>
              <a:gd name="T45" fmla="*/ 79 h 79"/>
              <a:gd name="T46" fmla="*/ 31 w 41"/>
              <a:gd name="T47" fmla="*/ 74 h 79"/>
              <a:gd name="T48" fmla="*/ 31 w 41"/>
              <a:gd name="T49" fmla="*/ 39 h 79"/>
              <a:gd name="T50" fmla="*/ 31 w 41"/>
              <a:gd name="T51" fmla="*/ 36 h 79"/>
              <a:gd name="T52" fmla="*/ 31 w 41"/>
              <a:gd name="T53" fmla="*/ 22 h 79"/>
              <a:gd name="T54" fmla="*/ 31 w 41"/>
              <a:gd name="T55" fmla="*/ 14 h 79"/>
              <a:gd name="T56" fmla="*/ 33 w 41"/>
              <a:gd name="T57" fmla="*/ 14 h 79"/>
              <a:gd name="T58" fmla="*/ 33 w 41"/>
              <a:gd name="T59" fmla="*/ 21 h 79"/>
              <a:gd name="T60" fmla="*/ 33 w 41"/>
              <a:gd name="T61" fmla="*/ 35 h 79"/>
              <a:gd name="T62" fmla="*/ 37 w 41"/>
              <a:gd name="T63" fmla="*/ 39 h 79"/>
              <a:gd name="T64" fmla="*/ 41 w 41"/>
              <a:gd name="T65" fmla="*/ 35 h 79"/>
              <a:gd name="T66" fmla="*/ 41 w 41"/>
              <a:gd name="T67" fmla="*/ 12 h 79"/>
              <a:gd name="T68" fmla="*/ 41 w 41"/>
              <a:gd name="T69"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2"/>
                </a:moveTo>
                <a:cubicBezTo>
                  <a:pt x="41" y="5"/>
                  <a:pt x="35" y="0"/>
                  <a:pt x="29" y="0"/>
                </a:cubicBezTo>
                <a:cubicBezTo>
                  <a:pt x="17" y="0"/>
                  <a:pt x="17" y="0"/>
                  <a:pt x="17" y="0"/>
                </a:cubicBezTo>
                <a:cubicBezTo>
                  <a:pt x="17" y="0"/>
                  <a:pt x="17" y="0"/>
                  <a:pt x="17" y="0"/>
                </a:cubicBezTo>
                <a:cubicBezTo>
                  <a:pt x="12" y="0"/>
                  <a:pt x="12" y="0"/>
                  <a:pt x="12" y="0"/>
                </a:cubicBezTo>
                <a:cubicBezTo>
                  <a:pt x="5" y="0"/>
                  <a:pt x="0" y="5"/>
                  <a:pt x="0" y="12"/>
                </a:cubicBezTo>
                <a:cubicBezTo>
                  <a:pt x="0" y="12"/>
                  <a:pt x="0" y="12"/>
                  <a:pt x="0" y="12"/>
                </a:cubicBezTo>
                <a:cubicBezTo>
                  <a:pt x="0" y="35"/>
                  <a:pt x="0" y="35"/>
                  <a:pt x="0" y="35"/>
                </a:cubicBezTo>
                <a:cubicBezTo>
                  <a:pt x="0" y="37"/>
                  <a:pt x="2" y="39"/>
                  <a:pt x="4" y="39"/>
                </a:cubicBezTo>
                <a:cubicBezTo>
                  <a:pt x="6" y="39"/>
                  <a:pt x="8" y="37"/>
                  <a:pt x="8" y="35"/>
                </a:cubicBezTo>
                <a:cubicBezTo>
                  <a:pt x="8" y="21"/>
                  <a:pt x="8" y="21"/>
                  <a:pt x="8" y="21"/>
                </a:cubicBezTo>
                <a:cubicBezTo>
                  <a:pt x="8" y="14"/>
                  <a:pt x="8" y="14"/>
                  <a:pt x="8" y="14"/>
                </a:cubicBezTo>
                <a:cubicBezTo>
                  <a:pt x="9" y="14"/>
                  <a:pt x="9" y="14"/>
                  <a:pt x="9" y="14"/>
                </a:cubicBezTo>
                <a:cubicBezTo>
                  <a:pt x="9" y="22"/>
                  <a:pt x="9" y="22"/>
                  <a:pt x="9" y="22"/>
                </a:cubicBezTo>
                <a:cubicBezTo>
                  <a:pt x="9" y="36"/>
                  <a:pt x="9" y="36"/>
                  <a:pt x="9" y="36"/>
                </a:cubicBezTo>
                <a:cubicBezTo>
                  <a:pt x="9" y="39"/>
                  <a:pt x="9" y="39"/>
                  <a:pt x="9" y="39"/>
                </a:cubicBezTo>
                <a:cubicBezTo>
                  <a:pt x="9" y="74"/>
                  <a:pt x="9" y="74"/>
                  <a:pt x="9" y="74"/>
                </a:cubicBezTo>
                <a:cubicBezTo>
                  <a:pt x="9" y="77"/>
                  <a:pt x="12" y="79"/>
                  <a:pt x="14" y="79"/>
                </a:cubicBezTo>
                <a:cubicBezTo>
                  <a:pt x="17" y="79"/>
                  <a:pt x="19" y="77"/>
                  <a:pt x="19" y="74"/>
                </a:cubicBezTo>
                <a:cubicBezTo>
                  <a:pt x="19" y="39"/>
                  <a:pt x="19" y="39"/>
                  <a:pt x="19" y="39"/>
                </a:cubicBezTo>
                <a:cubicBezTo>
                  <a:pt x="21" y="39"/>
                  <a:pt x="21" y="39"/>
                  <a:pt x="21" y="39"/>
                </a:cubicBezTo>
                <a:cubicBezTo>
                  <a:pt x="21" y="74"/>
                  <a:pt x="21" y="74"/>
                  <a:pt x="21" y="74"/>
                </a:cubicBezTo>
                <a:cubicBezTo>
                  <a:pt x="21" y="77"/>
                  <a:pt x="24" y="79"/>
                  <a:pt x="26" y="79"/>
                </a:cubicBezTo>
                <a:cubicBezTo>
                  <a:pt x="29" y="79"/>
                  <a:pt x="31" y="77"/>
                  <a:pt x="31" y="74"/>
                </a:cubicBezTo>
                <a:cubicBezTo>
                  <a:pt x="31" y="39"/>
                  <a:pt x="31" y="39"/>
                  <a:pt x="31" y="39"/>
                </a:cubicBezTo>
                <a:cubicBezTo>
                  <a:pt x="31" y="36"/>
                  <a:pt x="31" y="36"/>
                  <a:pt x="31" y="36"/>
                </a:cubicBezTo>
                <a:cubicBezTo>
                  <a:pt x="31" y="22"/>
                  <a:pt x="31" y="22"/>
                  <a:pt x="31" y="22"/>
                </a:cubicBezTo>
                <a:cubicBezTo>
                  <a:pt x="31" y="14"/>
                  <a:pt x="31" y="14"/>
                  <a:pt x="31" y="14"/>
                </a:cubicBezTo>
                <a:cubicBezTo>
                  <a:pt x="33" y="14"/>
                  <a:pt x="33" y="14"/>
                  <a:pt x="33" y="14"/>
                </a:cubicBezTo>
                <a:cubicBezTo>
                  <a:pt x="33" y="21"/>
                  <a:pt x="33" y="21"/>
                  <a:pt x="33" y="21"/>
                </a:cubicBezTo>
                <a:cubicBezTo>
                  <a:pt x="33" y="35"/>
                  <a:pt x="33" y="35"/>
                  <a:pt x="33" y="35"/>
                </a:cubicBezTo>
                <a:cubicBezTo>
                  <a:pt x="33" y="37"/>
                  <a:pt x="35" y="39"/>
                  <a:pt x="37" y="39"/>
                </a:cubicBezTo>
                <a:cubicBezTo>
                  <a:pt x="39" y="39"/>
                  <a:pt x="41" y="37"/>
                  <a:pt x="41" y="35"/>
                </a:cubicBezTo>
                <a:cubicBezTo>
                  <a:pt x="41" y="12"/>
                  <a:pt x="41" y="12"/>
                  <a:pt x="41" y="12"/>
                </a:cubicBezTo>
                <a:cubicBezTo>
                  <a:pt x="41" y="12"/>
                  <a:pt x="41" y="12"/>
                  <a:pt x="41" y="12"/>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85" name="Oval 89"/>
          <p:cNvSpPr>
            <a:spLocks noChangeArrowheads="1"/>
          </p:cNvSpPr>
          <p:nvPr/>
        </p:nvSpPr>
        <p:spPr bwMode="auto">
          <a:xfrm>
            <a:off x="3839402" y="5323658"/>
            <a:ext cx="156633" cy="158751"/>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86" name="Freeform 90"/>
          <p:cNvSpPr/>
          <p:nvPr/>
        </p:nvSpPr>
        <p:spPr bwMode="auto">
          <a:xfrm>
            <a:off x="3761084" y="5497224"/>
            <a:ext cx="315384" cy="622300"/>
          </a:xfrm>
          <a:custGeom>
            <a:avLst/>
            <a:gdLst>
              <a:gd name="T0" fmla="*/ 40 w 40"/>
              <a:gd name="T1" fmla="*/ 11 h 79"/>
              <a:gd name="T2" fmla="*/ 29 w 40"/>
              <a:gd name="T3" fmla="*/ 0 h 79"/>
              <a:gd name="T4" fmla="*/ 17 w 40"/>
              <a:gd name="T5" fmla="*/ 0 h 79"/>
              <a:gd name="T6" fmla="*/ 16 w 40"/>
              <a:gd name="T7" fmla="*/ 0 h 79"/>
              <a:gd name="T8" fmla="*/ 12 w 40"/>
              <a:gd name="T9" fmla="*/ 0 h 79"/>
              <a:gd name="T10" fmla="*/ 0 w 40"/>
              <a:gd name="T11" fmla="*/ 11 h 79"/>
              <a:gd name="T12" fmla="*/ 0 w 40"/>
              <a:gd name="T13" fmla="*/ 11 h 79"/>
              <a:gd name="T14" fmla="*/ 0 w 40"/>
              <a:gd name="T15" fmla="*/ 34 h 79"/>
              <a:gd name="T16" fmla="*/ 4 w 40"/>
              <a:gd name="T17" fmla="*/ 38 h 79"/>
              <a:gd name="T18" fmla="*/ 7 w 40"/>
              <a:gd name="T19" fmla="*/ 34 h 79"/>
              <a:gd name="T20" fmla="*/ 7 w 40"/>
              <a:gd name="T21" fmla="*/ 21 h 79"/>
              <a:gd name="T22" fmla="*/ 7 w 40"/>
              <a:gd name="T23" fmla="*/ 13 h 79"/>
              <a:gd name="T24" fmla="*/ 9 w 40"/>
              <a:gd name="T25" fmla="*/ 13 h 79"/>
              <a:gd name="T26" fmla="*/ 9 w 40"/>
              <a:gd name="T27" fmla="*/ 21 h 79"/>
              <a:gd name="T28" fmla="*/ 9 w 40"/>
              <a:gd name="T29" fmla="*/ 36 h 79"/>
              <a:gd name="T30" fmla="*/ 9 w 40"/>
              <a:gd name="T31" fmla="*/ 38 h 79"/>
              <a:gd name="T32" fmla="*/ 9 w 40"/>
              <a:gd name="T33" fmla="*/ 74 h 79"/>
              <a:gd name="T34" fmla="*/ 14 w 40"/>
              <a:gd name="T35" fmla="*/ 79 h 79"/>
              <a:gd name="T36" fmla="*/ 19 w 40"/>
              <a:gd name="T37" fmla="*/ 74 h 79"/>
              <a:gd name="T38" fmla="*/ 19 w 40"/>
              <a:gd name="T39" fmla="*/ 38 h 79"/>
              <a:gd name="T40" fmla="*/ 21 w 40"/>
              <a:gd name="T41" fmla="*/ 38 h 79"/>
              <a:gd name="T42" fmla="*/ 21 w 40"/>
              <a:gd name="T43" fmla="*/ 74 h 79"/>
              <a:gd name="T44" fmla="*/ 26 w 40"/>
              <a:gd name="T45" fmla="*/ 79 h 79"/>
              <a:gd name="T46" fmla="*/ 31 w 40"/>
              <a:gd name="T47" fmla="*/ 74 h 79"/>
              <a:gd name="T48" fmla="*/ 31 w 40"/>
              <a:gd name="T49" fmla="*/ 38 h 79"/>
              <a:gd name="T50" fmla="*/ 31 w 40"/>
              <a:gd name="T51" fmla="*/ 36 h 79"/>
              <a:gd name="T52" fmla="*/ 31 w 40"/>
              <a:gd name="T53" fmla="*/ 21 h 79"/>
              <a:gd name="T54" fmla="*/ 31 w 40"/>
              <a:gd name="T55" fmla="*/ 13 h 79"/>
              <a:gd name="T56" fmla="*/ 33 w 40"/>
              <a:gd name="T57" fmla="*/ 13 h 79"/>
              <a:gd name="T58" fmla="*/ 33 w 40"/>
              <a:gd name="T59" fmla="*/ 21 h 79"/>
              <a:gd name="T60" fmla="*/ 33 w 40"/>
              <a:gd name="T61" fmla="*/ 34 h 79"/>
              <a:gd name="T62" fmla="*/ 37 w 40"/>
              <a:gd name="T63" fmla="*/ 38 h 79"/>
              <a:gd name="T64" fmla="*/ 40 w 40"/>
              <a:gd name="T65" fmla="*/ 34 h 79"/>
              <a:gd name="T66" fmla="*/ 40 w 40"/>
              <a:gd name="T67" fmla="*/ 11 h 79"/>
              <a:gd name="T68" fmla="*/ 40 w 40"/>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1"/>
                </a:moveTo>
                <a:cubicBezTo>
                  <a:pt x="40" y="5"/>
                  <a:pt x="35" y="0"/>
                  <a:pt x="29" y="0"/>
                </a:cubicBezTo>
                <a:cubicBezTo>
                  <a:pt x="17" y="0"/>
                  <a:pt x="17" y="0"/>
                  <a:pt x="17" y="0"/>
                </a:cubicBezTo>
                <a:cubicBezTo>
                  <a:pt x="16" y="0"/>
                  <a:pt x="16" y="0"/>
                  <a:pt x="16" y="0"/>
                </a:cubicBezTo>
                <a:cubicBezTo>
                  <a:pt x="12" y="0"/>
                  <a:pt x="12" y="0"/>
                  <a:pt x="12" y="0"/>
                </a:cubicBezTo>
                <a:cubicBezTo>
                  <a:pt x="5" y="0"/>
                  <a:pt x="0" y="5"/>
                  <a:pt x="0" y="11"/>
                </a:cubicBezTo>
                <a:cubicBezTo>
                  <a:pt x="0" y="11"/>
                  <a:pt x="0" y="11"/>
                  <a:pt x="0" y="11"/>
                </a:cubicBezTo>
                <a:cubicBezTo>
                  <a:pt x="0" y="34"/>
                  <a:pt x="0" y="34"/>
                  <a:pt x="0" y="34"/>
                </a:cubicBezTo>
                <a:cubicBezTo>
                  <a:pt x="0" y="36"/>
                  <a:pt x="1" y="38"/>
                  <a:pt x="4" y="38"/>
                </a:cubicBezTo>
                <a:cubicBezTo>
                  <a:pt x="6" y="38"/>
                  <a:pt x="7" y="36"/>
                  <a:pt x="7" y="34"/>
                </a:cubicBezTo>
                <a:cubicBezTo>
                  <a:pt x="7" y="21"/>
                  <a:pt x="7" y="21"/>
                  <a:pt x="7" y="21"/>
                </a:cubicBezTo>
                <a:cubicBezTo>
                  <a:pt x="7" y="13"/>
                  <a:pt x="7" y="13"/>
                  <a:pt x="7" y="13"/>
                </a:cubicBezTo>
                <a:cubicBezTo>
                  <a:pt x="9" y="13"/>
                  <a:pt x="9" y="13"/>
                  <a:pt x="9" y="13"/>
                </a:cubicBezTo>
                <a:cubicBezTo>
                  <a:pt x="9" y="21"/>
                  <a:pt x="9" y="21"/>
                  <a:pt x="9" y="21"/>
                </a:cubicBezTo>
                <a:cubicBezTo>
                  <a:pt x="9" y="36"/>
                  <a:pt x="9" y="36"/>
                  <a:pt x="9" y="36"/>
                </a:cubicBezTo>
                <a:cubicBezTo>
                  <a:pt x="9" y="38"/>
                  <a:pt x="9" y="38"/>
                  <a:pt x="9" y="38"/>
                </a:cubicBezTo>
                <a:cubicBezTo>
                  <a:pt x="9" y="74"/>
                  <a:pt x="9" y="74"/>
                  <a:pt x="9" y="74"/>
                </a:cubicBezTo>
                <a:cubicBezTo>
                  <a:pt x="9" y="77"/>
                  <a:pt x="11" y="79"/>
                  <a:pt x="14" y="79"/>
                </a:cubicBezTo>
                <a:cubicBezTo>
                  <a:pt x="17" y="79"/>
                  <a:pt x="19" y="77"/>
                  <a:pt x="19" y="74"/>
                </a:cubicBezTo>
                <a:cubicBezTo>
                  <a:pt x="19" y="38"/>
                  <a:pt x="19" y="38"/>
                  <a:pt x="19" y="38"/>
                </a:cubicBezTo>
                <a:cubicBezTo>
                  <a:pt x="21" y="38"/>
                  <a:pt x="21" y="38"/>
                  <a:pt x="21" y="38"/>
                </a:cubicBezTo>
                <a:cubicBezTo>
                  <a:pt x="21" y="74"/>
                  <a:pt x="21" y="74"/>
                  <a:pt x="21" y="74"/>
                </a:cubicBezTo>
                <a:cubicBezTo>
                  <a:pt x="21" y="77"/>
                  <a:pt x="23" y="79"/>
                  <a:pt x="26" y="79"/>
                </a:cubicBezTo>
                <a:cubicBezTo>
                  <a:pt x="29" y="79"/>
                  <a:pt x="31" y="77"/>
                  <a:pt x="31" y="74"/>
                </a:cubicBezTo>
                <a:cubicBezTo>
                  <a:pt x="31" y="38"/>
                  <a:pt x="31" y="38"/>
                  <a:pt x="31" y="38"/>
                </a:cubicBezTo>
                <a:cubicBezTo>
                  <a:pt x="31" y="36"/>
                  <a:pt x="31" y="36"/>
                  <a:pt x="31" y="36"/>
                </a:cubicBezTo>
                <a:cubicBezTo>
                  <a:pt x="31" y="21"/>
                  <a:pt x="31" y="21"/>
                  <a:pt x="31" y="21"/>
                </a:cubicBezTo>
                <a:cubicBezTo>
                  <a:pt x="31" y="13"/>
                  <a:pt x="31" y="13"/>
                  <a:pt x="31" y="13"/>
                </a:cubicBezTo>
                <a:cubicBezTo>
                  <a:pt x="33" y="13"/>
                  <a:pt x="33" y="13"/>
                  <a:pt x="33" y="13"/>
                </a:cubicBezTo>
                <a:cubicBezTo>
                  <a:pt x="33" y="21"/>
                  <a:pt x="33" y="21"/>
                  <a:pt x="33" y="21"/>
                </a:cubicBezTo>
                <a:cubicBezTo>
                  <a:pt x="33" y="34"/>
                  <a:pt x="33" y="34"/>
                  <a:pt x="33" y="34"/>
                </a:cubicBezTo>
                <a:cubicBezTo>
                  <a:pt x="33" y="36"/>
                  <a:pt x="35" y="38"/>
                  <a:pt x="37" y="38"/>
                </a:cubicBezTo>
                <a:cubicBezTo>
                  <a:pt x="39" y="38"/>
                  <a:pt x="40" y="36"/>
                  <a:pt x="40" y="34"/>
                </a:cubicBezTo>
                <a:cubicBezTo>
                  <a:pt x="40" y="11"/>
                  <a:pt x="40" y="11"/>
                  <a:pt x="40" y="11"/>
                </a:cubicBezTo>
                <a:cubicBezTo>
                  <a:pt x="40" y="11"/>
                  <a:pt x="40" y="11"/>
                  <a:pt x="40" y="11"/>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87" name="Oval 91"/>
          <p:cNvSpPr>
            <a:spLocks noChangeArrowheads="1"/>
          </p:cNvSpPr>
          <p:nvPr/>
        </p:nvSpPr>
        <p:spPr bwMode="auto">
          <a:xfrm>
            <a:off x="4256385" y="5323658"/>
            <a:ext cx="150284" cy="158751"/>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88" name="Freeform 92"/>
          <p:cNvSpPr/>
          <p:nvPr/>
        </p:nvSpPr>
        <p:spPr bwMode="auto">
          <a:xfrm>
            <a:off x="4169602" y="5497224"/>
            <a:ext cx="321733" cy="622300"/>
          </a:xfrm>
          <a:custGeom>
            <a:avLst/>
            <a:gdLst>
              <a:gd name="T0" fmla="*/ 41 w 41"/>
              <a:gd name="T1" fmla="*/ 11 h 79"/>
              <a:gd name="T2" fmla="*/ 29 w 41"/>
              <a:gd name="T3" fmla="*/ 0 h 79"/>
              <a:gd name="T4" fmla="*/ 17 w 41"/>
              <a:gd name="T5" fmla="*/ 0 h 79"/>
              <a:gd name="T6" fmla="*/ 17 w 41"/>
              <a:gd name="T7" fmla="*/ 0 h 79"/>
              <a:gd name="T8" fmla="*/ 12 w 41"/>
              <a:gd name="T9" fmla="*/ 0 h 79"/>
              <a:gd name="T10" fmla="*/ 0 w 41"/>
              <a:gd name="T11" fmla="*/ 11 h 79"/>
              <a:gd name="T12" fmla="*/ 0 w 41"/>
              <a:gd name="T13" fmla="*/ 11 h 79"/>
              <a:gd name="T14" fmla="*/ 0 w 41"/>
              <a:gd name="T15" fmla="*/ 34 h 79"/>
              <a:gd name="T16" fmla="*/ 4 w 41"/>
              <a:gd name="T17" fmla="*/ 38 h 79"/>
              <a:gd name="T18" fmla="*/ 8 w 41"/>
              <a:gd name="T19" fmla="*/ 34 h 79"/>
              <a:gd name="T20" fmla="*/ 8 w 41"/>
              <a:gd name="T21" fmla="*/ 21 h 79"/>
              <a:gd name="T22" fmla="*/ 8 w 41"/>
              <a:gd name="T23" fmla="*/ 13 h 79"/>
              <a:gd name="T24" fmla="*/ 9 w 41"/>
              <a:gd name="T25" fmla="*/ 13 h 79"/>
              <a:gd name="T26" fmla="*/ 9 w 41"/>
              <a:gd name="T27" fmla="*/ 21 h 79"/>
              <a:gd name="T28" fmla="*/ 9 w 41"/>
              <a:gd name="T29" fmla="*/ 36 h 79"/>
              <a:gd name="T30" fmla="*/ 9 w 41"/>
              <a:gd name="T31" fmla="*/ 38 h 79"/>
              <a:gd name="T32" fmla="*/ 9 w 41"/>
              <a:gd name="T33" fmla="*/ 74 h 79"/>
              <a:gd name="T34" fmla="*/ 14 w 41"/>
              <a:gd name="T35" fmla="*/ 79 h 79"/>
              <a:gd name="T36" fmla="*/ 19 w 41"/>
              <a:gd name="T37" fmla="*/ 74 h 79"/>
              <a:gd name="T38" fmla="*/ 19 w 41"/>
              <a:gd name="T39" fmla="*/ 38 h 79"/>
              <a:gd name="T40" fmla="*/ 21 w 41"/>
              <a:gd name="T41" fmla="*/ 38 h 79"/>
              <a:gd name="T42" fmla="*/ 21 w 41"/>
              <a:gd name="T43" fmla="*/ 74 h 79"/>
              <a:gd name="T44" fmla="*/ 26 w 41"/>
              <a:gd name="T45" fmla="*/ 79 h 79"/>
              <a:gd name="T46" fmla="*/ 31 w 41"/>
              <a:gd name="T47" fmla="*/ 74 h 79"/>
              <a:gd name="T48" fmla="*/ 31 w 41"/>
              <a:gd name="T49" fmla="*/ 38 h 79"/>
              <a:gd name="T50" fmla="*/ 31 w 41"/>
              <a:gd name="T51" fmla="*/ 36 h 79"/>
              <a:gd name="T52" fmla="*/ 31 w 41"/>
              <a:gd name="T53" fmla="*/ 21 h 79"/>
              <a:gd name="T54" fmla="*/ 31 w 41"/>
              <a:gd name="T55" fmla="*/ 13 h 79"/>
              <a:gd name="T56" fmla="*/ 33 w 41"/>
              <a:gd name="T57" fmla="*/ 13 h 79"/>
              <a:gd name="T58" fmla="*/ 33 w 41"/>
              <a:gd name="T59" fmla="*/ 21 h 79"/>
              <a:gd name="T60" fmla="*/ 33 w 41"/>
              <a:gd name="T61" fmla="*/ 34 h 79"/>
              <a:gd name="T62" fmla="*/ 37 w 41"/>
              <a:gd name="T63" fmla="*/ 38 h 79"/>
              <a:gd name="T64" fmla="*/ 41 w 41"/>
              <a:gd name="T65" fmla="*/ 34 h 79"/>
              <a:gd name="T66" fmla="*/ 41 w 41"/>
              <a:gd name="T67" fmla="*/ 11 h 79"/>
              <a:gd name="T68" fmla="*/ 41 w 41"/>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1"/>
                </a:moveTo>
                <a:cubicBezTo>
                  <a:pt x="41" y="5"/>
                  <a:pt x="35" y="0"/>
                  <a:pt x="29" y="0"/>
                </a:cubicBezTo>
                <a:cubicBezTo>
                  <a:pt x="17" y="0"/>
                  <a:pt x="17" y="0"/>
                  <a:pt x="17" y="0"/>
                </a:cubicBezTo>
                <a:cubicBezTo>
                  <a:pt x="17" y="0"/>
                  <a:pt x="17" y="0"/>
                  <a:pt x="17" y="0"/>
                </a:cubicBezTo>
                <a:cubicBezTo>
                  <a:pt x="12" y="0"/>
                  <a:pt x="12" y="0"/>
                  <a:pt x="12" y="0"/>
                </a:cubicBezTo>
                <a:cubicBezTo>
                  <a:pt x="5" y="0"/>
                  <a:pt x="0" y="5"/>
                  <a:pt x="0" y="11"/>
                </a:cubicBezTo>
                <a:cubicBezTo>
                  <a:pt x="0" y="11"/>
                  <a:pt x="0" y="11"/>
                  <a:pt x="0" y="11"/>
                </a:cubicBezTo>
                <a:cubicBezTo>
                  <a:pt x="0" y="34"/>
                  <a:pt x="0" y="34"/>
                  <a:pt x="0" y="34"/>
                </a:cubicBezTo>
                <a:cubicBezTo>
                  <a:pt x="0" y="36"/>
                  <a:pt x="2" y="38"/>
                  <a:pt x="4" y="38"/>
                </a:cubicBezTo>
                <a:cubicBezTo>
                  <a:pt x="6" y="38"/>
                  <a:pt x="8" y="36"/>
                  <a:pt x="8" y="34"/>
                </a:cubicBezTo>
                <a:cubicBezTo>
                  <a:pt x="8" y="21"/>
                  <a:pt x="8" y="21"/>
                  <a:pt x="8" y="21"/>
                </a:cubicBezTo>
                <a:cubicBezTo>
                  <a:pt x="8" y="13"/>
                  <a:pt x="8" y="13"/>
                  <a:pt x="8" y="13"/>
                </a:cubicBezTo>
                <a:cubicBezTo>
                  <a:pt x="9" y="13"/>
                  <a:pt x="9" y="13"/>
                  <a:pt x="9" y="13"/>
                </a:cubicBezTo>
                <a:cubicBezTo>
                  <a:pt x="9" y="21"/>
                  <a:pt x="9" y="21"/>
                  <a:pt x="9" y="21"/>
                </a:cubicBezTo>
                <a:cubicBezTo>
                  <a:pt x="9" y="36"/>
                  <a:pt x="9" y="36"/>
                  <a:pt x="9" y="36"/>
                </a:cubicBezTo>
                <a:cubicBezTo>
                  <a:pt x="9" y="38"/>
                  <a:pt x="9" y="38"/>
                  <a:pt x="9" y="38"/>
                </a:cubicBezTo>
                <a:cubicBezTo>
                  <a:pt x="9" y="74"/>
                  <a:pt x="9" y="74"/>
                  <a:pt x="9" y="74"/>
                </a:cubicBezTo>
                <a:cubicBezTo>
                  <a:pt x="9" y="77"/>
                  <a:pt x="12" y="79"/>
                  <a:pt x="14" y="79"/>
                </a:cubicBezTo>
                <a:cubicBezTo>
                  <a:pt x="17" y="79"/>
                  <a:pt x="19" y="77"/>
                  <a:pt x="19" y="74"/>
                </a:cubicBezTo>
                <a:cubicBezTo>
                  <a:pt x="19" y="38"/>
                  <a:pt x="19" y="38"/>
                  <a:pt x="19" y="38"/>
                </a:cubicBezTo>
                <a:cubicBezTo>
                  <a:pt x="21" y="38"/>
                  <a:pt x="21" y="38"/>
                  <a:pt x="21" y="38"/>
                </a:cubicBezTo>
                <a:cubicBezTo>
                  <a:pt x="21" y="74"/>
                  <a:pt x="21" y="74"/>
                  <a:pt x="21" y="74"/>
                </a:cubicBezTo>
                <a:cubicBezTo>
                  <a:pt x="21" y="77"/>
                  <a:pt x="24" y="79"/>
                  <a:pt x="26" y="79"/>
                </a:cubicBezTo>
                <a:cubicBezTo>
                  <a:pt x="29" y="79"/>
                  <a:pt x="31" y="77"/>
                  <a:pt x="31" y="74"/>
                </a:cubicBezTo>
                <a:cubicBezTo>
                  <a:pt x="31" y="38"/>
                  <a:pt x="31" y="38"/>
                  <a:pt x="31" y="38"/>
                </a:cubicBezTo>
                <a:cubicBezTo>
                  <a:pt x="31" y="36"/>
                  <a:pt x="31" y="36"/>
                  <a:pt x="31" y="36"/>
                </a:cubicBezTo>
                <a:cubicBezTo>
                  <a:pt x="31" y="21"/>
                  <a:pt x="31" y="21"/>
                  <a:pt x="31" y="21"/>
                </a:cubicBezTo>
                <a:cubicBezTo>
                  <a:pt x="31" y="13"/>
                  <a:pt x="31" y="13"/>
                  <a:pt x="31" y="13"/>
                </a:cubicBezTo>
                <a:cubicBezTo>
                  <a:pt x="33" y="13"/>
                  <a:pt x="33" y="13"/>
                  <a:pt x="33" y="13"/>
                </a:cubicBezTo>
                <a:cubicBezTo>
                  <a:pt x="33" y="21"/>
                  <a:pt x="33" y="21"/>
                  <a:pt x="33" y="21"/>
                </a:cubicBezTo>
                <a:cubicBezTo>
                  <a:pt x="33" y="34"/>
                  <a:pt x="33" y="34"/>
                  <a:pt x="33" y="34"/>
                </a:cubicBezTo>
                <a:cubicBezTo>
                  <a:pt x="33" y="36"/>
                  <a:pt x="35" y="38"/>
                  <a:pt x="37" y="38"/>
                </a:cubicBezTo>
                <a:cubicBezTo>
                  <a:pt x="39" y="38"/>
                  <a:pt x="41" y="36"/>
                  <a:pt x="41" y="34"/>
                </a:cubicBezTo>
                <a:cubicBezTo>
                  <a:pt x="41" y="11"/>
                  <a:pt x="41" y="11"/>
                  <a:pt x="41" y="11"/>
                </a:cubicBezTo>
                <a:cubicBezTo>
                  <a:pt x="41" y="11"/>
                  <a:pt x="41" y="11"/>
                  <a:pt x="41" y="11"/>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89" name="Oval 93"/>
          <p:cNvSpPr>
            <a:spLocks noChangeArrowheads="1"/>
          </p:cNvSpPr>
          <p:nvPr/>
        </p:nvSpPr>
        <p:spPr bwMode="auto">
          <a:xfrm>
            <a:off x="4664902" y="5323658"/>
            <a:ext cx="150284" cy="158751"/>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90" name="Freeform 94"/>
          <p:cNvSpPr/>
          <p:nvPr/>
        </p:nvSpPr>
        <p:spPr bwMode="auto">
          <a:xfrm>
            <a:off x="4586584" y="5497224"/>
            <a:ext cx="315384" cy="622300"/>
          </a:xfrm>
          <a:custGeom>
            <a:avLst/>
            <a:gdLst>
              <a:gd name="T0" fmla="*/ 40 w 40"/>
              <a:gd name="T1" fmla="*/ 11 h 79"/>
              <a:gd name="T2" fmla="*/ 28 w 40"/>
              <a:gd name="T3" fmla="*/ 0 h 79"/>
              <a:gd name="T4" fmla="*/ 17 w 40"/>
              <a:gd name="T5" fmla="*/ 0 h 79"/>
              <a:gd name="T6" fmla="*/ 16 w 40"/>
              <a:gd name="T7" fmla="*/ 0 h 79"/>
              <a:gd name="T8" fmla="*/ 11 w 40"/>
              <a:gd name="T9" fmla="*/ 0 h 79"/>
              <a:gd name="T10" fmla="*/ 0 w 40"/>
              <a:gd name="T11" fmla="*/ 11 h 79"/>
              <a:gd name="T12" fmla="*/ 0 w 40"/>
              <a:gd name="T13" fmla="*/ 11 h 79"/>
              <a:gd name="T14" fmla="*/ 0 w 40"/>
              <a:gd name="T15" fmla="*/ 34 h 79"/>
              <a:gd name="T16" fmla="*/ 3 w 40"/>
              <a:gd name="T17" fmla="*/ 38 h 79"/>
              <a:gd name="T18" fmla="*/ 7 w 40"/>
              <a:gd name="T19" fmla="*/ 34 h 79"/>
              <a:gd name="T20" fmla="*/ 7 w 40"/>
              <a:gd name="T21" fmla="*/ 21 h 79"/>
              <a:gd name="T22" fmla="*/ 7 w 40"/>
              <a:gd name="T23" fmla="*/ 13 h 79"/>
              <a:gd name="T24" fmla="*/ 9 w 40"/>
              <a:gd name="T25" fmla="*/ 13 h 79"/>
              <a:gd name="T26" fmla="*/ 9 w 40"/>
              <a:gd name="T27" fmla="*/ 21 h 79"/>
              <a:gd name="T28" fmla="*/ 9 w 40"/>
              <a:gd name="T29" fmla="*/ 36 h 79"/>
              <a:gd name="T30" fmla="*/ 9 w 40"/>
              <a:gd name="T31" fmla="*/ 38 h 79"/>
              <a:gd name="T32" fmla="*/ 9 w 40"/>
              <a:gd name="T33" fmla="*/ 74 h 79"/>
              <a:gd name="T34" fmla="*/ 14 w 40"/>
              <a:gd name="T35" fmla="*/ 79 h 79"/>
              <a:gd name="T36" fmla="*/ 19 w 40"/>
              <a:gd name="T37" fmla="*/ 74 h 79"/>
              <a:gd name="T38" fmla="*/ 19 w 40"/>
              <a:gd name="T39" fmla="*/ 38 h 79"/>
              <a:gd name="T40" fmla="*/ 21 w 40"/>
              <a:gd name="T41" fmla="*/ 38 h 79"/>
              <a:gd name="T42" fmla="*/ 21 w 40"/>
              <a:gd name="T43" fmla="*/ 74 h 79"/>
              <a:gd name="T44" fmla="*/ 26 w 40"/>
              <a:gd name="T45" fmla="*/ 79 h 79"/>
              <a:gd name="T46" fmla="*/ 31 w 40"/>
              <a:gd name="T47" fmla="*/ 74 h 79"/>
              <a:gd name="T48" fmla="*/ 31 w 40"/>
              <a:gd name="T49" fmla="*/ 38 h 79"/>
              <a:gd name="T50" fmla="*/ 31 w 40"/>
              <a:gd name="T51" fmla="*/ 36 h 79"/>
              <a:gd name="T52" fmla="*/ 31 w 40"/>
              <a:gd name="T53" fmla="*/ 21 h 79"/>
              <a:gd name="T54" fmla="*/ 31 w 40"/>
              <a:gd name="T55" fmla="*/ 13 h 79"/>
              <a:gd name="T56" fmla="*/ 33 w 40"/>
              <a:gd name="T57" fmla="*/ 13 h 79"/>
              <a:gd name="T58" fmla="*/ 33 w 40"/>
              <a:gd name="T59" fmla="*/ 21 h 79"/>
              <a:gd name="T60" fmla="*/ 33 w 40"/>
              <a:gd name="T61" fmla="*/ 34 h 79"/>
              <a:gd name="T62" fmla="*/ 36 w 40"/>
              <a:gd name="T63" fmla="*/ 38 h 79"/>
              <a:gd name="T64" fmla="*/ 40 w 40"/>
              <a:gd name="T65" fmla="*/ 34 h 79"/>
              <a:gd name="T66" fmla="*/ 40 w 40"/>
              <a:gd name="T67" fmla="*/ 11 h 79"/>
              <a:gd name="T68" fmla="*/ 40 w 40"/>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1"/>
                </a:moveTo>
                <a:cubicBezTo>
                  <a:pt x="40" y="5"/>
                  <a:pt x="35" y="0"/>
                  <a:pt x="28" y="0"/>
                </a:cubicBezTo>
                <a:cubicBezTo>
                  <a:pt x="17" y="0"/>
                  <a:pt x="17" y="0"/>
                  <a:pt x="17" y="0"/>
                </a:cubicBezTo>
                <a:cubicBezTo>
                  <a:pt x="16" y="0"/>
                  <a:pt x="16" y="0"/>
                  <a:pt x="16" y="0"/>
                </a:cubicBezTo>
                <a:cubicBezTo>
                  <a:pt x="11" y="0"/>
                  <a:pt x="11" y="0"/>
                  <a:pt x="11" y="0"/>
                </a:cubicBezTo>
                <a:cubicBezTo>
                  <a:pt x="5" y="0"/>
                  <a:pt x="0" y="5"/>
                  <a:pt x="0" y="11"/>
                </a:cubicBezTo>
                <a:cubicBezTo>
                  <a:pt x="0" y="11"/>
                  <a:pt x="0" y="11"/>
                  <a:pt x="0" y="11"/>
                </a:cubicBezTo>
                <a:cubicBezTo>
                  <a:pt x="0" y="34"/>
                  <a:pt x="0" y="34"/>
                  <a:pt x="0" y="34"/>
                </a:cubicBezTo>
                <a:cubicBezTo>
                  <a:pt x="0" y="36"/>
                  <a:pt x="1" y="38"/>
                  <a:pt x="3" y="38"/>
                </a:cubicBezTo>
                <a:cubicBezTo>
                  <a:pt x="5" y="38"/>
                  <a:pt x="7" y="36"/>
                  <a:pt x="7" y="34"/>
                </a:cubicBezTo>
                <a:cubicBezTo>
                  <a:pt x="7" y="21"/>
                  <a:pt x="7" y="21"/>
                  <a:pt x="7" y="21"/>
                </a:cubicBezTo>
                <a:cubicBezTo>
                  <a:pt x="7" y="13"/>
                  <a:pt x="7" y="13"/>
                  <a:pt x="7" y="13"/>
                </a:cubicBezTo>
                <a:cubicBezTo>
                  <a:pt x="9" y="13"/>
                  <a:pt x="9" y="13"/>
                  <a:pt x="9" y="13"/>
                </a:cubicBezTo>
                <a:cubicBezTo>
                  <a:pt x="9" y="21"/>
                  <a:pt x="9" y="21"/>
                  <a:pt x="9" y="21"/>
                </a:cubicBezTo>
                <a:cubicBezTo>
                  <a:pt x="9" y="36"/>
                  <a:pt x="9" y="36"/>
                  <a:pt x="9" y="36"/>
                </a:cubicBezTo>
                <a:cubicBezTo>
                  <a:pt x="9" y="38"/>
                  <a:pt x="9" y="38"/>
                  <a:pt x="9" y="38"/>
                </a:cubicBezTo>
                <a:cubicBezTo>
                  <a:pt x="9" y="74"/>
                  <a:pt x="9" y="74"/>
                  <a:pt x="9" y="74"/>
                </a:cubicBezTo>
                <a:cubicBezTo>
                  <a:pt x="9" y="77"/>
                  <a:pt x="11" y="79"/>
                  <a:pt x="14" y="79"/>
                </a:cubicBezTo>
                <a:cubicBezTo>
                  <a:pt x="17" y="79"/>
                  <a:pt x="19" y="77"/>
                  <a:pt x="19" y="74"/>
                </a:cubicBezTo>
                <a:cubicBezTo>
                  <a:pt x="19" y="38"/>
                  <a:pt x="19" y="38"/>
                  <a:pt x="19" y="38"/>
                </a:cubicBezTo>
                <a:cubicBezTo>
                  <a:pt x="21" y="38"/>
                  <a:pt x="21" y="38"/>
                  <a:pt x="21" y="38"/>
                </a:cubicBezTo>
                <a:cubicBezTo>
                  <a:pt x="21" y="74"/>
                  <a:pt x="21" y="74"/>
                  <a:pt x="21" y="74"/>
                </a:cubicBezTo>
                <a:cubicBezTo>
                  <a:pt x="21" y="77"/>
                  <a:pt x="23" y="79"/>
                  <a:pt x="26" y="79"/>
                </a:cubicBezTo>
                <a:cubicBezTo>
                  <a:pt x="29" y="79"/>
                  <a:pt x="31" y="77"/>
                  <a:pt x="31" y="74"/>
                </a:cubicBezTo>
                <a:cubicBezTo>
                  <a:pt x="31" y="38"/>
                  <a:pt x="31" y="38"/>
                  <a:pt x="31" y="38"/>
                </a:cubicBezTo>
                <a:cubicBezTo>
                  <a:pt x="31" y="36"/>
                  <a:pt x="31" y="36"/>
                  <a:pt x="31" y="36"/>
                </a:cubicBezTo>
                <a:cubicBezTo>
                  <a:pt x="31" y="21"/>
                  <a:pt x="31" y="21"/>
                  <a:pt x="31" y="21"/>
                </a:cubicBezTo>
                <a:cubicBezTo>
                  <a:pt x="31" y="13"/>
                  <a:pt x="31" y="13"/>
                  <a:pt x="31" y="13"/>
                </a:cubicBezTo>
                <a:cubicBezTo>
                  <a:pt x="33" y="13"/>
                  <a:pt x="33" y="13"/>
                  <a:pt x="33" y="13"/>
                </a:cubicBezTo>
                <a:cubicBezTo>
                  <a:pt x="33" y="21"/>
                  <a:pt x="33" y="21"/>
                  <a:pt x="33" y="21"/>
                </a:cubicBezTo>
                <a:cubicBezTo>
                  <a:pt x="33" y="34"/>
                  <a:pt x="33" y="34"/>
                  <a:pt x="33" y="34"/>
                </a:cubicBezTo>
                <a:cubicBezTo>
                  <a:pt x="33" y="36"/>
                  <a:pt x="34" y="38"/>
                  <a:pt x="36" y="38"/>
                </a:cubicBezTo>
                <a:cubicBezTo>
                  <a:pt x="38" y="38"/>
                  <a:pt x="40" y="36"/>
                  <a:pt x="40" y="34"/>
                </a:cubicBezTo>
                <a:cubicBezTo>
                  <a:pt x="40" y="11"/>
                  <a:pt x="40" y="11"/>
                  <a:pt x="40" y="11"/>
                </a:cubicBezTo>
                <a:cubicBezTo>
                  <a:pt x="40" y="11"/>
                  <a:pt x="40" y="11"/>
                  <a:pt x="40" y="11"/>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91" name="Oval 95"/>
          <p:cNvSpPr>
            <a:spLocks noChangeArrowheads="1"/>
          </p:cNvSpPr>
          <p:nvPr/>
        </p:nvSpPr>
        <p:spPr bwMode="auto">
          <a:xfrm>
            <a:off x="5081885" y="5323658"/>
            <a:ext cx="150284" cy="158751"/>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92" name="Freeform 96"/>
          <p:cNvSpPr/>
          <p:nvPr/>
        </p:nvSpPr>
        <p:spPr bwMode="auto">
          <a:xfrm>
            <a:off x="4995101" y="5497224"/>
            <a:ext cx="315384" cy="622300"/>
          </a:xfrm>
          <a:custGeom>
            <a:avLst/>
            <a:gdLst>
              <a:gd name="T0" fmla="*/ 40 w 40"/>
              <a:gd name="T1" fmla="*/ 11 h 79"/>
              <a:gd name="T2" fmla="*/ 29 w 40"/>
              <a:gd name="T3" fmla="*/ 0 h 79"/>
              <a:gd name="T4" fmla="*/ 17 w 40"/>
              <a:gd name="T5" fmla="*/ 0 h 79"/>
              <a:gd name="T6" fmla="*/ 16 w 40"/>
              <a:gd name="T7" fmla="*/ 0 h 79"/>
              <a:gd name="T8" fmla="*/ 12 w 40"/>
              <a:gd name="T9" fmla="*/ 0 h 79"/>
              <a:gd name="T10" fmla="*/ 0 w 40"/>
              <a:gd name="T11" fmla="*/ 11 h 79"/>
              <a:gd name="T12" fmla="*/ 0 w 40"/>
              <a:gd name="T13" fmla="*/ 11 h 79"/>
              <a:gd name="T14" fmla="*/ 0 w 40"/>
              <a:gd name="T15" fmla="*/ 34 h 79"/>
              <a:gd name="T16" fmla="*/ 4 w 40"/>
              <a:gd name="T17" fmla="*/ 38 h 79"/>
              <a:gd name="T18" fmla="*/ 7 w 40"/>
              <a:gd name="T19" fmla="*/ 34 h 79"/>
              <a:gd name="T20" fmla="*/ 7 w 40"/>
              <a:gd name="T21" fmla="*/ 21 h 79"/>
              <a:gd name="T22" fmla="*/ 7 w 40"/>
              <a:gd name="T23" fmla="*/ 13 h 79"/>
              <a:gd name="T24" fmla="*/ 9 w 40"/>
              <a:gd name="T25" fmla="*/ 13 h 79"/>
              <a:gd name="T26" fmla="*/ 9 w 40"/>
              <a:gd name="T27" fmla="*/ 21 h 79"/>
              <a:gd name="T28" fmla="*/ 9 w 40"/>
              <a:gd name="T29" fmla="*/ 36 h 79"/>
              <a:gd name="T30" fmla="*/ 9 w 40"/>
              <a:gd name="T31" fmla="*/ 38 h 79"/>
              <a:gd name="T32" fmla="*/ 9 w 40"/>
              <a:gd name="T33" fmla="*/ 74 h 79"/>
              <a:gd name="T34" fmla="*/ 14 w 40"/>
              <a:gd name="T35" fmla="*/ 79 h 79"/>
              <a:gd name="T36" fmla="*/ 19 w 40"/>
              <a:gd name="T37" fmla="*/ 74 h 79"/>
              <a:gd name="T38" fmla="*/ 19 w 40"/>
              <a:gd name="T39" fmla="*/ 38 h 79"/>
              <a:gd name="T40" fmla="*/ 21 w 40"/>
              <a:gd name="T41" fmla="*/ 38 h 79"/>
              <a:gd name="T42" fmla="*/ 21 w 40"/>
              <a:gd name="T43" fmla="*/ 74 h 79"/>
              <a:gd name="T44" fmla="*/ 26 w 40"/>
              <a:gd name="T45" fmla="*/ 79 h 79"/>
              <a:gd name="T46" fmla="*/ 31 w 40"/>
              <a:gd name="T47" fmla="*/ 74 h 79"/>
              <a:gd name="T48" fmla="*/ 31 w 40"/>
              <a:gd name="T49" fmla="*/ 38 h 79"/>
              <a:gd name="T50" fmla="*/ 31 w 40"/>
              <a:gd name="T51" fmla="*/ 36 h 79"/>
              <a:gd name="T52" fmla="*/ 31 w 40"/>
              <a:gd name="T53" fmla="*/ 21 h 79"/>
              <a:gd name="T54" fmla="*/ 31 w 40"/>
              <a:gd name="T55" fmla="*/ 13 h 79"/>
              <a:gd name="T56" fmla="*/ 33 w 40"/>
              <a:gd name="T57" fmla="*/ 13 h 79"/>
              <a:gd name="T58" fmla="*/ 33 w 40"/>
              <a:gd name="T59" fmla="*/ 21 h 79"/>
              <a:gd name="T60" fmla="*/ 33 w 40"/>
              <a:gd name="T61" fmla="*/ 34 h 79"/>
              <a:gd name="T62" fmla="*/ 37 w 40"/>
              <a:gd name="T63" fmla="*/ 38 h 79"/>
              <a:gd name="T64" fmla="*/ 40 w 40"/>
              <a:gd name="T65" fmla="*/ 34 h 79"/>
              <a:gd name="T66" fmla="*/ 40 w 40"/>
              <a:gd name="T67" fmla="*/ 11 h 79"/>
              <a:gd name="T68" fmla="*/ 40 w 40"/>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1"/>
                </a:moveTo>
                <a:cubicBezTo>
                  <a:pt x="40" y="5"/>
                  <a:pt x="35" y="0"/>
                  <a:pt x="29" y="0"/>
                </a:cubicBezTo>
                <a:cubicBezTo>
                  <a:pt x="17" y="0"/>
                  <a:pt x="17" y="0"/>
                  <a:pt x="17" y="0"/>
                </a:cubicBezTo>
                <a:cubicBezTo>
                  <a:pt x="16" y="0"/>
                  <a:pt x="16" y="0"/>
                  <a:pt x="16" y="0"/>
                </a:cubicBezTo>
                <a:cubicBezTo>
                  <a:pt x="12" y="0"/>
                  <a:pt x="12" y="0"/>
                  <a:pt x="12" y="0"/>
                </a:cubicBezTo>
                <a:cubicBezTo>
                  <a:pt x="5" y="0"/>
                  <a:pt x="0" y="5"/>
                  <a:pt x="0" y="11"/>
                </a:cubicBezTo>
                <a:cubicBezTo>
                  <a:pt x="0" y="11"/>
                  <a:pt x="0" y="11"/>
                  <a:pt x="0" y="11"/>
                </a:cubicBezTo>
                <a:cubicBezTo>
                  <a:pt x="0" y="34"/>
                  <a:pt x="0" y="34"/>
                  <a:pt x="0" y="34"/>
                </a:cubicBezTo>
                <a:cubicBezTo>
                  <a:pt x="0" y="36"/>
                  <a:pt x="2" y="38"/>
                  <a:pt x="4" y="38"/>
                </a:cubicBezTo>
                <a:cubicBezTo>
                  <a:pt x="6" y="38"/>
                  <a:pt x="7" y="36"/>
                  <a:pt x="7" y="34"/>
                </a:cubicBezTo>
                <a:cubicBezTo>
                  <a:pt x="7" y="21"/>
                  <a:pt x="7" y="21"/>
                  <a:pt x="7" y="21"/>
                </a:cubicBezTo>
                <a:cubicBezTo>
                  <a:pt x="7" y="13"/>
                  <a:pt x="7" y="13"/>
                  <a:pt x="7" y="13"/>
                </a:cubicBezTo>
                <a:cubicBezTo>
                  <a:pt x="9" y="13"/>
                  <a:pt x="9" y="13"/>
                  <a:pt x="9" y="13"/>
                </a:cubicBezTo>
                <a:cubicBezTo>
                  <a:pt x="9" y="21"/>
                  <a:pt x="9" y="21"/>
                  <a:pt x="9" y="21"/>
                </a:cubicBezTo>
                <a:cubicBezTo>
                  <a:pt x="9" y="36"/>
                  <a:pt x="9" y="36"/>
                  <a:pt x="9" y="36"/>
                </a:cubicBezTo>
                <a:cubicBezTo>
                  <a:pt x="9" y="38"/>
                  <a:pt x="9" y="38"/>
                  <a:pt x="9" y="38"/>
                </a:cubicBezTo>
                <a:cubicBezTo>
                  <a:pt x="9" y="74"/>
                  <a:pt x="9" y="74"/>
                  <a:pt x="9" y="74"/>
                </a:cubicBezTo>
                <a:cubicBezTo>
                  <a:pt x="9" y="77"/>
                  <a:pt x="11" y="79"/>
                  <a:pt x="14" y="79"/>
                </a:cubicBezTo>
                <a:cubicBezTo>
                  <a:pt x="17" y="79"/>
                  <a:pt x="19" y="77"/>
                  <a:pt x="19" y="74"/>
                </a:cubicBezTo>
                <a:cubicBezTo>
                  <a:pt x="19" y="38"/>
                  <a:pt x="19" y="38"/>
                  <a:pt x="19" y="38"/>
                </a:cubicBezTo>
                <a:cubicBezTo>
                  <a:pt x="21" y="38"/>
                  <a:pt x="21" y="38"/>
                  <a:pt x="21" y="38"/>
                </a:cubicBezTo>
                <a:cubicBezTo>
                  <a:pt x="21" y="74"/>
                  <a:pt x="21" y="74"/>
                  <a:pt x="21" y="74"/>
                </a:cubicBezTo>
                <a:cubicBezTo>
                  <a:pt x="21" y="77"/>
                  <a:pt x="23" y="79"/>
                  <a:pt x="26" y="79"/>
                </a:cubicBezTo>
                <a:cubicBezTo>
                  <a:pt x="29" y="79"/>
                  <a:pt x="31" y="77"/>
                  <a:pt x="31" y="74"/>
                </a:cubicBezTo>
                <a:cubicBezTo>
                  <a:pt x="31" y="38"/>
                  <a:pt x="31" y="38"/>
                  <a:pt x="31" y="38"/>
                </a:cubicBezTo>
                <a:cubicBezTo>
                  <a:pt x="31" y="36"/>
                  <a:pt x="31" y="36"/>
                  <a:pt x="31" y="36"/>
                </a:cubicBezTo>
                <a:cubicBezTo>
                  <a:pt x="31" y="21"/>
                  <a:pt x="31" y="21"/>
                  <a:pt x="31" y="21"/>
                </a:cubicBezTo>
                <a:cubicBezTo>
                  <a:pt x="31" y="13"/>
                  <a:pt x="31" y="13"/>
                  <a:pt x="31" y="13"/>
                </a:cubicBezTo>
                <a:cubicBezTo>
                  <a:pt x="33" y="13"/>
                  <a:pt x="33" y="13"/>
                  <a:pt x="33" y="13"/>
                </a:cubicBezTo>
                <a:cubicBezTo>
                  <a:pt x="33" y="21"/>
                  <a:pt x="33" y="21"/>
                  <a:pt x="33" y="21"/>
                </a:cubicBezTo>
                <a:cubicBezTo>
                  <a:pt x="33" y="34"/>
                  <a:pt x="33" y="34"/>
                  <a:pt x="33" y="34"/>
                </a:cubicBezTo>
                <a:cubicBezTo>
                  <a:pt x="33" y="36"/>
                  <a:pt x="35" y="38"/>
                  <a:pt x="37" y="38"/>
                </a:cubicBezTo>
                <a:cubicBezTo>
                  <a:pt x="39" y="38"/>
                  <a:pt x="40" y="36"/>
                  <a:pt x="40" y="34"/>
                </a:cubicBezTo>
                <a:cubicBezTo>
                  <a:pt x="40" y="11"/>
                  <a:pt x="40" y="11"/>
                  <a:pt x="40" y="11"/>
                </a:cubicBezTo>
                <a:cubicBezTo>
                  <a:pt x="40" y="11"/>
                  <a:pt x="40" y="11"/>
                  <a:pt x="40" y="11"/>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93" name="Oval 97"/>
          <p:cNvSpPr>
            <a:spLocks noChangeArrowheads="1"/>
          </p:cNvSpPr>
          <p:nvPr/>
        </p:nvSpPr>
        <p:spPr bwMode="auto">
          <a:xfrm>
            <a:off x="5490402" y="5323658"/>
            <a:ext cx="150284" cy="158751"/>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94" name="Freeform 98"/>
          <p:cNvSpPr/>
          <p:nvPr/>
        </p:nvSpPr>
        <p:spPr bwMode="auto">
          <a:xfrm>
            <a:off x="5403617" y="5497224"/>
            <a:ext cx="323851" cy="622300"/>
          </a:xfrm>
          <a:custGeom>
            <a:avLst/>
            <a:gdLst>
              <a:gd name="T0" fmla="*/ 41 w 41"/>
              <a:gd name="T1" fmla="*/ 11 h 79"/>
              <a:gd name="T2" fmla="*/ 29 w 41"/>
              <a:gd name="T3" fmla="*/ 0 h 79"/>
              <a:gd name="T4" fmla="*/ 17 w 41"/>
              <a:gd name="T5" fmla="*/ 0 h 79"/>
              <a:gd name="T6" fmla="*/ 17 w 41"/>
              <a:gd name="T7" fmla="*/ 0 h 79"/>
              <a:gd name="T8" fmla="*/ 12 w 41"/>
              <a:gd name="T9" fmla="*/ 0 h 79"/>
              <a:gd name="T10" fmla="*/ 0 w 41"/>
              <a:gd name="T11" fmla="*/ 11 h 79"/>
              <a:gd name="T12" fmla="*/ 0 w 41"/>
              <a:gd name="T13" fmla="*/ 11 h 79"/>
              <a:gd name="T14" fmla="*/ 0 w 41"/>
              <a:gd name="T15" fmla="*/ 34 h 79"/>
              <a:gd name="T16" fmla="*/ 4 w 41"/>
              <a:gd name="T17" fmla="*/ 38 h 79"/>
              <a:gd name="T18" fmla="*/ 8 w 41"/>
              <a:gd name="T19" fmla="*/ 34 h 79"/>
              <a:gd name="T20" fmla="*/ 8 w 41"/>
              <a:gd name="T21" fmla="*/ 21 h 79"/>
              <a:gd name="T22" fmla="*/ 8 w 41"/>
              <a:gd name="T23" fmla="*/ 13 h 79"/>
              <a:gd name="T24" fmla="*/ 10 w 41"/>
              <a:gd name="T25" fmla="*/ 13 h 79"/>
              <a:gd name="T26" fmla="*/ 10 w 41"/>
              <a:gd name="T27" fmla="*/ 21 h 79"/>
              <a:gd name="T28" fmla="*/ 10 w 41"/>
              <a:gd name="T29" fmla="*/ 36 h 79"/>
              <a:gd name="T30" fmla="*/ 10 w 41"/>
              <a:gd name="T31" fmla="*/ 38 h 79"/>
              <a:gd name="T32" fmla="*/ 10 w 41"/>
              <a:gd name="T33" fmla="*/ 74 h 79"/>
              <a:gd name="T34" fmla="*/ 15 w 41"/>
              <a:gd name="T35" fmla="*/ 79 h 79"/>
              <a:gd name="T36" fmla="*/ 20 w 41"/>
              <a:gd name="T37" fmla="*/ 74 h 79"/>
              <a:gd name="T38" fmla="*/ 20 w 41"/>
              <a:gd name="T39" fmla="*/ 38 h 79"/>
              <a:gd name="T40" fmla="*/ 22 w 41"/>
              <a:gd name="T41" fmla="*/ 38 h 79"/>
              <a:gd name="T42" fmla="*/ 22 w 41"/>
              <a:gd name="T43" fmla="*/ 74 h 79"/>
              <a:gd name="T44" fmla="*/ 27 w 41"/>
              <a:gd name="T45" fmla="*/ 79 h 79"/>
              <a:gd name="T46" fmla="*/ 32 w 41"/>
              <a:gd name="T47" fmla="*/ 74 h 79"/>
              <a:gd name="T48" fmla="*/ 32 w 41"/>
              <a:gd name="T49" fmla="*/ 38 h 79"/>
              <a:gd name="T50" fmla="*/ 32 w 41"/>
              <a:gd name="T51" fmla="*/ 36 h 79"/>
              <a:gd name="T52" fmla="*/ 32 w 41"/>
              <a:gd name="T53" fmla="*/ 21 h 79"/>
              <a:gd name="T54" fmla="*/ 32 w 41"/>
              <a:gd name="T55" fmla="*/ 13 h 79"/>
              <a:gd name="T56" fmla="*/ 33 w 41"/>
              <a:gd name="T57" fmla="*/ 13 h 79"/>
              <a:gd name="T58" fmla="*/ 33 w 41"/>
              <a:gd name="T59" fmla="*/ 21 h 79"/>
              <a:gd name="T60" fmla="*/ 33 w 41"/>
              <a:gd name="T61" fmla="*/ 34 h 79"/>
              <a:gd name="T62" fmla="*/ 37 w 41"/>
              <a:gd name="T63" fmla="*/ 38 h 79"/>
              <a:gd name="T64" fmla="*/ 41 w 41"/>
              <a:gd name="T65" fmla="*/ 34 h 79"/>
              <a:gd name="T66" fmla="*/ 41 w 41"/>
              <a:gd name="T67" fmla="*/ 11 h 79"/>
              <a:gd name="T68" fmla="*/ 41 w 41"/>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1"/>
                </a:moveTo>
                <a:cubicBezTo>
                  <a:pt x="41" y="5"/>
                  <a:pt x="36" y="0"/>
                  <a:pt x="29" y="0"/>
                </a:cubicBezTo>
                <a:cubicBezTo>
                  <a:pt x="17" y="0"/>
                  <a:pt x="17" y="0"/>
                  <a:pt x="17" y="0"/>
                </a:cubicBezTo>
                <a:cubicBezTo>
                  <a:pt x="17" y="0"/>
                  <a:pt x="17" y="0"/>
                  <a:pt x="17" y="0"/>
                </a:cubicBezTo>
                <a:cubicBezTo>
                  <a:pt x="12" y="0"/>
                  <a:pt x="12" y="0"/>
                  <a:pt x="12" y="0"/>
                </a:cubicBezTo>
                <a:cubicBezTo>
                  <a:pt x="6" y="0"/>
                  <a:pt x="0" y="5"/>
                  <a:pt x="0" y="11"/>
                </a:cubicBezTo>
                <a:cubicBezTo>
                  <a:pt x="0" y="11"/>
                  <a:pt x="0" y="11"/>
                  <a:pt x="0" y="11"/>
                </a:cubicBezTo>
                <a:cubicBezTo>
                  <a:pt x="0" y="34"/>
                  <a:pt x="0" y="34"/>
                  <a:pt x="0" y="34"/>
                </a:cubicBezTo>
                <a:cubicBezTo>
                  <a:pt x="0" y="36"/>
                  <a:pt x="2" y="38"/>
                  <a:pt x="4" y="38"/>
                </a:cubicBezTo>
                <a:cubicBezTo>
                  <a:pt x="6" y="38"/>
                  <a:pt x="8" y="36"/>
                  <a:pt x="8" y="34"/>
                </a:cubicBezTo>
                <a:cubicBezTo>
                  <a:pt x="8" y="21"/>
                  <a:pt x="8" y="21"/>
                  <a:pt x="8" y="21"/>
                </a:cubicBezTo>
                <a:cubicBezTo>
                  <a:pt x="8" y="13"/>
                  <a:pt x="8" y="13"/>
                  <a:pt x="8" y="13"/>
                </a:cubicBezTo>
                <a:cubicBezTo>
                  <a:pt x="10" y="13"/>
                  <a:pt x="10" y="13"/>
                  <a:pt x="10" y="13"/>
                </a:cubicBezTo>
                <a:cubicBezTo>
                  <a:pt x="10" y="21"/>
                  <a:pt x="10" y="21"/>
                  <a:pt x="10" y="21"/>
                </a:cubicBezTo>
                <a:cubicBezTo>
                  <a:pt x="10" y="36"/>
                  <a:pt x="10" y="36"/>
                  <a:pt x="10" y="36"/>
                </a:cubicBezTo>
                <a:cubicBezTo>
                  <a:pt x="10" y="38"/>
                  <a:pt x="10" y="38"/>
                  <a:pt x="10" y="38"/>
                </a:cubicBezTo>
                <a:cubicBezTo>
                  <a:pt x="10" y="74"/>
                  <a:pt x="10" y="74"/>
                  <a:pt x="10" y="74"/>
                </a:cubicBezTo>
                <a:cubicBezTo>
                  <a:pt x="10" y="77"/>
                  <a:pt x="12" y="79"/>
                  <a:pt x="15" y="79"/>
                </a:cubicBezTo>
                <a:cubicBezTo>
                  <a:pt x="17" y="79"/>
                  <a:pt x="20" y="77"/>
                  <a:pt x="20" y="74"/>
                </a:cubicBezTo>
                <a:cubicBezTo>
                  <a:pt x="20" y="38"/>
                  <a:pt x="20" y="38"/>
                  <a:pt x="20" y="38"/>
                </a:cubicBezTo>
                <a:cubicBezTo>
                  <a:pt x="22" y="38"/>
                  <a:pt x="22" y="38"/>
                  <a:pt x="22" y="38"/>
                </a:cubicBezTo>
                <a:cubicBezTo>
                  <a:pt x="22" y="74"/>
                  <a:pt x="22" y="74"/>
                  <a:pt x="22" y="74"/>
                </a:cubicBezTo>
                <a:cubicBezTo>
                  <a:pt x="22" y="77"/>
                  <a:pt x="24" y="79"/>
                  <a:pt x="27" y="79"/>
                </a:cubicBezTo>
                <a:cubicBezTo>
                  <a:pt x="29" y="79"/>
                  <a:pt x="32" y="77"/>
                  <a:pt x="32" y="74"/>
                </a:cubicBezTo>
                <a:cubicBezTo>
                  <a:pt x="32" y="38"/>
                  <a:pt x="32" y="38"/>
                  <a:pt x="32" y="38"/>
                </a:cubicBezTo>
                <a:cubicBezTo>
                  <a:pt x="32" y="36"/>
                  <a:pt x="32" y="36"/>
                  <a:pt x="32" y="36"/>
                </a:cubicBezTo>
                <a:cubicBezTo>
                  <a:pt x="32" y="21"/>
                  <a:pt x="32" y="21"/>
                  <a:pt x="32" y="21"/>
                </a:cubicBezTo>
                <a:cubicBezTo>
                  <a:pt x="32" y="13"/>
                  <a:pt x="32" y="13"/>
                  <a:pt x="32" y="13"/>
                </a:cubicBezTo>
                <a:cubicBezTo>
                  <a:pt x="33" y="13"/>
                  <a:pt x="33" y="13"/>
                  <a:pt x="33" y="13"/>
                </a:cubicBezTo>
                <a:cubicBezTo>
                  <a:pt x="33" y="21"/>
                  <a:pt x="33" y="21"/>
                  <a:pt x="33" y="21"/>
                </a:cubicBezTo>
                <a:cubicBezTo>
                  <a:pt x="33" y="34"/>
                  <a:pt x="33" y="34"/>
                  <a:pt x="33" y="34"/>
                </a:cubicBezTo>
                <a:cubicBezTo>
                  <a:pt x="33" y="36"/>
                  <a:pt x="35" y="38"/>
                  <a:pt x="37" y="38"/>
                </a:cubicBezTo>
                <a:cubicBezTo>
                  <a:pt x="39" y="38"/>
                  <a:pt x="41" y="36"/>
                  <a:pt x="41" y="34"/>
                </a:cubicBezTo>
                <a:cubicBezTo>
                  <a:pt x="41" y="11"/>
                  <a:pt x="41" y="11"/>
                  <a:pt x="41" y="11"/>
                </a:cubicBezTo>
                <a:cubicBezTo>
                  <a:pt x="41" y="11"/>
                  <a:pt x="41" y="11"/>
                  <a:pt x="41" y="11"/>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95" name="Oval 99"/>
          <p:cNvSpPr>
            <a:spLocks noChangeArrowheads="1"/>
          </p:cNvSpPr>
          <p:nvPr/>
        </p:nvSpPr>
        <p:spPr bwMode="auto">
          <a:xfrm>
            <a:off x="5898918" y="5323658"/>
            <a:ext cx="158751" cy="158751"/>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96" name="Freeform 100"/>
          <p:cNvSpPr/>
          <p:nvPr/>
        </p:nvSpPr>
        <p:spPr bwMode="auto">
          <a:xfrm>
            <a:off x="5820601" y="5497224"/>
            <a:ext cx="315384" cy="622300"/>
          </a:xfrm>
          <a:custGeom>
            <a:avLst/>
            <a:gdLst>
              <a:gd name="T0" fmla="*/ 40 w 40"/>
              <a:gd name="T1" fmla="*/ 11 h 79"/>
              <a:gd name="T2" fmla="*/ 28 w 40"/>
              <a:gd name="T3" fmla="*/ 0 h 79"/>
              <a:gd name="T4" fmla="*/ 17 w 40"/>
              <a:gd name="T5" fmla="*/ 0 h 79"/>
              <a:gd name="T6" fmla="*/ 16 w 40"/>
              <a:gd name="T7" fmla="*/ 0 h 79"/>
              <a:gd name="T8" fmla="*/ 11 w 40"/>
              <a:gd name="T9" fmla="*/ 0 h 79"/>
              <a:gd name="T10" fmla="*/ 0 w 40"/>
              <a:gd name="T11" fmla="*/ 11 h 79"/>
              <a:gd name="T12" fmla="*/ 0 w 40"/>
              <a:gd name="T13" fmla="*/ 11 h 79"/>
              <a:gd name="T14" fmla="*/ 0 w 40"/>
              <a:gd name="T15" fmla="*/ 34 h 79"/>
              <a:gd name="T16" fmla="*/ 3 w 40"/>
              <a:gd name="T17" fmla="*/ 38 h 79"/>
              <a:gd name="T18" fmla="*/ 7 w 40"/>
              <a:gd name="T19" fmla="*/ 34 h 79"/>
              <a:gd name="T20" fmla="*/ 7 w 40"/>
              <a:gd name="T21" fmla="*/ 21 h 79"/>
              <a:gd name="T22" fmla="*/ 7 w 40"/>
              <a:gd name="T23" fmla="*/ 13 h 79"/>
              <a:gd name="T24" fmla="*/ 9 w 40"/>
              <a:gd name="T25" fmla="*/ 13 h 79"/>
              <a:gd name="T26" fmla="*/ 9 w 40"/>
              <a:gd name="T27" fmla="*/ 21 h 79"/>
              <a:gd name="T28" fmla="*/ 9 w 40"/>
              <a:gd name="T29" fmla="*/ 36 h 79"/>
              <a:gd name="T30" fmla="*/ 9 w 40"/>
              <a:gd name="T31" fmla="*/ 38 h 79"/>
              <a:gd name="T32" fmla="*/ 9 w 40"/>
              <a:gd name="T33" fmla="*/ 74 h 79"/>
              <a:gd name="T34" fmla="*/ 14 w 40"/>
              <a:gd name="T35" fmla="*/ 79 h 79"/>
              <a:gd name="T36" fmla="*/ 19 w 40"/>
              <a:gd name="T37" fmla="*/ 74 h 79"/>
              <a:gd name="T38" fmla="*/ 19 w 40"/>
              <a:gd name="T39" fmla="*/ 38 h 79"/>
              <a:gd name="T40" fmla="*/ 21 w 40"/>
              <a:gd name="T41" fmla="*/ 38 h 79"/>
              <a:gd name="T42" fmla="*/ 21 w 40"/>
              <a:gd name="T43" fmla="*/ 74 h 79"/>
              <a:gd name="T44" fmla="*/ 26 w 40"/>
              <a:gd name="T45" fmla="*/ 79 h 79"/>
              <a:gd name="T46" fmla="*/ 31 w 40"/>
              <a:gd name="T47" fmla="*/ 74 h 79"/>
              <a:gd name="T48" fmla="*/ 31 w 40"/>
              <a:gd name="T49" fmla="*/ 38 h 79"/>
              <a:gd name="T50" fmla="*/ 31 w 40"/>
              <a:gd name="T51" fmla="*/ 36 h 79"/>
              <a:gd name="T52" fmla="*/ 31 w 40"/>
              <a:gd name="T53" fmla="*/ 21 h 79"/>
              <a:gd name="T54" fmla="*/ 31 w 40"/>
              <a:gd name="T55" fmla="*/ 13 h 79"/>
              <a:gd name="T56" fmla="*/ 33 w 40"/>
              <a:gd name="T57" fmla="*/ 13 h 79"/>
              <a:gd name="T58" fmla="*/ 33 w 40"/>
              <a:gd name="T59" fmla="*/ 21 h 79"/>
              <a:gd name="T60" fmla="*/ 33 w 40"/>
              <a:gd name="T61" fmla="*/ 34 h 79"/>
              <a:gd name="T62" fmla="*/ 36 w 40"/>
              <a:gd name="T63" fmla="*/ 38 h 79"/>
              <a:gd name="T64" fmla="*/ 40 w 40"/>
              <a:gd name="T65" fmla="*/ 34 h 79"/>
              <a:gd name="T66" fmla="*/ 40 w 40"/>
              <a:gd name="T67" fmla="*/ 11 h 79"/>
              <a:gd name="T68" fmla="*/ 40 w 40"/>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1"/>
                </a:moveTo>
                <a:cubicBezTo>
                  <a:pt x="40" y="5"/>
                  <a:pt x="35" y="0"/>
                  <a:pt x="28" y="0"/>
                </a:cubicBezTo>
                <a:cubicBezTo>
                  <a:pt x="17" y="0"/>
                  <a:pt x="17" y="0"/>
                  <a:pt x="17" y="0"/>
                </a:cubicBezTo>
                <a:cubicBezTo>
                  <a:pt x="16" y="0"/>
                  <a:pt x="16" y="0"/>
                  <a:pt x="16" y="0"/>
                </a:cubicBezTo>
                <a:cubicBezTo>
                  <a:pt x="11" y="0"/>
                  <a:pt x="11" y="0"/>
                  <a:pt x="11" y="0"/>
                </a:cubicBezTo>
                <a:cubicBezTo>
                  <a:pt x="5" y="0"/>
                  <a:pt x="0" y="5"/>
                  <a:pt x="0" y="11"/>
                </a:cubicBezTo>
                <a:cubicBezTo>
                  <a:pt x="0" y="11"/>
                  <a:pt x="0" y="11"/>
                  <a:pt x="0" y="11"/>
                </a:cubicBezTo>
                <a:cubicBezTo>
                  <a:pt x="0" y="34"/>
                  <a:pt x="0" y="34"/>
                  <a:pt x="0" y="34"/>
                </a:cubicBezTo>
                <a:cubicBezTo>
                  <a:pt x="0" y="36"/>
                  <a:pt x="1" y="38"/>
                  <a:pt x="3" y="38"/>
                </a:cubicBezTo>
                <a:cubicBezTo>
                  <a:pt x="5" y="38"/>
                  <a:pt x="7" y="36"/>
                  <a:pt x="7" y="34"/>
                </a:cubicBezTo>
                <a:cubicBezTo>
                  <a:pt x="7" y="21"/>
                  <a:pt x="7" y="21"/>
                  <a:pt x="7" y="21"/>
                </a:cubicBezTo>
                <a:cubicBezTo>
                  <a:pt x="7" y="13"/>
                  <a:pt x="7" y="13"/>
                  <a:pt x="7" y="13"/>
                </a:cubicBezTo>
                <a:cubicBezTo>
                  <a:pt x="9" y="13"/>
                  <a:pt x="9" y="13"/>
                  <a:pt x="9" y="13"/>
                </a:cubicBezTo>
                <a:cubicBezTo>
                  <a:pt x="9" y="21"/>
                  <a:pt x="9" y="21"/>
                  <a:pt x="9" y="21"/>
                </a:cubicBezTo>
                <a:cubicBezTo>
                  <a:pt x="9" y="36"/>
                  <a:pt x="9" y="36"/>
                  <a:pt x="9" y="36"/>
                </a:cubicBezTo>
                <a:cubicBezTo>
                  <a:pt x="9" y="38"/>
                  <a:pt x="9" y="38"/>
                  <a:pt x="9" y="38"/>
                </a:cubicBezTo>
                <a:cubicBezTo>
                  <a:pt x="9" y="74"/>
                  <a:pt x="9" y="74"/>
                  <a:pt x="9" y="74"/>
                </a:cubicBezTo>
                <a:cubicBezTo>
                  <a:pt x="9" y="77"/>
                  <a:pt x="11" y="79"/>
                  <a:pt x="14" y="79"/>
                </a:cubicBezTo>
                <a:cubicBezTo>
                  <a:pt x="17" y="79"/>
                  <a:pt x="19" y="77"/>
                  <a:pt x="19" y="74"/>
                </a:cubicBezTo>
                <a:cubicBezTo>
                  <a:pt x="19" y="38"/>
                  <a:pt x="19" y="38"/>
                  <a:pt x="19" y="38"/>
                </a:cubicBezTo>
                <a:cubicBezTo>
                  <a:pt x="21" y="38"/>
                  <a:pt x="21" y="38"/>
                  <a:pt x="21" y="38"/>
                </a:cubicBezTo>
                <a:cubicBezTo>
                  <a:pt x="21" y="74"/>
                  <a:pt x="21" y="74"/>
                  <a:pt x="21" y="74"/>
                </a:cubicBezTo>
                <a:cubicBezTo>
                  <a:pt x="21" y="77"/>
                  <a:pt x="23" y="79"/>
                  <a:pt x="26" y="79"/>
                </a:cubicBezTo>
                <a:cubicBezTo>
                  <a:pt x="29" y="79"/>
                  <a:pt x="31" y="77"/>
                  <a:pt x="31" y="74"/>
                </a:cubicBezTo>
                <a:cubicBezTo>
                  <a:pt x="31" y="38"/>
                  <a:pt x="31" y="38"/>
                  <a:pt x="31" y="38"/>
                </a:cubicBezTo>
                <a:cubicBezTo>
                  <a:pt x="31" y="36"/>
                  <a:pt x="31" y="36"/>
                  <a:pt x="31" y="36"/>
                </a:cubicBezTo>
                <a:cubicBezTo>
                  <a:pt x="31" y="21"/>
                  <a:pt x="31" y="21"/>
                  <a:pt x="31" y="21"/>
                </a:cubicBezTo>
                <a:cubicBezTo>
                  <a:pt x="31" y="13"/>
                  <a:pt x="31" y="13"/>
                  <a:pt x="31" y="13"/>
                </a:cubicBezTo>
                <a:cubicBezTo>
                  <a:pt x="33" y="13"/>
                  <a:pt x="33" y="13"/>
                  <a:pt x="33" y="13"/>
                </a:cubicBezTo>
                <a:cubicBezTo>
                  <a:pt x="33" y="21"/>
                  <a:pt x="33" y="21"/>
                  <a:pt x="33" y="21"/>
                </a:cubicBezTo>
                <a:cubicBezTo>
                  <a:pt x="33" y="34"/>
                  <a:pt x="33" y="34"/>
                  <a:pt x="33" y="34"/>
                </a:cubicBezTo>
                <a:cubicBezTo>
                  <a:pt x="33" y="36"/>
                  <a:pt x="34" y="38"/>
                  <a:pt x="36" y="38"/>
                </a:cubicBezTo>
                <a:cubicBezTo>
                  <a:pt x="39" y="38"/>
                  <a:pt x="40" y="36"/>
                  <a:pt x="40" y="34"/>
                </a:cubicBezTo>
                <a:cubicBezTo>
                  <a:pt x="40" y="11"/>
                  <a:pt x="40" y="11"/>
                  <a:pt x="40" y="11"/>
                </a:cubicBezTo>
                <a:cubicBezTo>
                  <a:pt x="40" y="11"/>
                  <a:pt x="40" y="11"/>
                  <a:pt x="40" y="11"/>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97" name="Oval 101"/>
          <p:cNvSpPr>
            <a:spLocks noChangeArrowheads="1"/>
          </p:cNvSpPr>
          <p:nvPr/>
        </p:nvSpPr>
        <p:spPr bwMode="auto">
          <a:xfrm>
            <a:off x="6315902" y="5323658"/>
            <a:ext cx="150284" cy="158751"/>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98" name="Freeform 102"/>
          <p:cNvSpPr/>
          <p:nvPr/>
        </p:nvSpPr>
        <p:spPr bwMode="auto">
          <a:xfrm>
            <a:off x="6229117" y="5497224"/>
            <a:ext cx="323851" cy="622300"/>
          </a:xfrm>
          <a:custGeom>
            <a:avLst/>
            <a:gdLst>
              <a:gd name="T0" fmla="*/ 41 w 41"/>
              <a:gd name="T1" fmla="*/ 11 h 79"/>
              <a:gd name="T2" fmla="*/ 29 w 41"/>
              <a:gd name="T3" fmla="*/ 0 h 79"/>
              <a:gd name="T4" fmla="*/ 17 w 41"/>
              <a:gd name="T5" fmla="*/ 0 h 79"/>
              <a:gd name="T6" fmla="*/ 16 w 41"/>
              <a:gd name="T7" fmla="*/ 0 h 79"/>
              <a:gd name="T8" fmla="*/ 12 w 41"/>
              <a:gd name="T9" fmla="*/ 0 h 79"/>
              <a:gd name="T10" fmla="*/ 0 w 41"/>
              <a:gd name="T11" fmla="*/ 11 h 79"/>
              <a:gd name="T12" fmla="*/ 0 w 41"/>
              <a:gd name="T13" fmla="*/ 11 h 79"/>
              <a:gd name="T14" fmla="*/ 0 w 41"/>
              <a:gd name="T15" fmla="*/ 34 h 79"/>
              <a:gd name="T16" fmla="*/ 4 w 41"/>
              <a:gd name="T17" fmla="*/ 38 h 79"/>
              <a:gd name="T18" fmla="*/ 7 w 41"/>
              <a:gd name="T19" fmla="*/ 34 h 79"/>
              <a:gd name="T20" fmla="*/ 7 w 41"/>
              <a:gd name="T21" fmla="*/ 21 h 79"/>
              <a:gd name="T22" fmla="*/ 7 w 41"/>
              <a:gd name="T23" fmla="*/ 13 h 79"/>
              <a:gd name="T24" fmla="*/ 9 w 41"/>
              <a:gd name="T25" fmla="*/ 13 h 79"/>
              <a:gd name="T26" fmla="*/ 9 w 41"/>
              <a:gd name="T27" fmla="*/ 21 h 79"/>
              <a:gd name="T28" fmla="*/ 9 w 41"/>
              <a:gd name="T29" fmla="*/ 36 h 79"/>
              <a:gd name="T30" fmla="*/ 9 w 41"/>
              <a:gd name="T31" fmla="*/ 38 h 79"/>
              <a:gd name="T32" fmla="*/ 9 w 41"/>
              <a:gd name="T33" fmla="*/ 74 h 79"/>
              <a:gd name="T34" fmla="*/ 14 w 41"/>
              <a:gd name="T35" fmla="*/ 79 h 79"/>
              <a:gd name="T36" fmla="*/ 19 w 41"/>
              <a:gd name="T37" fmla="*/ 74 h 79"/>
              <a:gd name="T38" fmla="*/ 19 w 41"/>
              <a:gd name="T39" fmla="*/ 38 h 79"/>
              <a:gd name="T40" fmla="*/ 21 w 41"/>
              <a:gd name="T41" fmla="*/ 38 h 79"/>
              <a:gd name="T42" fmla="*/ 21 w 41"/>
              <a:gd name="T43" fmla="*/ 74 h 79"/>
              <a:gd name="T44" fmla="*/ 26 w 41"/>
              <a:gd name="T45" fmla="*/ 79 h 79"/>
              <a:gd name="T46" fmla="*/ 31 w 41"/>
              <a:gd name="T47" fmla="*/ 74 h 79"/>
              <a:gd name="T48" fmla="*/ 31 w 41"/>
              <a:gd name="T49" fmla="*/ 38 h 79"/>
              <a:gd name="T50" fmla="*/ 31 w 41"/>
              <a:gd name="T51" fmla="*/ 36 h 79"/>
              <a:gd name="T52" fmla="*/ 31 w 41"/>
              <a:gd name="T53" fmla="*/ 21 h 79"/>
              <a:gd name="T54" fmla="*/ 31 w 41"/>
              <a:gd name="T55" fmla="*/ 13 h 79"/>
              <a:gd name="T56" fmla="*/ 33 w 41"/>
              <a:gd name="T57" fmla="*/ 13 h 79"/>
              <a:gd name="T58" fmla="*/ 33 w 41"/>
              <a:gd name="T59" fmla="*/ 21 h 79"/>
              <a:gd name="T60" fmla="*/ 33 w 41"/>
              <a:gd name="T61" fmla="*/ 34 h 79"/>
              <a:gd name="T62" fmla="*/ 37 w 41"/>
              <a:gd name="T63" fmla="*/ 38 h 79"/>
              <a:gd name="T64" fmla="*/ 41 w 41"/>
              <a:gd name="T65" fmla="*/ 34 h 79"/>
              <a:gd name="T66" fmla="*/ 41 w 41"/>
              <a:gd name="T67" fmla="*/ 11 h 79"/>
              <a:gd name="T68" fmla="*/ 41 w 41"/>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1"/>
                </a:moveTo>
                <a:cubicBezTo>
                  <a:pt x="41" y="5"/>
                  <a:pt x="35" y="0"/>
                  <a:pt x="29" y="0"/>
                </a:cubicBezTo>
                <a:cubicBezTo>
                  <a:pt x="17" y="0"/>
                  <a:pt x="17" y="0"/>
                  <a:pt x="17" y="0"/>
                </a:cubicBezTo>
                <a:cubicBezTo>
                  <a:pt x="16" y="0"/>
                  <a:pt x="16" y="0"/>
                  <a:pt x="16" y="0"/>
                </a:cubicBezTo>
                <a:cubicBezTo>
                  <a:pt x="12" y="0"/>
                  <a:pt x="12" y="0"/>
                  <a:pt x="12" y="0"/>
                </a:cubicBezTo>
                <a:cubicBezTo>
                  <a:pt x="5" y="0"/>
                  <a:pt x="0" y="5"/>
                  <a:pt x="0" y="11"/>
                </a:cubicBezTo>
                <a:cubicBezTo>
                  <a:pt x="0" y="11"/>
                  <a:pt x="0" y="11"/>
                  <a:pt x="0" y="11"/>
                </a:cubicBezTo>
                <a:cubicBezTo>
                  <a:pt x="0" y="34"/>
                  <a:pt x="0" y="34"/>
                  <a:pt x="0" y="34"/>
                </a:cubicBezTo>
                <a:cubicBezTo>
                  <a:pt x="0" y="36"/>
                  <a:pt x="2" y="38"/>
                  <a:pt x="4" y="38"/>
                </a:cubicBezTo>
                <a:cubicBezTo>
                  <a:pt x="6" y="38"/>
                  <a:pt x="7" y="36"/>
                  <a:pt x="7" y="34"/>
                </a:cubicBezTo>
                <a:cubicBezTo>
                  <a:pt x="7" y="21"/>
                  <a:pt x="7" y="21"/>
                  <a:pt x="7" y="21"/>
                </a:cubicBezTo>
                <a:cubicBezTo>
                  <a:pt x="7" y="13"/>
                  <a:pt x="7" y="13"/>
                  <a:pt x="7" y="13"/>
                </a:cubicBezTo>
                <a:cubicBezTo>
                  <a:pt x="9" y="13"/>
                  <a:pt x="9" y="13"/>
                  <a:pt x="9" y="13"/>
                </a:cubicBezTo>
                <a:cubicBezTo>
                  <a:pt x="9" y="21"/>
                  <a:pt x="9" y="21"/>
                  <a:pt x="9" y="21"/>
                </a:cubicBezTo>
                <a:cubicBezTo>
                  <a:pt x="9" y="36"/>
                  <a:pt x="9" y="36"/>
                  <a:pt x="9" y="36"/>
                </a:cubicBezTo>
                <a:cubicBezTo>
                  <a:pt x="9" y="38"/>
                  <a:pt x="9" y="38"/>
                  <a:pt x="9" y="38"/>
                </a:cubicBezTo>
                <a:cubicBezTo>
                  <a:pt x="9" y="74"/>
                  <a:pt x="9" y="74"/>
                  <a:pt x="9" y="74"/>
                </a:cubicBezTo>
                <a:cubicBezTo>
                  <a:pt x="9" y="77"/>
                  <a:pt x="12" y="79"/>
                  <a:pt x="14" y="79"/>
                </a:cubicBezTo>
                <a:cubicBezTo>
                  <a:pt x="17" y="79"/>
                  <a:pt x="19" y="77"/>
                  <a:pt x="19" y="74"/>
                </a:cubicBezTo>
                <a:cubicBezTo>
                  <a:pt x="19" y="38"/>
                  <a:pt x="19" y="38"/>
                  <a:pt x="19" y="38"/>
                </a:cubicBezTo>
                <a:cubicBezTo>
                  <a:pt x="21" y="38"/>
                  <a:pt x="21" y="38"/>
                  <a:pt x="21" y="38"/>
                </a:cubicBezTo>
                <a:cubicBezTo>
                  <a:pt x="21" y="74"/>
                  <a:pt x="21" y="74"/>
                  <a:pt x="21" y="74"/>
                </a:cubicBezTo>
                <a:cubicBezTo>
                  <a:pt x="21" y="77"/>
                  <a:pt x="23" y="79"/>
                  <a:pt x="26" y="79"/>
                </a:cubicBezTo>
                <a:cubicBezTo>
                  <a:pt x="29" y="79"/>
                  <a:pt x="31" y="77"/>
                  <a:pt x="31" y="74"/>
                </a:cubicBezTo>
                <a:cubicBezTo>
                  <a:pt x="31" y="38"/>
                  <a:pt x="31" y="38"/>
                  <a:pt x="31" y="38"/>
                </a:cubicBezTo>
                <a:cubicBezTo>
                  <a:pt x="31" y="36"/>
                  <a:pt x="31" y="36"/>
                  <a:pt x="31" y="36"/>
                </a:cubicBezTo>
                <a:cubicBezTo>
                  <a:pt x="31" y="21"/>
                  <a:pt x="31" y="21"/>
                  <a:pt x="31" y="21"/>
                </a:cubicBezTo>
                <a:cubicBezTo>
                  <a:pt x="31" y="13"/>
                  <a:pt x="31" y="13"/>
                  <a:pt x="31" y="13"/>
                </a:cubicBezTo>
                <a:cubicBezTo>
                  <a:pt x="33" y="13"/>
                  <a:pt x="33" y="13"/>
                  <a:pt x="33" y="13"/>
                </a:cubicBezTo>
                <a:cubicBezTo>
                  <a:pt x="33" y="21"/>
                  <a:pt x="33" y="21"/>
                  <a:pt x="33" y="21"/>
                </a:cubicBezTo>
                <a:cubicBezTo>
                  <a:pt x="33" y="34"/>
                  <a:pt x="33" y="34"/>
                  <a:pt x="33" y="34"/>
                </a:cubicBezTo>
                <a:cubicBezTo>
                  <a:pt x="33" y="36"/>
                  <a:pt x="35" y="38"/>
                  <a:pt x="37" y="38"/>
                </a:cubicBezTo>
                <a:cubicBezTo>
                  <a:pt x="39" y="38"/>
                  <a:pt x="41" y="36"/>
                  <a:pt x="41" y="34"/>
                </a:cubicBezTo>
                <a:cubicBezTo>
                  <a:pt x="41" y="11"/>
                  <a:pt x="41" y="11"/>
                  <a:pt x="41" y="11"/>
                </a:cubicBezTo>
                <a:cubicBezTo>
                  <a:pt x="41" y="11"/>
                  <a:pt x="41" y="11"/>
                  <a:pt x="41" y="11"/>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99" name="Oval 103"/>
          <p:cNvSpPr>
            <a:spLocks noChangeArrowheads="1"/>
          </p:cNvSpPr>
          <p:nvPr/>
        </p:nvSpPr>
        <p:spPr bwMode="auto">
          <a:xfrm>
            <a:off x="6724418" y="5323658"/>
            <a:ext cx="150284" cy="158751"/>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00" name="Freeform 104"/>
          <p:cNvSpPr/>
          <p:nvPr/>
        </p:nvSpPr>
        <p:spPr bwMode="auto">
          <a:xfrm>
            <a:off x="6637635" y="5497224"/>
            <a:ext cx="323851" cy="622300"/>
          </a:xfrm>
          <a:custGeom>
            <a:avLst/>
            <a:gdLst>
              <a:gd name="T0" fmla="*/ 41 w 41"/>
              <a:gd name="T1" fmla="*/ 11 h 79"/>
              <a:gd name="T2" fmla="*/ 29 w 41"/>
              <a:gd name="T3" fmla="*/ 0 h 79"/>
              <a:gd name="T4" fmla="*/ 18 w 41"/>
              <a:gd name="T5" fmla="*/ 0 h 79"/>
              <a:gd name="T6" fmla="*/ 17 w 41"/>
              <a:gd name="T7" fmla="*/ 0 h 79"/>
              <a:gd name="T8" fmla="*/ 12 w 41"/>
              <a:gd name="T9" fmla="*/ 0 h 79"/>
              <a:gd name="T10" fmla="*/ 0 w 41"/>
              <a:gd name="T11" fmla="*/ 11 h 79"/>
              <a:gd name="T12" fmla="*/ 0 w 41"/>
              <a:gd name="T13" fmla="*/ 11 h 79"/>
              <a:gd name="T14" fmla="*/ 0 w 41"/>
              <a:gd name="T15" fmla="*/ 34 h 79"/>
              <a:gd name="T16" fmla="*/ 4 w 41"/>
              <a:gd name="T17" fmla="*/ 38 h 79"/>
              <a:gd name="T18" fmla="*/ 8 w 41"/>
              <a:gd name="T19" fmla="*/ 34 h 79"/>
              <a:gd name="T20" fmla="*/ 8 w 41"/>
              <a:gd name="T21" fmla="*/ 21 h 79"/>
              <a:gd name="T22" fmla="*/ 8 w 41"/>
              <a:gd name="T23" fmla="*/ 13 h 79"/>
              <a:gd name="T24" fmla="*/ 10 w 41"/>
              <a:gd name="T25" fmla="*/ 13 h 79"/>
              <a:gd name="T26" fmla="*/ 10 w 41"/>
              <a:gd name="T27" fmla="*/ 21 h 79"/>
              <a:gd name="T28" fmla="*/ 10 w 41"/>
              <a:gd name="T29" fmla="*/ 36 h 79"/>
              <a:gd name="T30" fmla="*/ 10 w 41"/>
              <a:gd name="T31" fmla="*/ 38 h 79"/>
              <a:gd name="T32" fmla="*/ 10 w 41"/>
              <a:gd name="T33" fmla="*/ 74 h 79"/>
              <a:gd name="T34" fmla="*/ 15 w 41"/>
              <a:gd name="T35" fmla="*/ 79 h 79"/>
              <a:gd name="T36" fmla="*/ 20 w 41"/>
              <a:gd name="T37" fmla="*/ 74 h 79"/>
              <a:gd name="T38" fmla="*/ 20 w 41"/>
              <a:gd name="T39" fmla="*/ 38 h 79"/>
              <a:gd name="T40" fmla="*/ 22 w 41"/>
              <a:gd name="T41" fmla="*/ 38 h 79"/>
              <a:gd name="T42" fmla="*/ 22 w 41"/>
              <a:gd name="T43" fmla="*/ 74 h 79"/>
              <a:gd name="T44" fmla="*/ 27 w 41"/>
              <a:gd name="T45" fmla="*/ 79 h 79"/>
              <a:gd name="T46" fmla="*/ 32 w 41"/>
              <a:gd name="T47" fmla="*/ 74 h 79"/>
              <a:gd name="T48" fmla="*/ 32 w 41"/>
              <a:gd name="T49" fmla="*/ 38 h 79"/>
              <a:gd name="T50" fmla="*/ 32 w 41"/>
              <a:gd name="T51" fmla="*/ 36 h 79"/>
              <a:gd name="T52" fmla="*/ 32 w 41"/>
              <a:gd name="T53" fmla="*/ 21 h 79"/>
              <a:gd name="T54" fmla="*/ 32 w 41"/>
              <a:gd name="T55" fmla="*/ 13 h 79"/>
              <a:gd name="T56" fmla="*/ 33 w 41"/>
              <a:gd name="T57" fmla="*/ 13 h 79"/>
              <a:gd name="T58" fmla="*/ 33 w 41"/>
              <a:gd name="T59" fmla="*/ 21 h 79"/>
              <a:gd name="T60" fmla="*/ 33 w 41"/>
              <a:gd name="T61" fmla="*/ 34 h 79"/>
              <a:gd name="T62" fmla="*/ 37 w 41"/>
              <a:gd name="T63" fmla="*/ 38 h 79"/>
              <a:gd name="T64" fmla="*/ 41 w 41"/>
              <a:gd name="T65" fmla="*/ 34 h 79"/>
              <a:gd name="T66" fmla="*/ 41 w 41"/>
              <a:gd name="T67" fmla="*/ 11 h 79"/>
              <a:gd name="T68" fmla="*/ 41 w 41"/>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1"/>
                </a:moveTo>
                <a:cubicBezTo>
                  <a:pt x="41" y="5"/>
                  <a:pt x="36" y="0"/>
                  <a:pt x="29" y="0"/>
                </a:cubicBezTo>
                <a:cubicBezTo>
                  <a:pt x="18" y="0"/>
                  <a:pt x="18" y="0"/>
                  <a:pt x="18" y="0"/>
                </a:cubicBezTo>
                <a:cubicBezTo>
                  <a:pt x="17" y="0"/>
                  <a:pt x="17" y="0"/>
                  <a:pt x="17" y="0"/>
                </a:cubicBezTo>
                <a:cubicBezTo>
                  <a:pt x="12" y="0"/>
                  <a:pt x="12" y="0"/>
                  <a:pt x="12" y="0"/>
                </a:cubicBezTo>
                <a:cubicBezTo>
                  <a:pt x="6" y="0"/>
                  <a:pt x="0" y="5"/>
                  <a:pt x="0" y="11"/>
                </a:cubicBezTo>
                <a:cubicBezTo>
                  <a:pt x="0" y="11"/>
                  <a:pt x="0" y="11"/>
                  <a:pt x="0" y="11"/>
                </a:cubicBezTo>
                <a:cubicBezTo>
                  <a:pt x="0" y="34"/>
                  <a:pt x="0" y="34"/>
                  <a:pt x="0" y="34"/>
                </a:cubicBezTo>
                <a:cubicBezTo>
                  <a:pt x="0" y="36"/>
                  <a:pt x="2" y="38"/>
                  <a:pt x="4" y="38"/>
                </a:cubicBezTo>
                <a:cubicBezTo>
                  <a:pt x="6" y="38"/>
                  <a:pt x="8" y="36"/>
                  <a:pt x="8" y="34"/>
                </a:cubicBezTo>
                <a:cubicBezTo>
                  <a:pt x="8" y="21"/>
                  <a:pt x="8" y="21"/>
                  <a:pt x="8" y="21"/>
                </a:cubicBezTo>
                <a:cubicBezTo>
                  <a:pt x="8" y="13"/>
                  <a:pt x="8" y="13"/>
                  <a:pt x="8" y="13"/>
                </a:cubicBezTo>
                <a:cubicBezTo>
                  <a:pt x="10" y="13"/>
                  <a:pt x="10" y="13"/>
                  <a:pt x="10" y="13"/>
                </a:cubicBezTo>
                <a:cubicBezTo>
                  <a:pt x="10" y="21"/>
                  <a:pt x="10" y="21"/>
                  <a:pt x="10" y="21"/>
                </a:cubicBezTo>
                <a:cubicBezTo>
                  <a:pt x="10" y="36"/>
                  <a:pt x="10" y="36"/>
                  <a:pt x="10" y="36"/>
                </a:cubicBezTo>
                <a:cubicBezTo>
                  <a:pt x="10" y="38"/>
                  <a:pt x="10" y="38"/>
                  <a:pt x="10" y="38"/>
                </a:cubicBezTo>
                <a:cubicBezTo>
                  <a:pt x="10" y="74"/>
                  <a:pt x="10" y="74"/>
                  <a:pt x="10" y="74"/>
                </a:cubicBezTo>
                <a:cubicBezTo>
                  <a:pt x="10" y="77"/>
                  <a:pt x="12" y="79"/>
                  <a:pt x="15" y="79"/>
                </a:cubicBezTo>
                <a:cubicBezTo>
                  <a:pt x="17" y="79"/>
                  <a:pt x="20" y="77"/>
                  <a:pt x="20" y="74"/>
                </a:cubicBezTo>
                <a:cubicBezTo>
                  <a:pt x="20" y="38"/>
                  <a:pt x="20" y="38"/>
                  <a:pt x="20" y="38"/>
                </a:cubicBezTo>
                <a:cubicBezTo>
                  <a:pt x="22" y="38"/>
                  <a:pt x="22" y="38"/>
                  <a:pt x="22" y="38"/>
                </a:cubicBezTo>
                <a:cubicBezTo>
                  <a:pt x="22" y="74"/>
                  <a:pt x="22" y="74"/>
                  <a:pt x="22" y="74"/>
                </a:cubicBezTo>
                <a:cubicBezTo>
                  <a:pt x="22" y="77"/>
                  <a:pt x="24" y="79"/>
                  <a:pt x="27" y="79"/>
                </a:cubicBezTo>
                <a:cubicBezTo>
                  <a:pt x="29" y="79"/>
                  <a:pt x="32" y="77"/>
                  <a:pt x="32" y="74"/>
                </a:cubicBezTo>
                <a:cubicBezTo>
                  <a:pt x="32" y="38"/>
                  <a:pt x="32" y="38"/>
                  <a:pt x="32" y="38"/>
                </a:cubicBezTo>
                <a:cubicBezTo>
                  <a:pt x="32" y="36"/>
                  <a:pt x="32" y="36"/>
                  <a:pt x="32" y="36"/>
                </a:cubicBezTo>
                <a:cubicBezTo>
                  <a:pt x="32" y="21"/>
                  <a:pt x="32" y="21"/>
                  <a:pt x="32" y="21"/>
                </a:cubicBezTo>
                <a:cubicBezTo>
                  <a:pt x="32" y="13"/>
                  <a:pt x="32" y="13"/>
                  <a:pt x="32" y="13"/>
                </a:cubicBezTo>
                <a:cubicBezTo>
                  <a:pt x="33" y="13"/>
                  <a:pt x="33" y="13"/>
                  <a:pt x="33" y="13"/>
                </a:cubicBezTo>
                <a:cubicBezTo>
                  <a:pt x="33" y="21"/>
                  <a:pt x="33" y="21"/>
                  <a:pt x="33" y="21"/>
                </a:cubicBezTo>
                <a:cubicBezTo>
                  <a:pt x="33" y="34"/>
                  <a:pt x="33" y="34"/>
                  <a:pt x="33" y="34"/>
                </a:cubicBezTo>
                <a:cubicBezTo>
                  <a:pt x="33" y="36"/>
                  <a:pt x="35" y="38"/>
                  <a:pt x="37" y="38"/>
                </a:cubicBezTo>
                <a:cubicBezTo>
                  <a:pt x="39" y="38"/>
                  <a:pt x="41" y="36"/>
                  <a:pt x="41" y="34"/>
                </a:cubicBezTo>
                <a:cubicBezTo>
                  <a:pt x="41" y="11"/>
                  <a:pt x="41" y="11"/>
                  <a:pt x="41" y="11"/>
                </a:cubicBezTo>
                <a:cubicBezTo>
                  <a:pt x="41" y="11"/>
                  <a:pt x="41" y="11"/>
                  <a:pt x="41" y="11"/>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01" name="Oval 105"/>
          <p:cNvSpPr>
            <a:spLocks noChangeArrowheads="1"/>
          </p:cNvSpPr>
          <p:nvPr/>
        </p:nvSpPr>
        <p:spPr bwMode="auto">
          <a:xfrm>
            <a:off x="7132935" y="5323658"/>
            <a:ext cx="158751" cy="158751"/>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02" name="Freeform 106"/>
          <p:cNvSpPr/>
          <p:nvPr/>
        </p:nvSpPr>
        <p:spPr bwMode="auto">
          <a:xfrm>
            <a:off x="7054617" y="5497224"/>
            <a:ext cx="315384" cy="622300"/>
          </a:xfrm>
          <a:custGeom>
            <a:avLst/>
            <a:gdLst>
              <a:gd name="T0" fmla="*/ 40 w 40"/>
              <a:gd name="T1" fmla="*/ 11 h 79"/>
              <a:gd name="T2" fmla="*/ 29 w 40"/>
              <a:gd name="T3" fmla="*/ 0 h 79"/>
              <a:gd name="T4" fmla="*/ 17 w 40"/>
              <a:gd name="T5" fmla="*/ 0 h 79"/>
              <a:gd name="T6" fmla="*/ 16 w 40"/>
              <a:gd name="T7" fmla="*/ 0 h 79"/>
              <a:gd name="T8" fmla="*/ 11 w 40"/>
              <a:gd name="T9" fmla="*/ 0 h 79"/>
              <a:gd name="T10" fmla="*/ 0 w 40"/>
              <a:gd name="T11" fmla="*/ 11 h 79"/>
              <a:gd name="T12" fmla="*/ 0 w 40"/>
              <a:gd name="T13" fmla="*/ 11 h 79"/>
              <a:gd name="T14" fmla="*/ 0 w 40"/>
              <a:gd name="T15" fmla="*/ 34 h 79"/>
              <a:gd name="T16" fmla="*/ 3 w 40"/>
              <a:gd name="T17" fmla="*/ 38 h 79"/>
              <a:gd name="T18" fmla="*/ 7 w 40"/>
              <a:gd name="T19" fmla="*/ 34 h 79"/>
              <a:gd name="T20" fmla="*/ 7 w 40"/>
              <a:gd name="T21" fmla="*/ 21 h 79"/>
              <a:gd name="T22" fmla="*/ 7 w 40"/>
              <a:gd name="T23" fmla="*/ 13 h 79"/>
              <a:gd name="T24" fmla="*/ 9 w 40"/>
              <a:gd name="T25" fmla="*/ 13 h 79"/>
              <a:gd name="T26" fmla="*/ 9 w 40"/>
              <a:gd name="T27" fmla="*/ 21 h 79"/>
              <a:gd name="T28" fmla="*/ 9 w 40"/>
              <a:gd name="T29" fmla="*/ 36 h 79"/>
              <a:gd name="T30" fmla="*/ 9 w 40"/>
              <a:gd name="T31" fmla="*/ 38 h 79"/>
              <a:gd name="T32" fmla="*/ 9 w 40"/>
              <a:gd name="T33" fmla="*/ 74 h 79"/>
              <a:gd name="T34" fmla="*/ 14 w 40"/>
              <a:gd name="T35" fmla="*/ 79 h 79"/>
              <a:gd name="T36" fmla="*/ 19 w 40"/>
              <a:gd name="T37" fmla="*/ 74 h 79"/>
              <a:gd name="T38" fmla="*/ 19 w 40"/>
              <a:gd name="T39" fmla="*/ 38 h 79"/>
              <a:gd name="T40" fmla="*/ 21 w 40"/>
              <a:gd name="T41" fmla="*/ 38 h 79"/>
              <a:gd name="T42" fmla="*/ 21 w 40"/>
              <a:gd name="T43" fmla="*/ 74 h 79"/>
              <a:gd name="T44" fmla="*/ 26 w 40"/>
              <a:gd name="T45" fmla="*/ 79 h 79"/>
              <a:gd name="T46" fmla="*/ 31 w 40"/>
              <a:gd name="T47" fmla="*/ 74 h 79"/>
              <a:gd name="T48" fmla="*/ 31 w 40"/>
              <a:gd name="T49" fmla="*/ 38 h 79"/>
              <a:gd name="T50" fmla="*/ 31 w 40"/>
              <a:gd name="T51" fmla="*/ 36 h 79"/>
              <a:gd name="T52" fmla="*/ 31 w 40"/>
              <a:gd name="T53" fmla="*/ 21 h 79"/>
              <a:gd name="T54" fmla="*/ 31 w 40"/>
              <a:gd name="T55" fmla="*/ 13 h 79"/>
              <a:gd name="T56" fmla="*/ 33 w 40"/>
              <a:gd name="T57" fmla="*/ 13 h 79"/>
              <a:gd name="T58" fmla="*/ 33 w 40"/>
              <a:gd name="T59" fmla="*/ 21 h 79"/>
              <a:gd name="T60" fmla="*/ 33 w 40"/>
              <a:gd name="T61" fmla="*/ 34 h 79"/>
              <a:gd name="T62" fmla="*/ 37 w 40"/>
              <a:gd name="T63" fmla="*/ 38 h 79"/>
              <a:gd name="T64" fmla="*/ 40 w 40"/>
              <a:gd name="T65" fmla="*/ 34 h 79"/>
              <a:gd name="T66" fmla="*/ 40 w 40"/>
              <a:gd name="T67" fmla="*/ 11 h 79"/>
              <a:gd name="T68" fmla="*/ 40 w 40"/>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79">
                <a:moveTo>
                  <a:pt x="40" y="11"/>
                </a:moveTo>
                <a:cubicBezTo>
                  <a:pt x="40" y="5"/>
                  <a:pt x="35" y="0"/>
                  <a:pt x="29" y="0"/>
                </a:cubicBezTo>
                <a:cubicBezTo>
                  <a:pt x="17" y="0"/>
                  <a:pt x="17" y="0"/>
                  <a:pt x="17" y="0"/>
                </a:cubicBezTo>
                <a:cubicBezTo>
                  <a:pt x="16" y="0"/>
                  <a:pt x="16" y="0"/>
                  <a:pt x="16" y="0"/>
                </a:cubicBezTo>
                <a:cubicBezTo>
                  <a:pt x="11" y="0"/>
                  <a:pt x="11" y="0"/>
                  <a:pt x="11" y="0"/>
                </a:cubicBezTo>
                <a:cubicBezTo>
                  <a:pt x="5" y="0"/>
                  <a:pt x="0" y="5"/>
                  <a:pt x="0" y="11"/>
                </a:cubicBezTo>
                <a:cubicBezTo>
                  <a:pt x="0" y="11"/>
                  <a:pt x="0" y="11"/>
                  <a:pt x="0" y="11"/>
                </a:cubicBezTo>
                <a:cubicBezTo>
                  <a:pt x="0" y="34"/>
                  <a:pt x="0" y="34"/>
                  <a:pt x="0" y="34"/>
                </a:cubicBezTo>
                <a:cubicBezTo>
                  <a:pt x="0" y="36"/>
                  <a:pt x="1" y="38"/>
                  <a:pt x="3" y="38"/>
                </a:cubicBezTo>
                <a:cubicBezTo>
                  <a:pt x="6" y="38"/>
                  <a:pt x="7" y="36"/>
                  <a:pt x="7" y="34"/>
                </a:cubicBezTo>
                <a:cubicBezTo>
                  <a:pt x="7" y="21"/>
                  <a:pt x="7" y="21"/>
                  <a:pt x="7" y="21"/>
                </a:cubicBezTo>
                <a:cubicBezTo>
                  <a:pt x="7" y="13"/>
                  <a:pt x="7" y="13"/>
                  <a:pt x="7" y="13"/>
                </a:cubicBezTo>
                <a:cubicBezTo>
                  <a:pt x="9" y="13"/>
                  <a:pt x="9" y="13"/>
                  <a:pt x="9" y="13"/>
                </a:cubicBezTo>
                <a:cubicBezTo>
                  <a:pt x="9" y="21"/>
                  <a:pt x="9" y="21"/>
                  <a:pt x="9" y="21"/>
                </a:cubicBezTo>
                <a:cubicBezTo>
                  <a:pt x="9" y="36"/>
                  <a:pt x="9" y="36"/>
                  <a:pt x="9" y="36"/>
                </a:cubicBezTo>
                <a:cubicBezTo>
                  <a:pt x="9" y="38"/>
                  <a:pt x="9" y="38"/>
                  <a:pt x="9" y="38"/>
                </a:cubicBezTo>
                <a:cubicBezTo>
                  <a:pt x="9" y="74"/>
                  <a:pt x="9" y="74"/>
                  <a:pt x="9" y="74"/>
                </a:cubicBezTo>
                <a:cubicBezTo>
                  <a:pt x="9" y="77"/>
                  <a:pt x="11" y="79"/>
                  <a:pt x="14" y="79"/>
                </a:cubicBezTo>
                <a:cubicBezTo>
                  <a:pt x="17" y="79"/>
                  <a:pt x="19" y="77"/>
                  <a:pt x="19" y="74"/>
                </a:cubicBezTo>
                <a:cubicBezTo>
                  <a:pt x="19" y="38"/>
                  <a:pt x="19" y="38"/>
                  <a:pt x="19" y="38"/>
                </a:cubicBezTo>
                <a:cubicBezTo>
                  <a:pt x="21" y="38"/>
                  <a:pt x="21" y="38"/>
                  <a:pt x="21" y="38"/>
                </a:cubicBezTo>
                <a:cubicBezTo>
                  <a:pt x="21" y="74"/>
                  <a:pt x="21" y="74"/>
                  <a:pt x="21" y="74"/>
                </a:cubicBezTo>
                <a:cubicBezTo>
                  <a:pt x="21" y="77"/>
                  <a:pt x="23" y="79"/>
                  <a:pt x="26" y="79"/>
                </a:cubicBezTo>
                <a:cubicBezTo>
                  <a:pt x="29" y="79"/>
                  <a:pt x="31" y="77"/>
                  <a:pt x="31" y="74"/>
                </a:cubicBezTo>
                <a:cubicBezTo>
                  <a:pt x="31" y="38"/>
                  <a:pt x="31" y="38"/>
                  <a:pt x="31" y="38"/>
                </a:cubicBezTo>
                <a:cubicBezTo>
                  <a:pt x="31" y="36"/>
                  <a:pt x="31" y="36"/>
                  <a:pt x="31" y="36"/>
                </a:cubicBezTo>
                <a:cubicBezTo>
                  <a:pt x="31" y="21"/>
                  <a:pt x="31" y="21"/>
                  <a:pt x="31" y="21"/>
                </a:cubicBezTo>
                <a:cubicBezTo>
                  <a:pt x="31" y="13"/>
                  <a:pt x="31" y="13"/>
                  <a:pt x="31" y="13"/>
                </a:cubicBezTo>
                <a:cubicBezTo>
                  <a:pt x="33" y="13"/>
                  <a:pt x="33" y="13"/>
                  <a:pt x="33" y="13"/>
                </a:cubicBezTo>
                <a:cubicBezTo>
                  <a:pt x="33" y="21"/>
                  <a:pt x="33" y="21"/>
                  <a:pt x="33" y="21"/>
                </a:cubicBezTo>
                <a:cubicBezTo>
                  <a:pt x="33" y="34"/>
                  <a:pt x="33" y="34"/>
                  <a:pt x="33" y="34"/>
                </a:cubicBezTo>
                <a:cubicBezTo>
                  <a:pt x="33" y="36"/>
                  <a:pt x="35" y="38"/>
                  <a:pt x="37" y="38"/>
                </a:cubicBezTo>
                <a:cubicBezTo>
                  <a:pt x="39" y="38"/>
                  <a:pt x="40" y="36"/>
                  <a:pt x="40" y="34"/>
                </a:cubicBezTo>
                <a:cubicBezTo>
                  <a:pt x="40" y="11"/>
                  <a:pt x="40" y="11"/>
                  <a:pt x="40" y="11"/>
                </a:cubicBezTo>
                <a:cubicBezTo>
                  <a:pt x="40" y="11"/>
                  <a:pt x="40" y="11"/>
                  <a:pt x="40" y="11"/>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03" name="Oval 107"/>
          <p:cNvSpPr>
            <a:spLocks noChangeArrowheads="1"/>
          </p:cNvSpPr>
          <p:nvPr/>
        </p:nvSpPr>
        <p:spPr bwMode="auto">
          <a:xfrm>
            <a:off x="7549918" y="5323658"/>
            <a:ext cx="150284" cy="158751"/>
          </a:xfrm>
          <a:prstGeom prst="ellipse">
            <a:avLst/>
          </a:pr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04" name="Freeform 108"/>
          <p:cNvSpPr/>
          <p:nvPr/>
        </p:nvSpPr>
        <p:spPr bwMode="auto">
          <a:xfrm>
            <a:off x="7463135" y="5497224"/>
            <a:ext cx="323851" cy="622300"/>
          </a:xfrm>
          <a:custGeom>
            <a:avLst/>
            <a:gdLst>
              <a:gd name="T0" fmla="*/ 41 w 41"/>
              <a:gd name="T1" fmla="*/ 11 h 79"/>
              <a:gd name="T2" fmla="*/ 29 w 41"/>
              <a:gd name="T3" fmla="*/ 0 h 79"/>
              <a:gd name="T4" fmla="*/ 17 w 41"/>
              <a:gd name="T5" fmla="*/ 0 h 79"/>
              <a:gd name="T6" fmla="*/ 17 w 41"/>
              <a:gd name="T7" fmla="*/ 0 h 79"/>
              <a:gd name="T8" fmla="*/ 12 w 41"/>
              <a:gd name="T9" fmla="*/ 0 h 79"/>
              <a:gd name="T10" fmla="*/ 0 w 41"/>
              <a:gd name="T11" fmla="*/ 11 h 79"/>
              <a:gd name="T12" fmla="*/ 0 w 41"/>
              <a:gd name="T13" fmla="*/ 11 h 79"/>
              <a:gd name="T14" fmla="*/ 0 w 41"/>
              <a:gd name="T15" fmla="*/ 34 h 79"/>
              <a:gd name="T16" fmla="*/ 4 w 41"/>
              <a:gd name="T17" fmla="*/ 38 h 79"/>
              <a:gd name="T18" fmla="*/ 8 w 41"/>
              <a:gd name="T19" fmla="*/ 34 h 79"/>
              <a:gd name="T20" fmla="*/ 8 w 41"/>
              <a:gd name="T21" fmla="*/ 21 h 79"/>
              <a:gd name="T22" fmla="*/ 8 w 41"/>
              <a:gd name="T23" fmla="*/ 13 h 79"/>
              <a:gd name="T24" fmla="*/ 9 w 41"/>
              <a:gd name="T25" fmla="*/ 13 h 79"/>
              <a:gd name="T26" fmla="*/ 9 w 41"/>
              <a:gd name="T27" fmla="*/ 21 h 79"/>
              <a:gd name="T28" fmla="*/ 9 w 41"/>
              <a:gd name="T29" fmla="*/ 36 h 79"/>
              <a:gd name="T30" fmla="*/ 9 w 41"/>
              <a:gd name="T31" fmla="*/ 38 h 79"/>
              <a:gd name="T32" fmla="*/ 9 w 41"/>
              <a:gd name="T33" fmla="*/ 74 h 79"/>
              <a:gd name="T34" fmla="*/ 14 w 41"/>
              <a:gd name="T35" fmla="*/ 79 h 79"/>
              <a:gd name="T36" fmla="*/ 19 w 41"/>
              <a:gd name="T37" fmla="*/ 74 h 79"/>
              <a:gd name="T38" fmla="*/ 19 w 41"/>
              <a:gd name="T39" fmla="*/ 38 h 79"/>
              <a:gd name="T40" fmla="*/ 21 w 41"/>
              <a:gd name="T41" fmla="*/ 38 h 79"/>
              <a:gd name="T42" fmla="*/ 21 w 41"/>
              <a:gd name="T43" fmla="*/ 74 h 79"/>
              <a:gd name="T44" fmla="*/ 26 w 41"/>
              <a:gd name="T45" fmla="*/ 79 h 79"/>
              <a:gd name="T46" fmla="*/ 31 w 41"/>
              <a:gd name="T47" fmla="*/ 74 h 79"/>
              <a:gd name="T48" fmla="*/ 31 w 41"/>
              <a:gd name="T49" fmla="*/ 38 h 79"/>
              <a:gd name="T50" fmla="*/ 31 w 41"/>
              <a:gd name="T51" fmla="*/ 36 h 79"/>
              <a:gd name="T52" fmla="*/ 31 w 41"/>
              <a:gd name="T53" fmla="*/ 21 h 79"/>
              <a:gd name="T54" fmla="*/ 31 w 41"/>
              <a:gd name="T55" fmla="*/ 13 h 79"/>
              <a:gd name="T56" fmla="*/ 33 w 41"/>
              <a:gd name="T57" fmla="*/ 13 h 79"/>
              <a:gd name="T58" fmla="*/ 33 w 41"/>
              <a:gd name="T59" fmla="*/ 21 h 79"/>
              <a:gd name="T60" fmla="*/ 33 w 41"/>
              <a:gd name="T61" fmla="*/ 34 h 79"/>
              <a:gd name="T62" fmla="*/ 37 w 41"/>
              <a:gd name="T63" fmla="*/ 38 h 79"/>
              <a:gd name="T64" fmla="*/ 41 w 41"/>
              <a:gd name="T65" fmla="*/ 34 h 79"/>
              <a:gd name="T66" fmla="*/ 41 w 41"/>
              <a:gd name="T67" fmla="*/ 11 h 79"/>
              <a:gd name="T68" fmla="*/ 41 w 41"/>
              <a:gd name="T69" fmla="*/ 1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 h="79">
                <a:moveTo>
                  <a:pt x="41" y="11"/>
                </a:moveTo>
                <a:cubicBezTo>
                  <a:pt x="41" y="5"/>
                  <a:pt x="35" y="0"/>
                  <a:pt x="29" y="0"/>
                </a:cubicBezTo>
                <a:cubicBezTo>
                  <a:pt x="17" y="0"/>
                  <a:pt x="17" y="0"/>
                  <a:pt x="17" y="0"/>
                </a:cubicBezTo>
                <a:cubicBezTo>
                  <a:pt x="17" y="0"/>
                  <a:pt x="17" y="0"/>
                  <a:pt x="17" y="0"/>
                </a:cubicBezTo>
                <a:cubicBezTo>
                  <a:pt x="12" y="0"/>
                  <a:pt x="12" y="0"/>
                  <a:pt x="12" y="0"/>
                </a:cubicBezTo>
                <a:cubicBezTo>
                  <a:pt x="5" y="0"/>
                  <a:pt x="0" y="5"/>
                  <a:pt x="0" y="11"/>
                </a:cubicBezTo>
                <a:cubicBezTo>
                  <a:pt x="0" y="11"/>
                  <a:pt x="0" y="11"/>
                  <a:pt x="0" y="11"/>
                </a:cubicBezTo>
                <a:cubicBezTo>
                  <a:pt x="0" y="34"/>
                  <a:pt x="0" y="34"/>
                  <a:pt x="0" y="34"/>
                </a:cubicBezTo>
                <a:cubicBezTo>
                  <a:pt x="0" y="36"/>
                  <a:pt x="2" y="38"/>
                  <a:pt x="4" y="38"/>
                </a:cubicBezTo>
                <a:cubicBezTo>
                  <a:pt x="6" y="38"/>
                  <a:pt x="8" y="36"/>
                  <a:pt x="8" y="34"/>
                </a:cubicBezTo>
                <a:cubicBezTo>
                  <a:pt x="8" y="21"/>
                  <a:pt x="8" y="21"/>
                  <a:pt x="8" y="21"/>
                </a:cubicBezTo>
                <a:cubicBezTo>
                  <a:pt x="8" y="13"/>
                  <a:pt x="8" y="13"/>
                  <a:pt x="8" y="13"/>
                </a:cubicBezTo>
                <a:cubicBezTo>
                  <a:pt x="9" y="13"/>
                  <a:pt x="9" y="13"/>
                  <a:pt x="9" y="13"/>
                </a:cubicBezTo>
                <a:cubicBezTo>
                  <a:pt x="9" y="21"/>
                  <a:pt x="9" y="21"/>
                  <a:pt x="9" y="21"/>
                </a:cubicBezTo>
                <a:cubicBezTo>
                  <a:pt x="9" y="36"/>
                  <a:pt x="9" y="36"/>
                  <a:pt x="9" y="36"/>
                </a:cubicBezTo>
                <a:cubicBezTo>
                  <a:pt x="9" y="38"/>
                  <a:pt x="9" y="38"/>
                  <a:pt x="9" y="38"/>
                </a:cubicBezTo>
                <a:cubicBezTo>
                  <a:pt x="9" y="74"/>
                  <a:pt x="9" y="74"/>
                  <a:pt x="9" y="74"/>
                </a:cubicBezTo>
                <a:cubicBezTo>
                  <a:pt x="9" y="77"/>
                  <a:pt x="12" y="79"/>
                  <a:pt x="14" y="79"/>
                </a:cubicBezTo>
                <a:cubicBezTo>
                  <a:pt x="17" y="79"/>
                  <a:pt x="19" y="77"/>
                  <a:pt x="19" y="74"/>
                </a:cubicBezTo>
                <a:cubicBezTo>
                  <a:pt x="19" y="38"/>
                  <a:pt x="19" y="38"/>
                  <a:pt x="19" y="38"/>
                </a:cubicBezTo>
                <a:cubicBezTo>
                  <a:pt x="21" y="38"/>
                  <a:pt x="21" y="38"/>
                  <a:pt x="21" y="38"/>
                </a:cubicBezTo>
                <a:cubicBezTo>
                  <a:pt x="21" y="74"/>
                  <a:pt x="21" y="74"/>
                  <a:pt x="21" y="74"/>
                </a:cubicBezTo>
                <a:cubicBezTo>
                  <a:pt x="21" y="77"/>
                  <a:pt x="24" y="79"/>
                  <a:pt x="26" y="79"/>
                </a:cubicBezTo>
                <a:cubicBezTo>
                  <a:pt x="29" y="79"/>
                  <a:pt x="31" y="77"/>
                  <a:pt x="31" y="74"/>
                </a:cubicBezTo>
                <a:cubicBezTo>
                  <a:pt x="31" y="38"/>
                  <a:pt x="31" y="38"/>
                  <a:pt x="31" y="38"/>
                </a:cubicBezTo>
                <a:cubicBezTo>
                  <a:pt x="31" y="36"/>
                  <a:pt x="31" y="36"/>
                  <a:pt x="31" y="36"/>
                </a:cubicBezTo>
                <a:cubicBezTo>
                  <a:pt x="31" y="21"/>
                  <a:pt x="31" y="21"/>
                  <a:pt x="31" y="21"/>
                </a:cubicBezTo>
                <a:cubicBezTo>
                  <a:pt x="31" y="13"/>
                  <a:pt x="31" y="13"/>
                  <a:pt x="31" y="13"/>
                </a:cubicBezTo>
                <a:cubicBezTo>
                  <a:pt x="33" y="13"/>
                  <a:pt x="33" y="13"/>
                  <a:pt x="33" y="13"/>
                </a:cubicBezTo>
                <a:cubicBezTo>
                  <a:pt x="33" y="21"/>
                  <a:pt x="33" y="21"/>
                  <a:pt x="33" y="21"/>
                </a:cubicBezTo>
                <a:cubicBezTo>
                  <a:pt x="33" y="34"/>
                  <a:pt x="33" y="34"/>
                  <a:pt x="33" y="34"/>
                </a:cubicBezTo>
                <a:cubicBezTo>
                  <a:pt x="33" y="36"/>
                  <a:pt x="35" y="38"/>
                  <a:pt x="37" y="38"/>
                </a:cubicBezTo>
                <a:cubicBezTo>
                  <a:pt x="39" y="38"/>
                  <a:pt x="41" y="36"/>
                  <a:pt x="41" y="34"/>
                </a:cubicBezTo>
                <a:cubicBezTo>
                  <a:pt x="41" y="11"/>
                  <a:pt x="41" y="11"/>
                  <a:pt x="41" y="11"/>
                </a:cubicBezTo>
                <a:cubicBezTo>
                  <a:pt x="41" y="11"/>
                  <a:pt x="41" y="11"/>
                  <a:pt x="41" y="11"/>
                </a:cubicBezTo>
                <a:close/>
              </a:path>
            </a:pathLst>
          </a:custGeom>
          <a:solidFill>
            <a:schemeClr val="bg2">
              <a:lumMod val="50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25" name="Oval 132"/>
          <p:cNvSpPr>
            <a:spLocks noChangeArrowheads="1"/>
          </p:cNvSpPr>
          <p:nvPr/>
        </p:nvSpPr>
        <p:spPr bwMode="auto">
          <a:xfrm>
            <a:off x="8470668" y="2036473"/>
            <a:ext cx="306917" cy="306917"/>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srgbClr val="FF0000"/>
              </a:solidFill>
            </a:endParaRPr>
          </a:p>
        </p:txBody>
      </p:sp>
      <p:sp>
        <p:nvSpPr>
          <p:cNvPr id="188" name="Oval 204"/>
          <p:cNvSpPr>
            <a:spLocks noChangeArrowheads="1"/>
          </p:cNvSpPr>
          <p:nvPr/>
        </p:nvSpPr>
        <p:spPr bwMode="auto">
          <a:xfrm>
            <a:off x="8470668" y="4208173"/>
            <a:ext cx="306917" cy="304800"/>
          </a:xfrm>
          <a:prstGeom prst="ellipse">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237" name="矩形 1"/>
          <p:cNvSpPr>
            <a:spLocks noChangeArrowheads="1"/>
          </p:cNvSpPr>
          <p:nvPr/>
        </p:nvSpPr>
        <p:spPr bwMode="auto">
          <a:xfrm>
            <a:off x="1199456" y="1734465"/>
            <a:ext cx="2016224" cy="326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pPr>
            <a:r>
              <a:rPr lang="zh-CN" altLang="en-US" sz="2000" dirty="0">
                <a:solidFill>
                  <a:schemeClr val="tx1">
                    <a:lumMod val="65000"/>
                    <a:lumOff val="35000"/>
                  </a:schemeClr>
                </a:solidFill>
                <a:latin typeface="微软雅黑" pitchFamily="34" charset="-122"/>
                <a:ea typeface="微软雅黑" pitchFamily="34" charset="-122"/>
              </a:rPr>
              <a:t>服务器端负责创建线程，每次客户端登陆成功时，服务器端会创建一个线程专门处理与客户端的交互命令。</a:t>
            </a:r>
            <a:endParaRPr lang="zh-CN" altLang="zh-CN" sz="2000" dirty="0">
              <a:solidFill>
                <a:schemeClr val="tx1">
                  <a:lumMod val="65000"/>
                  <a:lumOff val="35000"/>
                </a:schemeClr>
              </a:solidFill>
              <a:latin typeface="微软雅黑" pitchFamily="34" charset="-122"/>
              <a:ea typeface="微软雅黑" pitchFamily="34" charset="-122"/>
            </a:endParaRPr>
          </a:p>
        </p:txBody>
      </p:sp>
      <p:sp>
        <p:nvSpPr>
          <p:cNvPr id="238" name="矩形 1"/>
          <p:cNvSpPr>
            <a:spLocks noChangeArrowheads="1"/>
          </p:cNvSpPr>
          <p:nvPr/>
        </p:nvSpPr>
        <p:spPr bwMode="auto">
          <a:xfrm>
            <a:off x="8945947" y="1856442"/>
            <a:ext cx="3012373" cy="210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spcBef>
                <a:spcPct val="0"/>
              </a:spcBef>
              <a:spcAft>
                <a:spcPct val="0"/>
              </a:spcAft>
            </a:pPr>
            <a:r>
              <a:rPr lang="en-US" altLang="zh-CN" sz="1865" dirty="0">
                <a:solidFill>
                  <a:schemeClr val="tx1">
                    <a:lumMod val="65000"/>
                    <a:lumOff val="35000"/>
                  </a:schemeClr>
                </a:solidFill>
                <a:latin typeface="微软雅黑" pitchFamily="34" charset="-122"/>
                <a:ea typeface="微软雅黑" pitchFamily="34" charset="-122"/>
              </a:rPr>
              <a:t>1.</a:t>
            </a:r>
            <a:r>
              <a:rPr lang="zh-CN" altLang="en-US" sz="1865" dirty="0">
                <a:solidFill>
                  <a:schemeClr val="tx1">
                    <a:lumMod val="65000"/>
                    <a:lumOff val="35000"/>
                  </a:schemeClr>
                </a:solidFill>
                <a:latin typeface="微软雅黑" pitchFamily="34" charset="-122"/>
                <a:ea typeface="微软雅黑" pitchFamily="34" charset="-122"/>
              </a:rPr>
              <a:t>多线程设计并发访问一些变量，如</a:t>
            </a:r>
            <a:r>
              <a:rPr lang="en-US" altLang="zh-CN" sz="1865" dirty="0">
                <a:solidFill>
                  <a:schemeClr val="tx1">
                    <a:lumMod val="65000"/>
                    <a:lumOff val="35000"/>
                  </a:schemeClr>
                </a:solidFill>
                <a:latin typeface="微软雅黑" pitchFamily="34" charset="-122"/>
                <a:ea typeface="微软雅黑" pitchFamily="34" charset="-122"/>
              </a:rPr>
              <a:t>count current</a:t>
            </a:r>
            <a:r>
              <a:rPr lang="zh-CN" altLang="en-US" sz="1865" dirty="0">
                <a:solidFill>
                  <a:schemeClr val="tx1">
                    <a:lumMod val="65000"/>
                    <a:lumOff val="35000"/>
                  </a:schemeClr>
                </a:solidFill>
                <a:latin typeface="微软雅黑" pitchFamily="34" charset="-122"/>
                <a:ea typeface="微软雅黑" pitchFamily="34" charset="-122"/>
              </a:rPr>
              <a:t>和</a:t>
            </a:r>
            <a:r>
              <a:rPr lang="en-US" altLang="zh-CN" sz="1865" dirty="0">
                <a:solidFill>
                  <a:schemeClr val="tx1">
                    <a:lumMod val="65000"/>
                    <a:lumOff val="35000"/>
                  </a:schemeClr>
                </a:solidFill>
                <a:latin typeface="微软雅黑" pitchFamily="34" charset="-122"/>
                <a:ea typeface="微软雅黑" pitchFamily="34" charset="-122"/>
              </a:rPr>
              <a:t>count all</a:t>
            </a:r>
            <a:r>
              <a:rPr lang="zh-CN" altLang="en-US" sz="1865" dirty="0">
                <a:solidFill>
                  <a:schemeClr val="tx1">
                    <a:lumMod val="65000"/>
                    <a:lumOff val="35000"/>
                  </a:schemeClr>
                </a:solidFill>
                <a:latin typeface="微软雅黑" pitchFamily="34" charset="-122"/>
                <a:ea typeface="微软雅黑" pitchFamily="34" charset="-122"/>
              </a:rPr>
              <a:t>命令要用到的</a:t>
            </a:r>
            <a:r>
              <a:rPr lang="en-US" altLang="zh-CN" sz="1865" dirty="0">
                <a:solidFill>
                  <a:schemeClr val="tx1">
                    <a:lumMod val="65000"/>
                    <a:lumOff val="35000"/>
                  </a:schemeClr>
                </a:solidFill>
                <a:latin typeface="微软雅黑" pitchFamily="34" charset="-122"/>
                <a:ea typeface="微软雅黑" pitchFamily="34" charset="-122"/>
              </a:rPr>
              <a:t>count</a:t>
            </a:r>
            <a:r>
              <a:rPr lang="zh-CN" altLang="en-US" sz="1865" dirty="0">
                <a:solidFill>
                  <a:schemeClr val="tx1">
                    <a:lumMod val="65000"/>
                    <a:lumOff val="35000"/>
                  </a:schemeClr>
                </a:solidFill>
                <a:latin typeface="微软雅黑" pitchFamily="34" charset="-122"/>
                <a:ea typeface="微软雅黑" pitchFamily="34" charset="-122"/>
              </a:rPr>
              <a:t>变量，所以我们给变量加了锁，当变量</a:t>
            </a:r>
            <a:r>
              <a:rPr lang="en-US" altLang="zh-CN" sz="1865" dirty="0">
                <a:solidFill>
                  <a:schemeClr val="tx1">
                    <a:lumMod val="65000"/>
                    <a:lumOff val="35000"/>
                  </a:schemeClr>
                </a:solidFill>
                <a:latin typeface="微软雅黑" pitchFamily="34" charset="-122"/>
                <a:ea typeface="微软雅黑" pitchFamily="34" charset="-122"/>
              </a:rPr>
              <a:t>++</a:t>
            </a:r>
            <a:r>
              <a:rPr lang="zh-CN" altLang="en-US" sz="1865" dirty="0">
                <a:solidFill>
                  <a:schemeClr val="tx1">
                    <a:lumMod val="65000"/>
                    <a:lumOff val="35000"/>
                  </a:schemeClr>
                </a:solidFill>
                <a:latin typeface="微软雅黑" pitchFamily="34" charset="-122"/>
                <a:ea typeface="微软雅黑" pitchFamily="34" charset="-122"/>
              </a:rPr>
              <a:t>或者</a:t>
            </a:r>
            <a:endParaRPr lang="en-US" altLang="zh-CN" sz="1865" dirty="0">
              <a:solidFill>
                <a:schemeClr val="tx1">
                  <a:lumMod val="65000"/>
                  <a:lumOff val="35000"/>
                </a:schemeClr>
              </a:solidFill>
              <a:latin typeface="微软雅黑" pitchFamily="34" charset="-122"/>
              <a:ea typeface="微软雅黑" pitchFamily="34" charset="-122"/>
            </a:endParaRPr>
          </a:p>
          <a:p>
            <a:pPr algn="just" fontAlgn="base">
              <a:spcBef>
                <a:spcPct val="0"/>
              </a:spcBef>
              <a:spcAft>
                <a:spcPct val="0"/>
              </a:spcAft>
            </a:pPr>
            <a:r>
              <a:rPr lang="en-US" altLang="zh-CN" sz="1865" dirty="0">
                <a:solidFill>
                  <a:schemeClr val="tx1">
                    <a:lumMod val="65000"/>
                    <a:lumOff val="35000"/>
                  </a:schemeClr>
                </a:solidFill>
                <a:latin typeface="微软雅黑" pitchFamily="34" charset="-122"/>
                <a:ea typeface="微软雅黑" pitchFamily="34" charset="-122"/>
              </a:rPr>
              <a:t>- -</a:t>
            </a:r>
            <a:r>
              <a:rPr lang="zh-CN" altLang="en-US" sz="1865" dirty="0">
                <a:solidFill>
                  <a:schemeClr val="tx1">
                    <a:lumMod val="65000"/>
                    <a:lumOff val="35000"/>
                  </a:schemeClr>
                </a:solidFill>
                <a:latin typeface="微软雅黑" pitchFamily="34" charset="-122"/>
                <a:ea typeface="微软雅黑" pitchFamily="34" charset="-122"/>
              </a:rPr>
              <a:t>时，需要先申请锁再操作</a:t>
            </a:r>
            <a:endParaRPr lang="zh-CN" altLang="zh-CN" sz="1865" dirty="0">
              <a:solidFill>
                <a:schemeClr val="tx1">
                  <a:lumMod val="65000"/>
                  <a:lumOff val="35000"/>
                </a:schemeClr>
              </a:solidFill>
              <a:latin typeface="微软雅黑" pitchFamily="34" charset="-122"/>
              <a:ea typeface="微软雅黑" pitchFamily="34" charset="-122"/>
            </a:endParaRPr>
          </a:p>
        </p:txBody>
      </p:sp>
      <p:sp>
        <p:nvSpPr>
          <p:cNvPr id="241" name="矩形 1"/>
          <p:cNvSpPr>
            <a:spLocks noChangeArrowheads="1"/>
          </p:cNvSpPr>
          <p:nvPr/>
        </p:nvSpPr>
        <p:spPr bwMode="auto">
          <a:xfrm>
            <a:off x="8945947" y="4028142"/>
            <a:ext cx="3012373" cy="95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spcBef>
                <a:spcPct val="0"/>
              </a:spcBef>
              <a:spcAft>
                <a:spcPct val="0"/>
              </a:spcAft>
            </a:pPr>
            <a:r>
              <a:rPr lang="en-US" altLang="zh-CN" sz="1865" dirty="0">
                <a:solidFill>
                  <a:schemeClr val="tx1">
                    <a:lumMod val="65000"/>
                    <a:lumOff val="35000"/>
                  </a:schemeClr>
                </a:solidFill>
                <a:latin typeface="微软雅黑" pitchFamily="34" charset="-122"/>
                <a:ea typeface="微软雅黑" pitchFamily="34" charset="-122"/>
              </a:rPr>
              <a:t>2.</a:t>
            </a:r>
            <a:r>
              <a:rPr lang="zh-CN" altLang="en-US" sz="1865" dirty="0">
                <a:solidFill>
                  <a:schemeClr val="tx1">
                    <a:lumMod val="65000"/>
                    <a:lumOff val="35000"/>
                  </a:schemeClr>
                </a:solidFill>
                <a:latin typeface="微软雅黑" pitchFamily="34" charset="-122"/>
                <a:ea typeface="微软雅黑" pitchFamily="34" charset="-122"/>
              </a:rPr>
              <a:t>多线程可以使服务器在监听服务器端收入的同时也接收服务器端自己的输入</a:t>
            </a:r>
            <a:endParaRPr lang="zh-CN" altLang="zh-CN" sz="1865" dirty="0">
              <a:solidFill>
                <a:schemeClr val="tx1">
                  <a:lumMod val="65000"/>
                  <a:lumOff val="35000"/>
                </a:schemeClr>
              </a:solidFill>
              <a:latin typeface="微软雅黑" pitchFamily="34" charset="-122"/>
              <a:ea typeface="微软雅黑" pitchFamily="34" charset="-122"/>
            </a:endParaRPr>
          </a:p>
        </p:txBody>
      </p:sp>
      <p:sp>
        <p:nvSpPr>
          <p:cNvPr id="117" name="文本框 116"/>
          <p:cNvSpPr txBox="1"/>
          <p:nvPr/>
        </p:nvSpPr>
        <p:spPr>
          <a:xfrm>
            <a:off x="3568908" y="153801"/>
            <a:ext cx="5493987"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latin typeface="微软雅黑" pitchFamily="34" charset="-122"/>
                <a:ea typeface="微软雅黑" pitchFamily="34" charset="-122"/>
              </a:rPr>
              <a:t>多线程</a:t>
            </a:r>
            <a:r>
              <a:rPr lang="en-US" altLang="zh-CN" sz="3600" b="1" dirty="0">
                <a:latin typeface="微软雅黑" pitchFamily="34" charset="-122"/>
                <a:ea typeface="微软雅黑" pitchFamily="34" charset="-122"/>
              </a:rPr>
              <a:t>&amp;</a:t>
            </a:r>
            <a:r>
              <a:rPr lang="zh-CN" altLang="en-US" sz="3600" b="1" dirty="0">
                <a:latin typeface="微软雅黑" pitchFamily="34" charset="-122"/>
                <a:ea typeface="微软雅黑" pitchFamily="34" charset="-122"/>
              </a:rPr>
              <a:t>共享数据的加锁</a:t>
            </a:r>
          </a:p>
        </p:txBody>
      </p:sp>
      <p:sp>
        <p:nvSpPr>
          <p:cNvPr id="2" name="灯片编号占位符 1"/>
          <p:cNvSpPr>
            <a:spLocks noGrp="1"/>
          </p:cNvSpPr>
          <p:nvPr>
            <p:ph type="sldNum" sz="quarter" idx="12"/>
          </p:nvPr>
        </p:nvSpPr>
        <p:spPr/>
        <p:txBody>
          <a:bodyPr/>
          <a:lstStyle/>
          <a:p>
            <a:fld id="{D5735EE2-985B-4B4E-9F4E-44985C39245F}" type="slidenum">
              <a:rPr lang="zh-CN" altLang="en-US" smtClean="0"/>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泪滴形 5"/>
          <p:cNvSpPr/>
          <p:nvPr/>
        </p:nvSpPr>
        <p:spPr>
          <a:xfrm rot="10800000">
            <a:off x="842460" y="1848287"/>
            <a:ext cx="576064" cy="576064"/>
          </a:xfrm>
          <a:prstGeom prst="teardrop">
            <a:avLst>
              <a:gd name="adj" fmla="val 94121"/>
            </a:avLst>
          </a:pr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7" name="TextBox 2"/>
          <p:cNvSpPr txBox="1"/>
          <p:nvPr/>
        </p:nvSpPr>
        <p:spPr>
          <a:xfrm>
            <a:off x="836317" y="1962606"/>
            <a:ext cx="521298" cy="420564"/>
          </a:xfrm>
          <a:prstGeom prst="rect">
            <a:avLst/>
          </a:prstGeom>
          <a:noFill/>
        </p:spPr>
        <p:txBody>
          <a:bodyPr wrap="none" rtlCol="0">
            <a:spAutoFit/>
          </a:bodyPr>
          <a:lstStyle>
            <a:defPPr>
              <a:defRPr lang="zh-CN"/>
            </a:defPPr>
            <a:lvl1pPr>
              <a:defRPr sz="3200">
                <a:latin typeface="微软雅黑" pitchFamily="34" charset="-122"/>
                <a:ea typeface="微软雅黑" pitchFamily="34" charset="-122"/>
                <a:cs typeface="Arial Unicode MS" pitchFamily="34" charset="-122"/>
              </a:defRPr>
            </a:lvl1pPr>
          </a:lstStyle>
          <a:p>
            <a:pPr fontAlgn="base">
              <a:spcBef>
                <a:spcPct val="0"/>
              </a:spcBef>
              <a:spcAft>
                <a:spcPct val="0"/>
              </a:spcAft>
            </a:pPr>
            <a:r>
              <a:rPr lang="en-US" altLang="zh-CN" sz="2135" b="1" dirty="0">
                <a:solidFill>
                  <a:schemeClr val="bg1"/>
                </a:solidFill>
              </a:rPr>
              <a:t>01</a:t>
            </a:r>
            <a:endParaRPr lang="zh-CN" altLang="en-US" sz="2135" b="1" dirty="0">
              <a:solidFill>
                <a:schemeClr val="bg1"/>
              </a:solidFill>
            </a:endParaRPr>
          </a:p>
        </p:txBody>
      </p:sp>
      <p:cxnSp>
        <p:nvCxnSpPr>
          <p:cNvPr id="8" name="直接连接符 7"/>
          <p:cNvCxnSpPr/>
          <p:nvPr/>
        </p:nvCxnSpPr>
        <p:spPr>
          <a:xfrm>
            <a:off x="1007435" y="3603932"/>
            <a:ext cx="4512501" cy="39539"/>
          </a:xfrm>
          <a:prstGeom prst="line">
            <a:avLst/>
          </a:prstGeom>
          <a:ln w="1270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6095504" y="4218856"/>
            <a:ext cx="0" cy="1775635"/>
          </a:xfrm>
          <a:prstGeom prst="line">
            <a:avLst/>
          </a:prstGeom>
          <a:ln w="1270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672064" y="3641355"/>
            <a:ext cx="4705019" cy="0"/>
          </a:xfrm>
          <a:prstGeom prst="line">
            <a:avLst/>
          </a:prstGeom>
          <a:ln w="1270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矩形 1"/>
          <p:cNvSpPr>
            <a:spLocks noChangeArrowheads="1"/>
          </p:cNvSpPr>
          <p:nvPr/>
        </p:nvSpPr>
        <p:spPr bwMode="auto">
          <a:xfrm>
            <a:off x="7056106" y="4892373"/>
            <a:ext cx="3447431" cy="90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1865" dirty="0" err="1">
                <a:solidFill>
                  <a:schemeClr val="tx1">
                    <a:lumMod val="75000"/>
                    <a:lumOff val="25000"/>
                  </a:schemeClr>
                </a:solidFill>
                <a:latin typeface="微软雅黑" pitchFamily="34" charset="-122"/>
                <a:ea typeface="微软雅黑" pitchFamily="34" charset="-122"/>
              </a:rPr>
              <a:t>Count_all</a:t>
            </a:r>
            <a:r>
              <a:rPr lang="zh-CN" altLang="en-US" sz="1865" dirty="0">
                <a:solidFill>
                  <a:schemeClr val="tx1">
                    <a:lumMod val="75000"/>
                    <a:lumOff val="25000"/>
                  </a:schemeClr>
                </a:solidFill>
                <a:latin typeface="微软雅黑" pitchFamily="34" charset="-122"/>
                <a:ea typeface="微软雅黑" pitchFamily="34" charset="-122"/>
              </a:rPr>
              <a:t>功能记录的总访问次数也是基于文件实现</a:t>
            </a:r>
            <a:endParaRPr lang="zh-CN" altLang="zh-CN" sz="1865" dirty="0">
              <a:solidFill>
                <a:schemeClr val="tx1">
                  <a:lumMod val="75000"/>
                  <a:lumOff val="25000"/>
                </a:schemeClr>
              </a:solidFill>
              <a:latin typeface="微软雅黑" pitchFamily="34" charset="-122"/>
              <a:ea typeface="微软雅黑" pitchFamily="34" charset="-122"/>
            </a:endParaRPr>
          </a:p>
        </p:txBody>
      </p:sp>
      <p:sp>
        <p:nvSpPr>
          <p:cNvPr id="15" name="TextBox 50"/>
          <p:cNvSpPr txBox="1"/>
          <p:nvPr/>
        </p:nvSpPr>
        <p:spPr>
          <a:xfrm>
            <a:off x="1583500" y="1722580"/>
            <a:ext cx="1731564" cy="461665"/>
          </a:xfrm>
          <a:prstGeom prst="rect">
            <a:avLst/>
          </a:prstGeom>
          <a:noFill/>
        </p:spPr>
        <p:txBody>
          <a:bodyPr wrap="none" rtlCol="0">
            <a:spAutoFit/>
          </a:bodyPr>
          <a:lstStyle/>
          <a:p>
            <a:pPr fontAlgn="base">
              <a:spcBef>
                <a:spcPct val="0"/>
              </a:spcBef>
              <a:spcAft>
                <a:spcPct val="0"/>
              </a:spcAft>
            </a:pPr>
            <a:r>
              <a:rPr lang="zh-CN" altLang="en-US" sz="2400" b="1" dirty="0">
                <a:solidFill>
                  <a:schemeClr val="tx2"/>
                </a:solidFill>
                <a:cs typeface="Calibri" pitchFamily="34" charset="0"/>
              </a:rPr>
              <a:t>文件权限表</a:t>
            </a:r>
            <a:endParaRPr lang="en-US" altLang="zh-CN" sz="2400" b="1" dirty="0">
              <a:solidFill>
                <a:schemeClr val="tx2"/>
              </a:solidFill>
              <a:cs typeface="Calibri" pitchFamily="34" charset="0"/>
            </a:endParaRPr>
          </a:p>
        </p:txBody>
      </p:sp>
      <p:sp>
        <p:nvSpPr>
          <p:cNvPr id="16" name="泪滴形 15"/>
          <p:cNvSpPr/>
          <p:nvPr/>
        </p:nvSpPr>
        <p:spPr>
          <a:xfrm rot="11515453">
            <a:off x="6074526" y="3323650"/>
            <a:ext cx="292116" cy="292116"/>
          </a:xfrm>
          <a:prstGeom prst="teardrop">
            <a:avLst>
              <a:gd name="adj" fmla="val 94121"/>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fontAlgn="base">
              <a:spcBef>
                <a:spcPct val="0"/>
              </a:spcBef>
              <a:spcAft>
                <a:spcPct val="0"/>
              </a:spcAft>
            </a:pPr>
            <a:endParaRPr lang="zh-CN" altLang="en-US" sz="2400">
              <a:solidFill>
                <a:prstClr val="white"/>
              </a:solidFill>
            </a:endParaRPr>
          </a:p>
        </p:txBody>
      </p:sp>
      <p:sp>
        <p:nvSpPr>
          <p:cNvPr id="17" name="泪滴形 16"/>
          <p:cNvSpPr/>
          <p:nvPr/>
        </p:nvSpPr>
        <p:spPr>
          <a:xfrm rot="5400000">
            <a:off x="5694364" y="3196905"/>
            <a:ext cx="321451" cy="302548"/>
          </a:xfrm>
          <a:prstGeom prst="teardrop">
            <a:avLst>
              <a:gd name="adj" fmla="val 94121"/>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fontAlgn="base">
              <a:spcBef>
                <a:spcPct val="0"/>
              </a:spcBef>
              <a:spcAft>
                <a:spcPct val="0"/>
              </a:spcAft>
            </a:pPr>
            <a:endParaRPr lang="zh-CN" altLang="en-US" sz="2400">
              <a:solidFill>
                <a:prstClr val="white"/>
              </a:solidFill>
            </a:endParaRPr>
          </a:p>
        </p:txBody>
      </p:sp>
      <p:sp>
        <p:nvSpPr>
          <p:cNvPr id="18" name="泪滴形 17"/>
          <p:cNvSpPr/>
          <p:nvPr/>
        </p:nvSpPr>
        <p:spPr>
          <a:xfrm rot="16200000">
            <a:off x="6144005" y="3690798"/>
            <a:ext cx="288032" cy="288032"/>
          </a:xfrm>
          <a:prstGeom prst="teardrop">
            <a:avLst>
              <a:gd name="adj" fmla="val 94121"/>
            </a:avLst>
          </a:prstGeom>
          <a:solidFill>
            <a:schemeClr val="tx1">
              <a:lumMod val="65000"/>
              <a:lumOff val="35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9" name="泪滴形 18"/>
          <p:cNvSpPr/>
          <p:nvPr/>
        </p:nvSpPr>
        <p:spPr>
          <a:xfrm>
            <a:off x="5759467" y="3594787"/>
            <a:ext cx="288032" cy="288032"/>
          </a:xfrm>
          <a:prstGeom prst="teardrop">
            <a:avLst>
              <a:gd name="adj" fmla="val 94121"/>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fontAlgn="base">
              <a:spcBef>
                <a:spcPct val="0"/>
              </a:spcBef>
              <a:spcAft>
                <a:spcPct val="0"/>
              </a:spcAft>
            </a:pPr>
            <a:endParaRPr lang="zh-CN" altLang="en-US" sz="2400">
              <a:solidFill>
                <a:prstClr val="white"/>
              </a:solidFill>
            </a:endParaRPr>
          </a:p>
        </p:txBody>
      </p:sp>
      <p:sp>
        <p:nvSpPr>
          <p:cNvPr id="21" name="泪滴形 20"/>
          <p:cNvSpPr/>
          <p:nvPr/>
        </p:nvSpPr>
        <p:spPr>
          <a:xfrm rot="10800000">
            <a:off x="6480042" y="1867586"/>
            <a:ext cx="576064" cy="576064"/>
          </a:xfrm>
          <a:prstGeom prst="teardrop">
            <a:avLst>
              <a:gd name="adj" fmla="val 94121"/>
            </a:avLst>
          </a:prstGeom>
          <a:solidFill>
            <a:schemeClr val="accent1"/>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22" name="TextBox 75"/>
          <p:cNvSpPr txBox="1"/>
          <p:nvPr/>
        </p:nvSpPr>
        <p:spPr>
          <a:xfrm>
            <a:off x="6480042" y="1962605"/>
            <a:ext cx="521297" cy="420564"/>
          </a:xfrm>
          <a:prstGeom prst="rect">
            <a:avLst/>
          </a:prstGeom>
          <a:noFill/>
        </p:spPr>
        <p:txBody>
          <a:bodyPr wrap="none" rtlCol="0">
            <a:spAutoFit/>
          </a:bodyPr>
          <a:lstStyle>
            <a:defPPr>
              <a:defRPr lang="zh-CN"/>
            </a:defPPr>
            <a:lvl1pPr>
              <a:defRPr sz="3200">
                <a:latin typeface="微软雅黑" pitchFamily="34" charset="-122"/>
                <a:ea typeface="微软雅黑" pitchFamily="34" charset="-122"/>
                <a:cs typeface="Arial Unicode MS" pitchFamily="34" charset="-122"/>
              </a:defRPr>
            </a:lvl1pPr>
          </a:lstStyle>
          <a:p>
            <a:pPr fontAlgn="base">
              <a:spcBef>
                <a:spcPct val="0"/>
              </a:spcBef>
              <a:spcAft>
                <a:spcPct val="0"/>
              </a:spcAft>
            </a:pPr>
            <a:r>
              <a:rPr lang="en-US" altLang="zh-CN" sz="2135" b="1" dirty="0">
                <a:solidFill>
                  <a:schemeClr val="bg1"/>
                </a:solidFill>
              </a:rPr>
              <a:t>02</a:t>
            </a:r>
            <a:endParaRPr lang="zh-CN" altLang="en-US" sz="2135" b="1" dirty="0">
              <a:solidFill>
                <a:schemeClr val="bg1"/>
              </a:solidFill>
            </a:endParaRPr>
          </a:p>
        </p:txBody>
      </p:sp>
      <p:sp>
        <p:nvSpPr>
          <p:cNvPr id="24" name="泪滴形 23"/>
          <p:cNvSpPr/>
          <p:nvPr/>
        </p:nvSpPr>
        <p:spPr>
          <a:xfrm rot="10800000">
            <a:off x="829941" y="3978829"/>
            <a:ext cx="576064" cy="576064"/>
          </a:xfrm>
          <a:prstGeom prst="teardrop">
            <a:avLst>
              <a:gd name="adj" fmla="val 94121"/>
            </a:avLst>
          </a:prstGeom>
          <a:solidFill>
            <a:schemeClr val="accent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25" name="TextBox 79"/>
          <p:cNvSpPr txBox="1"/>
          <p:nvPr/>
        </p:nvSpPr>
        <p:spPr>
          <a:xfrm>
            <a:off x="815414" y="4074840"/>
            <a:ext cx="521298" cy="420564"/>
          </a:xfrm>
          <a:prstGeom prst="rect">
            <a:avLst/>
          </a:prstGeom>
          <a:noFill/>
        </p:spPr>
        <p:txBody>
          <a:bodyPr wrap="none" rtlCol="0">
            <a:spAutoFit/>
          </a:bodyPr>
          <a:lstStyle>
            <a:defPPr>
              <a:defRPr lang="zh-CN"/>
            </a:defPPr>
            <a:lvl1pPr>
              <a:defRPr sz="3200">
                <a:latin typeface="微软雅黑" pitchFamily="34" charset="-122"/>
                <a:ea typeface="微软雅黑" pitchFamily="34" charset="-122"/>
                <a:cs typeface="Arial Unicode MS" pitchFamily="34" charset="-122"/>
              </a:defRPr>
            </a:lvl1pPr>
          </a:lstStyle>
          <a:p>
            <a:pPr fontAlgn="base">
              <a:spcBef>
                <a:spcPct val="0"/>
              </a:spcBef>
              <a:spcAft>
                <a:spcPct val="0"/>
              </a:spcAft>
            </a:pPr>
            <a:r>
              <a:rPr lang="en-US" altLang="zh-CN" sz="2135" b="1" dirty="0">
                <a:solidFill>
                  <a:schemeClr val="bg1"/>
                </a:solidFill>
              </a:rPr>
              <a:t>03</a:t>
            </a:r>
            <a:endParaRPr lang="zh-CN" altLang="en-US" sz="2135" b="1" dirty="0">
              <a:solidFill>
                <a:schemeClr val="bg1"/>
              </a:solidFill>
            </a:endParaRPr>
          </a:p>
        </p:txBody>
      </p:sp>
      <p:sp>
        <p:nvSpPr>
          <p:cNvPr id="27" name="泪滴形 26"/>
          <p:cNvSpPr/>
          <p:nvPr/>
        </p:nvSpPr>
        <p:spPr>
          <a:xfrm rot="10800000">
            <a:off x="6575559" y="3978832"/>
            <a:ext cx="576065" cy="576064"/>
          </a:xfrm>
          <a:prstGeom prst="teardrop">
            <a:avLst>
              <a:gd name="adj" fmla="val 94121"/>
            </a:avLst>
          </a:prstGeom>
          <a:solidFill>
            <a:schemeClr val="accent3"/>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28" name="TextBox 84"/>
          <p:cNvSpPr txBox="1"/>
          <p:nvPr/>
        </p:nvSpPr>
        <p:spPr>
          <a:xfrm>
            <a:off x="6548018" y="4091113"/>
            <a:ext cx="521298" cy="420564"/>
          </a:xfrm>
          <a:prstGeom prst="rect">
            <a:avLst/>
          </a:prstGeom>
          <a:noFill/>
        </p:spPr>
        <p:txBody>
          <a:bodyPr wrap="none" rtlCol="0">
            <a:spAutoFit/>
          </a:bodyPr>
          <a:lstStyle>
            <a:defPPr>
              <a:defRPr lang="zh-CN"/>
            </a:defPPr>
            <a:lvl1pPr>
              <a:defRPr sz="3200">
                <a:latin typeface="微软雅黑" pitchFamily="34" charset="-122"/>
                <a:ea typeface="微软雅黑" pitchFamily="34" charset="-122"/>
                <a:cs typeface="Arial Unicode MS" pitchFamily="34" charset="-122"/>
              </a:defRPr>
            </a:lvl1pPr>
          </a:lstStyle>
          <a:p>
            <a:pPr fontAlgn="base">
              <a:spcBef>
                <a:spcPct val="0"/>
              </a:spcBef>
              <a:spcAft>
                <a:spcPct val="0"/>
              </a:spcAft>
            </a:pPr>
            <a:r>
              <a:rPr lang="en-US" altLang="zh-CN" sz="2135" b="1" dirty="0">
                <a:solidFill>
                  <a:schemeClr val="bg1"/>
                </a:solidFill>
              </a:rPr>
              <a:t>04</a:t>
            </a:r>
            <a:endParaRPr lang="zh-CN" altLang="en-US" sz="2135" b="1" dirty="0">
              <a:solidFill>
                <a:schemeClr val="bg1"/>
              </a:solidFill>
            </a:endParaRPr>
          </a:p>
        </p:txBody>
      </p:sp>
      <p:sp>
        <p:nvSpPr>
          <p:cNvPr id="29" name="TextBox 89"/>
          <p:cNvSpPr txBox="1"/>
          <p:nvPr/>
        </p:nvSpPr>
        <p:spPr>
          <a:xfrm>
            <a:off x="7296152" y="1722580"/>
            <a:ext cx="1782860" cy="461665"/>
          </a:xfrm>
          <a:prstGeom prst="rect">
            <a:avLst/>
          </a:prstGeom>
          <a:noFill/>
        </p:spPr>
        <p:txBody>
          <a:bodyPr wrap="none" rtlCol="0">
            <a:spAutoFit/>
          </a:bodyPr>
          <a:lstStyle/>
          <a:p>
            <a:pPr fontAlgn="base">
              <a:spcBef>
                <a:spcPct val="0"/>
              </a:spcBef>
              <a:spcAft>
                <a:spcPct val="0"/>
              </a:spcAft>
            </a:pPr>
            <a:r>
              <a:rPr lang="zh-CN" altLang="en-US" sz="2400" b="1" dirty="0">
                <a:solidFill>
                  <a:schemeClr val="accent1"/>
                </a:solidFill>
                <a:cs typeface="Calibri" pitchFamily="34" charset="0"/>
              </a:rPr>
              <a:t>用户信息表</a:t>
            </a:r>
            <a:endParaRPr lang="en-US" altLang="zh-CN" sz="2400" b="1" dirty="0">
              <a:solidFill>
                <a:schemeClr val="accent1"/>
              </a:solidFill>
              <a:cs typeface="Calibri" pitchFamily="34" charset="0"/>
            </a:endParaRPr>
          </a:p>
        </p:txBody>
      </p:sp>
      <p:sp>
        <p:nvSpPr>
          <p:cNvPr id="30" name="TextBox 91"/>
          <p:cNvSpPr txBox="1"/>
          <p:nvPr/>
        </p:nvSpPr>
        <p:spPr>
          <a:xfrm>
            <a:off x="7295638" y="3978830"/>
            <a:ext cx="3897221" cy="738664"/>
          </a:xfrm>
          <a:prstGeom prst="rect">
            <a:avLst/>
          </a:prstGeom>
          <a:noFill/>
        </p:spPr>
        <p:txBody>
          <a:bodyPr wrap="none" rtlCol="0">
            <a:spAutoFit/>
          </a:bodyPr>
          <a:lstStyle/>
          <a:p>
            <a:pPr fontAlgn="base">
              <a:spcBef>
                <a:spcPct val="0"/>
              </a:spcBef>
              <a:spcAft>
                <a:spcPct val="0"/>
              </a:spcAft>
            </a:pPr>
            <a:r>
              <a:rPr lang="zh-CN" altLang="en-US" sz="2400" b="1" dirty="0">
                <a:solidFill>
                  <a:schemeClr val="accent3"/>
                </a:solidFill>
                <a:cs typeface="Calibri" pitchFamily="34" charset="0"/>
              </a:rPr>
              <a:t>冒号分隔，每条数据占一行</a:t>
            </a:r>
            <a:endParaRPr lang="en-US" altLang="zh-CN" sz="2400" b="1" dirty="0">
              <a:solidFill>
                <a:schemeClr val="accent3"/>
              </a:solidFill>
              <a:cs typeface="Calibri" pitchFamily="34" charset="0"/>
            </a:endParaRPr>
          </a:p>
          <a:p>
            <a:pPr fontAlgn="base">
              <a:spcBef>
                <a:spcPct val="0"/>
              </a:spcBef>
              <a:spcAft>
                <a:spcPct val="0"/>
              </a:spcAft>
            </a:pPr>
            <a:r>
              <a:rPr lang="en-US" altLang="zh-CN" b="1" dirty="0">
                <a:solidFill>
                  <a:schemeClr val="accent3"/>
                </a:solidFill>
                <a:cs typeface="Calibri" pitchFamily="34" charset="0"/>
                <a:sym typeface="Wingdings" panose="05000000000000000000" pitchFamily="2" charset="2"/>
              </a:rPr>
              <a:t></a:t>
            </a:r>
            <a:r>
              <a:rPr lang="zh-CN" altLang="en-US" b="1" dirty="0">
                <a:solidFill>
                  <a:schemeClr val="accent3"/>
                </a:solidFill>
                <a:cs typeface="Calibri" pitchFamily="34" charset="0"/>
              </a:rPr>
              <a:t>模仿</a:t>
            </a:r>
            <a:r>
              <a:rPr lang="en-US" altLang="zh-CN" b="1" dirty="0" err="1">
                <a:solidFill>
                  <a:schemeClr val="accent3"/>
                </a:solidFill>
                <a:cs typeface="Calibri" pitchFamily="34" charset="0"/>
              </a:rPr>
              <a:t>etc</a:t>
            </a:r>
            <a:r>
              <a:rPr lang="zh-CN" altLang="en-US" b="1" dirty="0">
                <a:solidFill>
                  <a:schemeClr val="accent3"/>
                </a:solidFill>
                <a:cs typeface="Calibri" pitchFamily="34" charset="0"/>
              </a:rPr>
              <a:t>目录下的密码文件格式</a:t>
            </a:r>
            <a:endParaRPr lang="en-US" altLang="zh-CN" b="1" dirty="0">
              <a:solidFill>
                <a:schemeClr val="accent3"/>
              </a:solidFill>
              <a:cs typeface="Calibri" pitchFamily="34" charset="0"/>
            </a:endParaRPr>
          </a:p>
        </p:txBody>
      </p:sp>
      <p:sp>
        <p:nvSpPr>
          <p:cNvPr id="31" name="TextBox 92"/>
          <p:cNvSpPr txBox="1"/>
          <p:nvPr/>
        </p:nvSpPr>
        <p:spPr>
          <a:xfrm>
            <a:off x="1648117" y="3978830"/>
            <a:ext cx="2659702" cy="461665"/>
          </a:xfrm>
          <a:prstGeom prst="rect">
            <a:avLst/>
          </a:prstGeom>
          <a:noFill/>
        </p:spPr>
        <p:txBody>
          <a:bodyPr wrap="none" rtlCol="0">
            <a:spAutoFit/>
          </a:bodyPr>
          <a:lstStyle/>
          <a:p>
            <a:pPr fontAlgn="base">
              <a:spcBef>
                <a:spcPct val="0"/>
              </a:spcBef>
              <a:spcAft>
                <a:spcPct val="0"/>
              </a:spcAft>
            </a:pPr>
            <a:r>
              <a:rPr lang="zh-CN" altLang="en-US" sz="2400" b="1" dirty="0">
                <a:solidFill>
                  <a:schemeClr val="accent2"/>
                </a:solidFill>
                <a:cs typeface="Calibri" pitchFamily="34" charset="0"/>
              </a:rPr>
              <a:t>对应目录下的文件</a:t>
            </a:r>
            <a:endParaRPr lang="en-US" altLang="zh-CN" sz="2400" b="1" dirty="0">
              <a:solidFill>
                <a:schemeClr val="accent2"/>
              </a:solidFill>
              <a:cs typeface="Calibri" pitchFamily="34" charset="0"/>
            </a:endParaRPr>
          </a:p>
        </p:txBody>
      </p:sp>
      <p:cxnSp>
        <p:nvCxnSpPr>
          <p:cNvPr id="32" name="直接连接符 31"/>
          <p:cNvCxnSpPr/>
          <p:nvPr/>
        </p:nvCxnSpPr>
        <p:spPr>
          <a:xfrm flipV="1">
            <a:off x="6095504" y="1411818"/>
            <a:ext cx="0" cy="1775635"/>
          </a:xfrm>
          <a:prstGeom prst="line">
            <a:avLst/>
          </a:prstGeom>
          <a:ln w="1270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883693" y="174727"/>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latin typeface="微软雅黑" pitchFamily="34" charset="-122"/>
                <a:ea typeface="微软雅黑" pitchFamily="34" charset="-122"/>
              </a:rPr>
              <a:t>权限管理</a:t>
            </a:r>
          </a:p>
        </p:txBody>
      </p:sp>
      <p:sp>
        <p:nvSpPr>
          <p:cNvPr id="2" name="灯片编号占位符 1"/>
          <p:cNvSpPr>
            <a:spLocks noGrp="1"/>
          </p:cNvSpPr>
          <p:nvPr>
            <p:ph type="sldNum" sz="quarter" idx="12"/>
          </p:nvPr>
        </p:nvSpPr>
        <p:spPr/>
        <p:txBody>
          <a:bodyPr/>
          <a:lstStyle/>
          <a:p>
            <a:fld id="{D5735EE2-985B-4B4E-9F4E-44985C39245F}" type="slidenum">
              <a:rPr lang="zh-CN" altLang="en-US" smtClean="0"/>
              <a:t>12</a:t>
            </a:fld>
            <a:endParaRPr lang="zh-CN" altLang="en-US"/>
          </a:p>
        </p:txBody>
      </p:sp>
      <p:pic>
        <p:nvPicPr>
          <p:cNvPr id="34" name="图片 33">
            <a:extLst>
              <a:ext uri="{FF2B5EF4-FFF2-40B4-BE49-F238E27FC236}">
                <a16:creationId xmlns:a16="http://schemas.microsoft.com/office/drawing/2014/main" id="{F679E3C6-FA68-4E8F-A397-C13801C8593E}"/>
              </a:ext>
            </a:extLst>
          </p:cNvPr>
          <p:cNvPicPr>
            <a:picLocks noChangeAspect="1"/>
          </p:cNvPicPr>
          <p:nvPr/>
        </p:nvPicPr>
        <p:blipFill>
          <a:blip r:embed="rId2"/>
          <a:stretch>
            <a:fillRect/>
          </a:stretch>
        </p:blipFill>
        <p:spPr>
          <a:xfrm>
            <a:off x="1413767" y="2339487"/>
            <a:ext cx="4311872" cy="990651"/>
          </a:xfrm>
          <a:prstGeom prst="rect">
            <a:avLst/>
          </a:prstGeom>
        </p:spPr>
      </p:pic>
      <p:pic>
        <p:nvPicPr>
          <p:cNvPr id="4" name="图片 3">
            <a:extLst>
              <a:ext uri="{FF2B5EF4-FFF2-40B4-BE49-F238E27FC236}">
                <a16:creationId xmlns:a16="http://schemas.microsoft.com/office/drawing/2014/main" id="{CC7AB61C-0E1E-4FBB-B421-9DB036E12454}"/>
              </a:ext>
            </a:extLst>
          </p:cNvPr>
          <p:cNvPicPr>
            <a:picLocks noChangeAspect="1"/>
          </p:cNvPicPr>
          <p:nvPr/>
        </p:nvPicPr>
        <p:blipFill>
          <a:blip r:embed="rId3"/>
          <a:stretch>
            <a:fillRect/>
          </a:stretch>
        </p:blipFill>
        <p:spPr>
          <a:xfrm>
            <a:off x="7385876" y="2199529"/>
            <a:ext cx="3911801" cy="889046"/>
          </a:xfrm>
          <a:prstGeom prst="rect">
            <a:avLst/>
          </a:prstGeom>
        </p:spPr>
      </p:pic>
      <p:pic>
        <p:nvPicPr>
          <p:cNvPr id="5" name="图片 4">
            <a:extLst>
              <a:ext uri="{FF2B5EF4-FFF2-40B4-BE49-F238E27FC236}">
                <a16:creationId xmlns:a16="http://schemas.microsoft.com/office/drawing/2014/main" id="{A284D4E3-6A4C-46E8-80EE-AC8F405A6907}"/>
              </a:ext>
            </a:extLst>
          </p:cNvPr>
          <p:cNvPicPr>
            <a:picLocks noChangeAspect="1"/>
          </p:cNvPicPr>
          <p:nvPr/>
        </p:nvPicPr>
        <p:blipFill>
          <a:blip r:embed="rId4"/>
          <a:stretch>
            <a:fillRect/>
          </a:stretch>
        </p:blipFill>
        <p:spPr>
          <a:xfrm>
            <a:off x="1404241" y="4572345"/>
            <a:ext cx="4330923" cy="13335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
          <p:cNvSpPr/>
          <p:nvPr/>
        </p:nvSpPr>
        <p:spPr bwMode="auto">
          <a:xfrm flipH="1">
            <a:off x="-11580" y="4472493"/>
            <a:ext cx="2328059" cy="948610"/>
          </a:xfrm>
          <a:custGeom>
            <a:avLst/>
            <a:gdLst>
              <a:gd name="T0" fmla="*/ 888 w 903"/>
              <a:gd name="T1" fmla="*/ 404 h 404"/>
              <a:gd name="T2" fmla="*/ 506 w 903"/>
              <a:gd name="T3" fmla="*/ 22 h 404"/>
              <a:gd name="T4" fmla="*/ 0 w 903"/>
              <a:gd name="T5" fmla="*/ 22 h 404"/>
              <a:gd name="T6" fmla="*/ 0 w 903"/>
              <a:gd name="T7" fmla="*/ 0 h 404"/>
              <a:gd name="T8" fmla="*/ 514 w 903"/>
              <a:gd name="T9" fmla="*/ 0 h 404"/>
              <a:gd name="T10" fmla="*/ 903 w 903"/>
              <a:gd name="T11" fmla="*/ 396 h 404"/>
              <a:gd name="T12" fmla="*/ 888 w 903"/>
              <a:gd name="T13" fmla="*/ 404 h 404"/>
            </a:gdLst>
            <a:ahLst/>
            <a:cxnLst>
              <a:cxn ang="0">
                <a:pos x="T0" y="T1"/>
              </a:cxn>
              <a:cxn ang="0">
                <a:pos x="T2" y="T3"/>
              </a:cxn>
              <a:cxn ang="0">
                <a:pos x="T4" y="T5"/>
              </a:cxn>
              <a:cxn ang="0">
                <a:pos x="T6" y="T7"/>
              </a:cxn>
              <a:cxn ang="0">
                <a:pos x="T8" y="T9"/>
              </a:cxn>
              <a:cxn ang="0">
                <a:pos x="T10" y="T11"/>
              </a:cxn>
              <a:cxn ang="0">
                <a:pos x="T12" y="T13"/>
              </a:cxn>
            </a:cxnLst>
            <a:rect l="0" t="0" r="r" b="b"/>
            <a:pathLst>
              <a:path w="903" h="404">
                <a:moveTo>
                  <a:pt x="888" y="404"/>
                </a:moveTo>
                <a:lnTo>
                  <a:pt x="506" y="22"/>
                </a:lnTo>
                <a:lnTo>
                  <a:pt x="0" y="22"/>
                </a:lnTo>
                <a:lnTo>
                  <a:pt x="0" y="0"/>
                </a:lnTo>
                <a:lnTo>
                  <a:pt x="514" y="0"/>
                </a:lnTo>
                <a:lnTo>
                  <a:pt x="903" y="396"/>
                </a:lnTo>
                <a:lnTo>
                  <a:pt x="888" y="404"/>
                </a:lnTo>
                <a:close/>
              </a:path>
            </a:pathLst>
          </a:custGeom>
          <a:solidFill>
            <a:schemeClr val="tx2"/>
          </a:solidFill>
          <a:ln>
            <a:noFill/>
          </a:ln>
        </p:spPr>
        <p:txBody>
          <a:bodyPr vert="horz" wrap="square" lIns="91440" tIns="45720" rIns="91440" bIns="45720" numCol="1" anchor="t" anchorCtr="0" compatLnSpc="1"/>
          <a:lstStyle/>
          <a:p>
            <a:endParaRPr lang="zh-CN" altLang="en-US" sz="2400">
              <a:solidFill>
                <a:schemeClr val="bg1"/>
              </a:solidFill>
            </a:endParaRPr>
          </a:p>
        </p:txBody>
      </p:sp>
      <p:sp>
        <p:nvSpPr>
          <p:cNvPr id="11" name="Freeform 11"/>
          <p:cNvSpPr/>
          <p:nvPr/>
        </p:nvSpPr>
        <p:spPr bwMode="auto">
          <a:xfrm>
            <a:off x="6594753" y="3946531"/>
            <a:ext cx="2117936" cy="948610"/>
          </a:xfrm>
          <a:custGeom>
            <a:avLst/>
            <a:gdLst>
              <a:gd name="T0" fmla="*/ 888 w 902"/>
              <a:gd name="T1" fmla="*/ 404 h 404"/>
              <a:gd name="T2" fmla="*/ 506 w 902"/>
              <a:gd name="T3" fmla="*/ 22 h 404"/>
              <a:gd name="T4" fmla="*/ 0 w 902"/>
              <a:gd name="T5" fmla="*/ 22 h 404"/>
              <a:gd name="T6" fmla="*/ 0 w 902"/>
              <a:gd name="T7" fmla="*/ 0 h 404"/>
              <a:gd name="T8" fmla="*/ 514 w 902"/>
              <a:gd name="T9" fmla="*/ 0 h 404"/>
              <a:gd name="T10" fmla="*/ 902 w 902"/>
              <a:gd name="T11" fmla="*/ 396 h 404"/>
              <a:gd name="T12" fmla="*/ 888 w 902"/>
              <a:gd name="T13" fmla="*/ 404 h 404"/>
            </a:gdLst>
            <a:ahLst/>
            <a:cxnLst>
              <a:cxn ang="0">
                <a:pos x="T0" y="T1"/>
              </a:cxn>
              <a:cxn ang="0">
                <a:pos x="T2" y="T3"/>
              </a:cxn>
              <a:cxn ang="0">
                <a:pos x="T4" y="T5"/>
              </a:cxn>
              <a:cxn ang="0">
                <a:pos x="T6" y="T7"/>
              </a:cxn>
              <a:cxn ang="0">
                <a:pos x="T8" y="T9"/>
              </a:cxn>
              <a:cxn ang="0">
                <a:pos x="T10" y="T11"/>
              </a:cxn>
              <a:cxn ang="0">
                <a:pos x="T12" y="T13"/>
              </a:cxn>
            </a:cxnLst>
            <a:rect l="0" t="0" r="r" b="b"/>
            <a:pathLst>
              <a:path w="902" h="404">
                <a:moveTo>
                  <a:pt x="888" y="404"/>
                </a:moveTo>
                <a:lnTo>
                  <a:pt x="506" y="22"/>
                </a:lnTo>
                <a:lnTo>
                  <a:pt x="0" y="22"/>
                </a:lnTo>
                <a:lnTo>
                  <a:pt x="0" y="0"/>
                </a:lnTo>
                <a:lnTo>
                  <a:pt x="514" y="0"/>
                </a:lnTo>
                <a:lnTo>
                  <a:pt x="902" y="396"/>
                </a:lnTo>
                <a:lnTo>
                  <a:pt x="888" y="404"/>
                </a:lnTo>
                <a:close/>
              </a:path>
            </a:pathLst>
          </a:custGeom>
          <a:solidFill>
            <a:schemeClr val="accent1"/>
          </a:solidFill>
          <a:ln>
            <a:noFill/>
          </a:ln>
        </p:spPr>
        <p:txBody>
          <a:bodyPr vert="horz" wrap="square" lIns="91440" tIns="45720" rIns="91440" bIns="45720" numCol="1" anchor="t" anchorCtr="0" compatLnSpc="1"/>
          <a:lstStyle/>
          <a:p>
            <a:endParaRPr lang="zh-CN" altLang="en-US" sz="2400">
              <a:solidFill>
                <a:prstClr val="black"/>
              </a:solidFill>
            </a:endParaRPr>
          </a:p>
        </p:txBody>
      </p:sp>
      <p:sp>
        <p:nvSpPr>
          <p:cNvPr id="13" name="Freeform 13"/>
          <p:cNvSpPr/>
          <p:nvPr/>
        </p:nvSpPr>
        <p:spPr bwMode="auto">
          <a:xfrm>
            <a:off x="8764345" y="2173759"/>
            <a:ext cx="2117936" cy="946262"/>
          </a:xfrm>
          <a:custGeom>
            <a:avLst/>
            <a:gdLst>
              <a:gd name="T0" fmla="*/ 895 w 902"/>
              <a:gd name="T1" fmla="*/ 403 h 403"/>
              <a:gd name="T2" fmla="*/ 506 w 902"/>
              <a:gd name="T3" fmla="*/ 15 h 403"/>
              <a:gd name="T4" fmla="*/ 0 w 902"/>
              <a:gd name="T5" fmla="*/ 15 h 403"/>
              <a:gd name="T6" fmla="*/ 0 w 902"/>
              <a:gd name="T7" fmla="*/ 0 h 403"/>
              <a:gd name="T8" fmla="*/ 514 w 902"/>
              <a:gd name="T9" fmla="*/ 0 h 403"/>
              <a:gd name="T10" fmla="*/ 902 w 902"/>
              <a:gd name="T11" fmla="*/ 389 h 403"/>
              <a:gd name="T12" fmla="*/ 895 w 902"/>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902" h="403">
                <a:moveTo>
                  <a:pt x="895" y="403"/>
                </a:moveTo>
                <a:lnTo>
                  <a:pt x="506" y="15"/>
                </a:lnTo>
                <a:lnTo>
                  <a:pt x="0" y="15"/>
                </a:lnTo>
                <a:lnTo>
                  <a:pt x="0" y="0"/>
                </a:lnTo>
                <a:lnTo>
                  <a:pt x="514" y="0"/>
                </a:lnTo>
                <a:lnTo>
                  <a:pt x="902" y="389"/>
                </a:lnTo>
                <a:lnTo>
                  <a:pt x="895" y="403"/>
                </a:lnTo>
                <a:close/>
              </a:path>
            </a:pathLst>
          </a:custGeom>
          <a:solidFill>
            <a:schemeClr val="accent3"/>
          </a:solidFill>
          <a:ln>
            <a:noFill/>
          </a:ln>
        </p:spPr>
        <p:txBody>
          <a:bodyPr vert="horz" wrap="square" lIns="91440" tIns="45720" rIns="91440" bIns="45720" numCol="1" anchor="t" anchorCtr="0" compatLnSpc="1"/>
          <a:lstStyle/>
          <a:p>
            <a:endParaRPr lang="zh-CN" altLang="en-US" sz="2400">
              <a:solidFill>
                <a:prstClr val="black"/>
              </a:solidFill>
            </a:endParaRPr>
          </a:p>
        </p:txBody>
      </p:sp>
      <p:sp>
        <p:nvSpPr>
          <p:cNvPr id="14" name="Oval 14"/>
          <p:cNvSpPr>
            <a:spLocks noChangeArrowheads="1"/>
          </p:cNvSpPr>
          <p:nvPr/>
        </p:nvSpPr>
        <p:spPr bwMode="auto">
          <a:xfrm>
            <a:off x="2316479" y="4395775"/>
            <a:ext cx="171408" cy="173755"/>
          </a:xfrm>
          <a:prstGeom prst="ellipse">
            <a:avLst/>
          </a:prstGeom>
          <a:solidFill>
            <a:schemeClr val="tx2"/>
          </a:solidFill>
          <a:ln>
            <a:noFill/>
          </a:ln>
        </p:spPr>
        <p:txBody>
          <a:bodyPr vert="horz" wrap="square" lIns="91440" tIns="45720" rIns="91440" bIns="45720" numCol="1" anchor="t" anchorCtr="0" compatLnSpc="1"/>
          <a:lstStyle/>
          <a:p>
            <a:endParaRPr lang="zh-CN" altLang="en-US" sz="2400">
              <a:solidFill>
                <a:schemeClr val="bg1"/>
              </a:solidFill>
            </a:endParaRPr>
          </a:p>
        </p:txBody>
      </p:sp>
      <p:sp>
        <p:nvSpPr>
          <p:cNvPr id="16" name="Oval 16"/>
          <p:cNvSpPr>
            <a:spLocks noChangeArrowheads="1"/>
          </p:cNvSpPr>
          <p:nvPr/>
        </p:nvSpPr>
        <p:spPr bwMode="auto">
          <a:xfrm>
            <a:off x="6594753" y="3894874"/>
            <a:ext cx="173755" cy="173755"/>
          </a:xfrm>
          <a:prstGeom prst="ellipse">
            <a:avLst/>
          </a:prstGeom>
          <a:solidFill>
            <a:schemeClr val="accent1"/>
          </a:solidFill>
          <a:ln>
            <a:noFill/>
          </a:ln>
        </p:spPr>
        <p:txBody>
          <a:bodyPr vert="horz" wrap="square" lIns="91440" tIns="45720" rIns="91440" bIns="45720" numCol="1" anchor="t" anchorCtr="0" compatLnSpc="1"/>
          <a:lstStyle/>
          <a:p>
            <a:endParaRPr lang="zh-CN" altLang="en-US" sz="2400">
              <a:solidFill>
                <a:schemeClr val="bg1"/>
              </a:solidFill>
            </a:endParaRPr>
          </a:p>
        </p:txBody>
      </p:sp>
      <p:sp>
        <p:nvSpPr>
          <p:cNvPr id="17" name="Oval 17"/>
          <p:cNvSpPr>
            <a:spLocks noChangeArrowheads="1"/>
          </p:cNvSpPr>
          <p:nvPr/>
        </p:nvSpPr>
        <p:spPr bwMode="auto">
          <a:xfrm>
            <a:off x="8679816" y="2105665"/>
            <a:ext cx="171408" cy="187843"/>
          </a:xfrm>
          <a:prstGeom prst="ellipse">
            <a:avLst/>
          </a:prstGeom>
          <a:solidFill>
            <a:schemeClr val="accent3"/>
          </a:solidFill>
          <a:ln>
            <a:noFill/>
          </a:ln>
        </p:spPr>
        <p:txBody>
          <a:bodyPr vert="horz" wrap="square" lIns="91440" tIns="45720" rIns="91440" bIns="45720" numCol="1" anchor="t" anchorCtr="0" compatLnSpc="1"/>
          <a:lstStyle/>
          <a:p>
            <a:endParaRPr lang="zh-CN" altLang="en-US" sz="2400">
              <a:solidFill>
                <a:prstClr val="black"/>
              </a:solidFill>
            </a:endParaRPr>
          </a:p>
        </p:txBody>
      </p:sp>
      <p:sp>
        <p:nvSpPr>
          <p:cNvPr id="6" name="Freeform 6"/>
          <p:cNvSpPr/>
          <p:nvPr/>
        </p:nvSpPr>
        <p:spPr bwMode="auto">
          <a:xfrm>
            <a:off x="3856933" y="5014892"/>
            <a:ext cx="4322750" cy="1152890"/>
          </a:xfrm>
          <a:custGeom>
            <a:avLst/>
            <a:gdLst>
              <a:gd name="T0" fmla="*/ 0 w 251"/>
              <a:gd name="T1" fmla="*/ 67 h 67"/>
              <a:gd name="T2" fmla="*/ 0 w 251"/>
              <a:gd name="T3" fmla="*/ 67 h 67"/>
              <a:gd name="T4" fmla="*/ 251 w 251"/>
              <a:gd name="T5" fmla="*/ 67 h 67"/>
              <a:gd name="T6" fmla="*/ 251 w 251"/>
              <a:gd name="T7" fmla="*/ 0 h 67"/>
              <a:gd name="T8" fmla="*/ 0 w 251"/>
              <a:gd name="T9" fmla="*/ 67 h 67"/>
            </a:gdLst>
            <a:ahLst/>
            <a:cxnLst>
              <a:cxn ang="0">
                <a:pos x="T0" y="T1"/>
              </a:cxn>
              <a:cxn ang="0">
                <a:pos x="T2" y="T3"/>
              </a:cxn>
              <a:cxn ang="0">
                <a:pos x="T4" y="T5"/>
              </a:cxn>
              <a:cxn ang="0">
                <a:pos x="T6" y="T7"/>
              </a:cxn>
              <a:cxn ang="0">
                <a:pos x="T8" y="T9"/>
              </a:cxn>
            </a:cxnLst>
            <a:rect l="0" t="0" r="r" b="b"/>
            <a:pathLst>
              <a:path w="251" h="67">
                <a:moveTo>
                  <a:pt x="0" y="67"/>
                </a:moveTo>
                <a:cubicBezTo>
                  <a:pt x="0" y="67"/>
                  <a:pt x="0" y="67"/>
                  <a:pt x="0" y="67"/>
                </a:cubicBezTo>
                <a:cubicBezTo>
                  <a:pt x="251" y="67"/>
                  <a:pt x="251" y="67"/>
                  <a:pt x="251" y="67"/>
                </a:cubicBezTo>
                <a:cubicBezTo>
                  <a:pt x="251" y="0"/>
                  <a:pt x="251" y="0"/>
                  <a:pt x="251" y="0"/>
                </a:cubicBezTo>
                <a:cubicBezTo>
                  <a:pt x="178" y="38"/>
                  <a:pt x="92" y="62"/>
                  <a:pt x="0" y="67"/>
                </a:cubicBezTo>
                <a:close/>
              </a:path>
            </a:pathLst>
          </a:custGeom>
          <a:solidFill>
            <a:schemeClr val="tx2"/>
          </a:solidFill>
          <a:ln>
            <a:noFill/>
          </a:ln>
        </p:spPr>
        <p:txBody>
          <a:bodyPr vert="horz" wrap="square" lIns="91440" tIns="45720" rIns="91440" bIns="45720" numCol="1" anchor="t" anchorCtr="0" compatLnSpc="1"/>
          <a:lstStyle/>
          <a:p>
            <a:endParaRPr lang="zh-CN" altLang="en-US" sz="2400">
              <a:solidFill>
                <a:prstClr val="black"/>
              </a:solidFill>
            </a:endParaRPr>
          </a:p>
        </p:txBody>
      </p:sp>
      <p:sp>
        <p:nvSpPr>
          <p:cNvPr id="7" name="Freeform 7"/>
          <p:cNvSpPr/>
          <p:nvPr/>
        </p:nvSpPr>
        <p:spPr bwMode="auto">
          <a:xfrm>
            <a:off x="8247776" y="4395008"/>
            <a:ext cx="1016704" cy="1772774"/>
          </a:xfrm>
          <a:custGeom>
            <a:avLst/>
            <a:gdLst>
              <a:gd name="T0" fmla="*/ 0 w 59"/>
              <a:gd name="T1" fmla="*/ 36 h 103"/>
              <a:gd name="T2" fmla="*/ 0 w 59"/>
              <a:gd name="T3" fmla="*/ 103 h 103"/>
              <a:gd name="T4" fmla="*/ 59 w 59"/>
              <a:gd name="T5" fmla="*/ 103 h 103"/>
              <a:gd name="T6" fmla="*/ 59 w 59"/>
              <a:gd name="T7" fmla="*/ 0 h 103"/>
              <a:gd name="T8" fmla="*/ 0 w 59"/>
              <a:gd name="T9" fmla="*/ 36 h 103"/>
            </a:gdLst>
            <a:ahLst/>
            <a:cxnLst>
              <a:cxn ang="0">
                <a:pos x="T0" y="T1"/>
              </a:cxn>
              <a:cxn ang="0">
                <a:pos x="T2" y="T3"/>
              </a:cxn>
              <a:cxn ang="0">
                <a:pos x="T4" y="T5"/>
              </a:cxn>
              <a:cxn ang="0">
                <a:pos x="T6" y="T7"/>
              </a:cxn>
              <a:cxn ang="0">
                <a:pos x="T8" y="T9"/>
              </a:cxn>
            </a:cxnLst>
            <a:rect l="0" t="0" r="r" b="b"/>
            <a:pathLst>
              <a:path w="59" h="103">
                <a:moveTo>
                  <a:pt x="0" y="36"/>
                </a:moveTo>
                <a:cubicBezTo>
                  <a:pt x="0" y="103"/>
                  <a:pt x="0" y="103"/>
                  <a:pt x="0" y="103"/>
                </a:cubicBezTo>
                <a:cubicBezTo>
                  <a:pt x="59" y="103"/>
                  <a:pt x="59" y="103"/>
                  <a:pt x="59" y="103"/>
                </a:cubicBezTo>
                <a:cubicBezTo>
                  <a:pt x="59" y="0"/>
                  <a:pt x="59" y="0"/>
                  <a:pt x="59" y="0"/>
                </a:cubicBezTo>
                <a:cubicBezTo>
                  <a:pt x="41" y="13"/>
                  <a:pt x="21" y="25"/>
                  <a:pt x="0" y="36"/>
                </a:cubicBezTo>
                <a:close/>
              </a:path>
            </a:pathLst>
          </a:custGeom>
          <a:solidFill>
            <a:schemeClr val="accent1"/>
          </a:solidFill>
          <a:ln>
            <a:noFill/>
          </a:ln>
        </p:spPr>
        <p:txBody>
          <a:bodyPr vert="horz" wrap="square" lIns="91440" tIns="45720" rIns="91440" bIns="45720" numCol="1" anchor="t" anchorCtr="0" compatLnSpc="1"/>
          <a:lstStyle/>
          <a:p>
            <a:endParaRPr lang="zh-CN" altLang="en-US" sz="2400">
              <a:solidFill>
                <a:prstClr val="black"/>
              </a:solidFill>
            </a:endParaRPr>
          </a:p>
        </p:txBody>
      </p:sp>
      <p:sp>
        <p:nvSpPr>
          <p:cNvPr id="8" name="Freeform 8"/>
          <p:cNvSpPr/>
          <p:nvPr/>
        </p:nvSpPr>
        <p:spPr bwMode="auto">
          <a:xfrm>
            <a:off x="10694437" y="2638672"/>
            <a:ext cx="533007" cy="3529110"/>
          </a:xfrm>
          <a:custGeom>
            <a:avLst/>
            <a:gdLst>
              <a:gd name="T0" fmla="*/ 31 w 31"/>
              <a:gd name="T1" fmla="*/ 0 h 205"/>
              <a:gd name="T2" fmla="*/ 28 w 31"/>
              <a:gd name="T3" fmla="*/ 0 h 205"/>
              <a:gd name="T4" fmla="*/ 0 w 31"/>
              <a:gd name="T5" fmla="*/ 36 h 205"/>
              <a:gd name="T6" fmla="*/ 0 w 31"/>
              <a:gd name="T7" fmla="*/ 205 h 205"/>
              <a:gd name="T8" fmla="*/ 31 w 31"/>
              <a:gd name="T9" fmla="*/ 205 h 205"/>
              <a:gd name="T10" fmla="*/ 31 w 31"/>
              <a:gd name="T11" fmla="*/ 0 h 205"/>
            </a:gdLst>
            <a:ahLst/>
            <a:cxnLst>
              <a:cxn ang="0">
                <a:pos x="T0" y="T1"/>
              </a:cxn>
              <a:cxn ang="0">
                <a:pos x="T2" y="T3"/>
              </a:cxn>
              <a:cxn ang="0">
                <a:pos x="T4" y="T5"/>
              </a:cxn>
              <a:cxn ang="0">
                <a:pos x="T6" y="T7"/>
              </a:cxn>
              <a:cxn ang="0">
                <a:pos x="T8" y="T9"/>
              </a:cxn>
              <a:cxn ang="0">
                <a:pos x="T10" y="T11"/>
              </a:cxn>
            </a:cxnLst>
            <a:rect l="0" t="0" r="r" b="b"/>
            <a:pathLst>
              <a:path w="31" h="205">
                <a:moveTo>
                  <a:pt x="31" y="0"/>
                </a:moveTo>
                <a:cubicBezTo>
                  <a:pt x="28" y="0"/>
                  <a:pt x="28" y="0"/>
                  <a:pt x="28" y="0"/>
                </a:cubicBezTo>
                <a:cubicBezTo>
                  <a:pt x="20" y="13"/>
                  <a:pt x="11" y="25"/>
                  <a:pt x="0" y="36"/>
                </a:cubicBezTo>
                <a:cubicBezTo>
                  <a:pt x="0" y="205"/>
                  <a:pt x="0" y="205"/>
                  <a:pt x="0" y="205"/>
                </a:cubicBezTo>
                <a:cubicBezTo>
                  <a:pt x="31" y="205"/>
                  <a:pt x="31" y="205"/>
                  <a:pt x="31" y="205"/>
                </a:cubicBezTo>
                <a:lnTo>
                  <a:pt x="31" y="0"/>
                </a:lnTo>
                <a:close/>
              </a:path>
            </a:pathLst>
          </a:custGeom>
          <a:solidFill>
            <a:schemeClr val="accent3"/>
          </a:solidFill>
          <a:ln>
            <a:noFill/>
          </a:ln>
        </p:spPr>
        <p:txBody>
          <a:bodyPr vert="horz" wrap="square" lIns="91440" tIns="45720" rIns="91440" bIns="45720" numCol="1" anchor="t" anchorCtr="0" compatLnSpc="1"/>
          <a:lstStyle/>
          <a:p>
            <a:endParaRPr lang="zh-CN" altLang="en-US" sz="2400">
              <a:solidFill>
                <a:prstClr val="black"/>
              </a:solidFill>
            </a:endParaRPr>
          </a:p>
        </p:txBody>
      </p:sp>
      <p:sp>
        <p:nvSpPr>
          <p:cNvPr id="9" name="Freeform 9"/>
          <p:cNvSpPr/>
          <p:nvPr/>
        </p:nvSpPr>
        <p:spPr bwMode="auto">
          <a:xfrm>
            <a:off x="9351356" y="3258555"/>
            <a:ext cx="1272640" cy="2909227"/>
          </a:xfrm>
          <a:custGeom>
            <a:avLst/>
            <a:gdLst>
              <a:gd name="T0" fmla="*/ 0 w 74"/>
              <a:gd name="T1" fmla="*/ 66 h 169"/>
              <a:gd name="T2" fmla="*/ 0 w 74"/>
              <a:gd name="T3" fmla="*/ 169 h 169"/>
              <a:gd name="T4" fmla="*/ 74 w 74"/>
              <a:gd name="T5" fmla="*/ 169 h 169"/>
              <a:gd name="T6" fmla="*/ 74 w 74"/>
              <a:gd name="T7" fmla="*/ 0 h 169"/>
              <a:gd name="T8" fmla="*/ 0 w 74"/>
              <a:gd name="T9" fmla="*/ 66 h 169"/>
            </a:gdLst>
            <a:ahLst/>
            <a:cxnLst>
              <a:cxn ang="0">
                <a:pos x="T0" y="T1"/>
              </a:cxn>
              <a:cxn ang="0">
                <a:pos x="T2" y="T3"/>
              </a:cxn>
              <a:cxn ang="0">
                <a:pos x="T4" y="T5"/>
              </a:cxn>
              <a:cxn ang="0">
                <a:pos x="T6" y="T7"/>
              </a:cxn>
              <a:cxn ang="0">
                <a:pos x="T8" y="T9"/>
              </a:cxn>
            </a:cxnLst>
            <a:rect l="0" t="0" r="r" b="b"/>
            <a:pathLst>
              <a:path w="74" h="169">
                <a:moveTo>
                  <a:pt x="0" y="66"/>
                </a:moveTo>
                <a:cubicBezTo>
                  <a:pt x="0" y="169"/>
                  <a:pt x="0" y="169"/>
                  <a:pt x="0" y="169"/>
                </a:cubicBezTo>
                <a:cubicBezTo>
                  <a:pt x="74" y="169"/>
                  <a:pt x="74" y="169"/>
                  <a:pt x="74" y="169"/>
                </a:cubicBezTo>
                <a:cubicBezTo>
                  <a:pt x="74" y="0"/>
                  <a:pt x="74" y="0"/>
                  <a:pt x="74" y="0"/>
                </a:cubicBezTo>
                <a:cubicBezTo>
                  <a:pt x="52" y="24"/>
                  <a:pt x="28" y="47"/>
                  <a:pt x="0" y="66"/>
                </a:cubicBezTo>
                <a:close/>
              </a:path>
            </a:pathLst>
          </a:custGeom>
          <a:solidFill>
            <a:schemeClr val="accent2"/>
          </a:solidFill>
          <a:ln>
            <a:noFill/>
          </a:ln>
        </p:spPr>
        <p:txBody>
          <a:bodyPr vert="horz" wrap="square" lIns="91440" tIns="45720" rIns="91440" bIns="45720" numCol="1" anchor="t" anchorCtr="0" compatLnSpc="1"/>
          <a:lstStyle/>
          <a:p>
            <a:endParaRPr lang="zh-CN" altLang="en-US" sz="2400">
              <a:solidFill>
                <a:prstClr val="black"/>
              </a:solidFill>
            </a:endParaRPr>
          </a:p>
        </p:txBody>
      </p:sp>
      <p:grpSp>
        <p:nvGrpSpPr>
          <p:cNvPr id="2" name="组合 1"/>
          <p:cNvGrpSpPr/>
          <p:nvPr/>
        </p:nvGrpSpPr>
        <p:grpSpPr>
          <a:xfrm>
            <a:off x="607243" y="1355882"/>
            <a:ext cx="2697899" cy="2246769"/>
            <a:chOff x="403530" y="1608786"/>
            <a:chExt cx="3301588" cy="2246769"/>
          </a:xfrm>
        </p:grpSpPr>
        <p:sp>
          <p:nvSpPr>
            <p:cNvPr id="22" name="TextBox 174"/>
            <p:cNvSpPr txBox="1"/>
            <p:nvPr/>
          </p:nvSpPr>
          <p:spPr>
            <a:xfrm>
              <a:off x="442570" y="1802799"/>
              <a:ext cx="3262548" cy="418191"/>
            </a:xfrm>
            <a:prstGeom prst="rect">
              <a:avLst/>
            </a:prstGeom>
            <a:noFill/>
          </p:spPr>
          <p:txBody>
            <a:bodyPr wrap="square" rtlCol="0">
              <a:spAutoFit/>
            </a:bodyPr>
            <a:lstStyle/>
            <a:p>
              <a:pPr fontAlgn="base">
                <a:lnSpc>
                  <a:spcPct val="150000"/>
                </a:lnSpc>
                <a:spcBef>
                  <a:spcPct val="0"/>
                </a:spcBef>
                <a:spcAft>
                  <a:spcPct val="0"/>
                </a:spcAft>
              </a:pP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23" name="TextBox 175"/>
            <p:cNvSpPr txBox="1"/>
            <p:nvPr/>
          </p:nvSpPr>
          <p:spPr>
            <a:xfrm>
              <a:off x="403530" y="1608786"/>
              <a:ext cx="3231373" cy="2246769"/>
            </a:xfrm>
            <a:prstGeom prst="rect">
              <a:avLst/>
            </a:prstGeom>
            <a:noFill/>
          </p:spPr>
          <p:txBody>
            <a:bodyPr wrap="square" rtlCol="0">
              <a:spAutoFit/>
            </a:bodyPr>
            <a:lstStyle/>
            <a:p>
              <a:pPr fontAlgn="base">
                <a:spcBef>
                  <a:spcPct val="0"/>
                </a:spcBef>
                <a:spcAft>
                  <a:spcPct val="0"/>
                </a:spcAft>
              </a:pPr>
              <a:r>
                <a:rPr lang="zh-CN" altLang="en-US" sz="2000" b="1" dirty="0">
                  <a:solidFill>
                    <a:schemeClr val="tx2"/>
                  </a:solidFill>
                  <a:latin typeface="微软雅黑" pitchFamily="34" charset="-122"/>
                  <a:ea typeface="微软雅黑" pitchFamily="34" charset="-122"/>
                </a:rPr>
                <a:t>用户在</a:t>
              </a:r>
              <a:r>
                <a:rPr lang="en-US" altLang="zh-CN" sz="2000" b="1" dirty="0">
                  <a:solidFill>
                    <a:schemeClr val="tx2"/>
                  </a:solidFill>
                  <a:latin typeface="微软雅黑" pitchFamily="34" charset="-122"/>
                  <a:ea typeface="微软雅黑" pitchFamily="34" charset="-122"/>
                </a:rPr>
                <a:t>put</a:t>
              </a:r>
              <a:r>
                <a:rPr lang="zh-CN" altLang="en-US" sz="2000" b="1" dirty="0">
                  <a:solidFill>
                    <a:schemeClr val="tx2"/>
                  </a:solidFill>
                  <a:latin typeface="微软雅黑" pitchFamily="34" charset="-122"/>
                  <a:ea typeface="微软雅黑" pitchFamily="34" charset="-122"/>
                </a:rPr>
                <a:t>成功的时候对用户上传进行记录，记录文件名与用户名。记录时，对文件采用追加的形式，避免新的记录覆盖已存在的记录。</a:t>
              </a:r>
              <a:endParaRPr lang="en-US" altLang="zh-CN" sz="2000" b="1" dirty="0">
                <a:solidFill>
                  <a:schemeClr val="tx2"/>
                </a:solidFill>
                <a:latin typeface="微软雅黑" pitchFamily="34" charset="-122"/>
                <a:ea typeface="微软雅黑" pitchFamily="34" charset="-122"/>
              </a:endParaRPr>
            </a:p>
          </p:txBody>
        </p:sp>
      </p:grpSp>
      <p:sp>
        <p:nvSpPr>
          <p:cNvPr id="24" name="文本框 23"/>
          <p:cNvSpPr txBox="1"/>
          <p:nvPr/>
        </p:nvSpPr>
        <p:spPr>
          <a:xfrm>
            <a:off x="3883693" y="174727"/>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latin typeface="微软雅黑" pitchFamily="34" charset="-122"/>
                <a:ea typeface="微软雅黑" pitchFamily="34" charset="-122"/>
              </a:rPr>
              <a:t>权限管理综述</a:t>
            </a:r>
          </a:p>
        </p:txBody>
      </p:sp>
      <p:sp>
        <p:nvSpPr>
          <p:cNvPr id="3" name="灯片编号占位符 2"/>
          <p:cNvSpPr>
            <a:spLocks noGrp="1"/>
          </p:cNvSpPr>
          <p:nvPr>
            <p:ph type="sldNum" sz="quarter" idx="12"/>
          </p:nvPr>
        </p:nvSpPr>
        <p:spPr/>
        <p:txBody>
          <a:bodyPr/>
          <a:lstStyle/>
          <a:p>
            <a:fld id="{D5735EE2-985B-4B4E-9F4E-44985C39245F}" type="slidenum">
              <a:rPr lang="zh-CN" altLang="en-US" smtClean="0"/>
              <a:t>13</a:t>
            </a:fld>
            <a:endParaRPr lang="zh-CN" altLang="en-US"/>
          </a:p>
        </p:txBody>
      </p:sp>
      <p:sp>
        <p:nvSpPr>
          <p:cNvPr id="4" name="矩形 3">
            <a:extLst>
              <a:ext uri="{FF2B5EF4-FFF2-40B4-BE49-F238E27FC236}">
                <a16:creationId xmlns:a16="http://schemas.microsoft.com/office/drawing/2014/main" id="{027C707A-0FDA-46CE-90AB-CC4D5C0CFD82}"/>
              </a:ext>
            </a:extLst>
          </p:cNvPr>
          <p:cNvSpPr/>
          <p:nvPr/>
        </p:nvSpPr>
        <p:spPr>
          <a:xfrm>
            <a:off x="4035344" y="1451533"/>
            <a:ext cx="5018127" cy="2308324"/>
          </a:xfrm>
          <a:prstGeom prst="rect">
            <a:avLst/>
          </a:prstGeom>
        </p:spPr>
        <p:txBody>
          <a:bodyPr wrap="square">
            <a:spAutoFit/>
          </a:bodyPr>
          <a:lstStyle/>
          <a:p>
            <a:pPr fontAlgn="base">
              <a:spcBef>
                <a:spcPct val="0"/>
              </a:spcBef>
              <a:spcAft>
                <a:spcPct val="0"/>
              </a:spcAft>
            </a:pPr>
            <a:r>
              <a:rPr lang="zh-CN" altLang="en-US" b="1" dirty="0">
                <a:solidFill>
                  <a:schemeClr val="tx2"/>
                </a:solidFill>
                <a:latin typeface="微软雅黑" pitchFamily="34" charset="-122"/>
                <a:ea typeface="微软雅黑" pitchFamily="34" charset="-122"/>
              </a:rPr>
              <a:t>用户在下载时，通过对文件进行逐行遍历，进行权限验证，将验证结果返回给客户端，返回的结果放在结构体里的</a:t>
            </a:r>
            <a:r>
              <a:rPr lang="en-US" altLang="zh-CN" b="1" dirty="0">
                <a:solidFill>
                  <a:schemeClr val="tx2"/>
                </a:solidFill>
                <a:latin typeface="微软雅黑" pitchFamily="34" charset="-122"/>
                <a:ea typeface="微软雅黑" pitchFamily="34" charset="-122"/>
              </a:rPr>
              <a:t>end</a:t>
            </a:r>
            <a:r>
              <a:rPr lang="zh-CN" altLang="en-US" b="1" dirty="0">
                <a:solidFill>
                  <a:schemeClr val="tx2"/>
                </a:solidFill>
                <a:latin typeface="微软雅黑" pitchFamily="34" charset="-122"/>
                <a:ea typeface="微软雅黑" pitchFamily="34" charset="-122"/>
              </a:rPr>
              <a:t>里，将</a:t>
            </a:r>
            <a:r>
              <a:rPr lang="en-US" altLang="zh-CN" b="1" dirty="0">
                <a:solidFill>
                  <a:schemeClr val="tx2"/>
                </a:solidFill>
                <a:latin typeface="微软雅黑" pitchFamily="34" charset="-122"/>
                <a:ea typeface="微软雅黑" pitchFamily="34" charset="-122"/>
              </a:rPr>
              <a:t>end</a:t>
            </a:r>
            <a:r>
              <a:rPr lang="zh-CN" altLang="en-US" b="1" dirty="0">
                <a:solidFill>
                  <a:schemeClr val="tx2"/>
                </a:solidFill>
                <a:latin typeface="微软雅黑" pitchFamily="34" charset="-122"/>
                <a:ea typeface="微软雅黑" pitchFamily="34" charset="-122"/>
              </a:rPr>
              <a:t>置为</a:t>
            </a:r>
            <a:r>
              <a:rPr lang="en-US" altLang="zh-CN" b="1" dirty="0">
                <a:solidFill>
                  <a:schemeClr val="tx2"/>
                </a:solidFill>
                <a:latin typeface="微软雅黑" pitchFamily="34" charset="-122"/>
                <a:ea typeface="微软雅黑" pitchFamily="34" charset="-122"/>
              </a:rPr>
              <a:t>3</a:t>
            </a:r>
            <a:r>
              <a:rPr lang="zh-CN" altLang="en-US" b="1" dirty="0">
                <a:solidFill>
                  <a:schemeClr val="tx2"/>
                </a:solidFill>
                <a:latin typeface="微软雅黑" pitchFamily="34" charset="-122"/>
                <a:ea typeface="微软雅黑" pitchFamily="34" charset="-122"/>
              </a:rPr>
              <a:t>，当</a:t>
            </a:r>
            <a:r>
              <a:rPr lang="en-US" altLang="zh-CN" b="1" dirty="0">
                <a:solidFill>
                  <a:schemeClr val="tx2"/>
                </a:solidFill>
                <a:latin typeface="微软雅黑" pitchFamily="34" charset="-122"/>
                <a:ea typeface="微软雅黑" pitchFamily="34" charset="-122"/>
              </a:rPr>
              <a:t>end=1</a:t>
            </a:r>
            <a:r>
              <a:rPr lang="zh-CN" altLang="en-US" b="1" dirty="0">
                <a:solidFill>
                  <a:schemeClr val="tx2"/>
                </a:solidFill>
                <a:latin typeface="微软雅黑" pitchFamily="34" charset="-122"/>
                <a:ea typeface="微软雅黑" pitchFamily="34" charset="-122"/>
              </a:rPr>
              <a:t>的时候，代表这个数据块是最后一块数据，当</a:t>
            </a:r>
            <a:r>
              <a:rPr lang="en-US" altLang="zh-CN" b="1" dirty="0">
                <a:solidFill>
                  <a:schemeClr val="tx2"/>
                </a:solidFill>
                <a:latin typeface="微软雅黑" pitchFamily="34" charset="-122"/>
                <a:ea typeface="微软雅黑" pitchFamily="34" charset="-122"/>
              </a:rPr>
              <a:t>end=0</a:t>
            </a:r>
            <a:r>
              <a:rPr lang="zh-CN" altLang="en-US" b="1" dirty="0">
                <a:solidFill>
                  <a:schemeClr val="tx2"/>
                </a:solidFill>
                <a:latin typeface="微软雅黑" pitchFamily="34" charset="-122"/>
                <a:ea typeface="微软雅黑" pitchFamily="34" charset="-122"/>
              </a:rPr>
              <a:t>时，代表这个块是数据块，且该数据块不是最后一块。当</a:t>
            </a:r>
            <a:r>
              <a:rPr lang="en-US" altLang="zh-CN" b="1" dirty="0">
                <a:solidFill>
                  <a:schemeClr val="tx2"/>
                </a:solidFill>
                <a:latin typeface="微软雅黑" pitchFamily="34" charset="-122"/>
                <a:ea typeface="微软雅黑" pitchFamily="34" charset="-122"/>
              </a:rPr>
              <a:t>end=3</a:t>
            </a:r>
            <a:r>
              <a:rPr lang="zh-CN" altLang="en-US" b="1" dirty="0">
                <a:solidFill>
                  <a:schemeClr val="tx2"/>
                </a:solidFill>
                <a:latin typeface="微软雅黑" pitchFamily="34" charset="-122"/>
                <a:ea typeface="微软雅黑" pitchFamily="34" charset="-122"/>
              </a:rPr>
              <a:t>时，代表这个不是数据块，是通知块，告诉用户自己没有权限进行文件下载</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5"/>
          <p:cNvSpPr/>
          <p:nvPr/>
        </p:nvSpPr>
        <p:spPr bwMode="auto">
          <a:xfrm>
            <a:off x="1658822" y="1552060"/>
            <a:ext cx="2466046" cy="1467780"/>
          </a:xfrm>
          <a:custGeom>
            <a:avLst/>
            <a:gdLst>
              <a:gd name="T0" fmla="*/ 95 w 141"/>
              <a:gd name="T1" fmla="*/ 0 h 144"/>
              <a:gd name="T2" fmla="*/ 48 w 141"/>
              <a:gd name="T3" fmla="*/ 0 h 144"/>
              <a:gd name="T4" fmla="*/ 46 w 141"/>
              <a:gd name="T5" fmla="*/ 0 h 144"/>
              <a:gd name="T6" fmla="*/ 0 w 141"/>
              <a:gd name="T7" fmla="*/ 47 h 144"/>
              <a:gd name="T8" fmla="*/ 0 w 141"/>
              <a:gd name="T9" fmla="*/ 77 h 144"/>
              <a:gd name="T10" fmla="*/ 0 w 141"/>
              <a:gd name="T11" fmla="*/ 97 h 144"/>
              <a:gd name="T12" fmla="*/ 0 w 141"/>
              <a:gd name="T13" fmla="*/ 144 h 144"/>
              <a:gd name="T14" fmla="*/ 46 w 141"/>
              <a:gd name="T15" fmla="*/ 144 h 144"/>
              <a:gd name="T16" fmla="*/ 93 w 141"/>
              <a:gd name="T17" fmla="*/ 144 h 144"/>
              <a:gd name="T18" fmla="*/ 95 w 141"/>
              <a:gd name="T19" fmla="*/ 144 h 144"/>
              <a:gd name="T20" fmla="*/ 141 w 141"/>
              <a:gd name="T21" fmla="*/ 97 h 144"/>
              <a:gd name="T22" fmla="*/ 141 w 141"/>
              <a:gd name="T23" fmla="*/ 67 h 144"/>
              <a:gd name="T24" fmla="*/ 141 w 141"/>
              <a:gd name="T25" fmla="*/ 47 h 144"/>
              <a:gd name="T26" fmla="*/ 141 w 141"/>
              <a:gd name="T27" fmla="*/ 0 h 144"/>
              <a:gd name="T28" fmla="*/ 95 w 141"/>
              <a:gd name="T2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44">
                <a:moveTo>
                  <a:pt x="95" y="0"/>
                </a:moveTo>
                <a:cubicBezTo>
                  <a:pt x="48" y="0"/>
                  <a:pt x="48" y="0"/>
                  <a:pt x="48" y="0"/>
                </a:cubicBezTo>
                <a:cubicBezTo>
                  <a:pt x="46" y="0"/>
                  <a:pt x="46" y="0"/>
                  <a:pt x="46" y="0"/>
                </a:cubicBezTo>
                <a:cubicBezTo>
                  <a:pt x="21" y="0"/>
                  <a:pt x="0" y="21"/>
                  <a:pt x="0" y="47"/>
                </a:cubicBezTo>
                <a:cubicBezTo>
                  <a:pt x="0" y="77"/>
                  <a:pt x="0" y="77"/>
                  <a:pt x="0" y="77"/>
                </a:cubicBezTo>
                <a:cubicBezTo>
                  <a:pt x="0" y="97"/>
                  <a:pt x="0" y="97"/>
                  <a:pt x="0" y="97"/>
                </a:cubicBezTo>
                <a:cubicBezTo>
                  <a:pt x="0" y="144"/>
                  <a:pt x="0" y="144"/>
                  <a:pt x="0" y="144"/>
                </a:cubicBezTo>
                <a:cubicBezTo>
                  <a:pt x="46" y="144"/>
                  <a:pt x="46" y="144"/>
                  <a:pt x="46" y="144"/>
                </a:cubicBezTo>
                <a:cubicBezTo>
                  <a:pt x="93" y="144"/>
                  <a:pt x="93" y="144"/>
                  <a:pt x="93" y="144"/>
                </a:cubicBezTo>
                <a:cubicBezTo>
                  <a:pt x="95" y="144"/>
                  <a:pt x="95" y="144"/>
                  <a:pt x="95" y="144"/>
                </a:cubicBezTo>
                <a:cubicBezTo>
                  <a:pt x="121" y="144"/>
                  <a:pt x="141" y="123"/>
                  <a:pt x="141" y="97"/>
                </a:cubicBezTo>
                <a:cubicBezTo>
                  <a:pt x="141" y="67"/>
                  <a:pt x="141" y="67"/>
                  <a:pt x="141" y="67"/>
                </a:cubicBezTo>
                <a:cubicBezTo>
                  <a:pt x="141" y="47"/>
                  <a:pt x="141" y="47"/>
                  <a:pt x="141" y="47"/>
                </a:cubicBezTo>
                <a:cubicBezTo>
                  <a:pt x="141" y="0"/>
                  <a:pt x="141" y="0"/>
                  <a:pt x="141" y="0"/>
                </a:cubicBezTo>
                <a:lnTo>
                  <a:pt x="95" y="0"/>
                </a:lnTo>
                <a:close/>
              </a:path>
            </a:pathLst>
          </a:custGeom>
          <a:solidFill>
            <a:schemeClr val="tx2"/>
          </a:solidFill>
          <a:ln>
            <a:noFill/>
          </a:ln>
        </p:spPr>
        <p:txBody>
          <a:bodyPr vert="horz" wrap="square" lIns="91440" tIns="45720" rIns="91440" bIns="45720" numCol="1" anchor="t" anchorCtr="0" compatLnSpc="1"/>
          <a:lstStyle/>
          <a:p>
            <a:pPr defTabSz="913765"/>
            <a:endParaRPr lang="zh-CN" altLang="en-US" sz="1350" u="sng">
              <a:solidFill>
                <a:prstClr val="black"/>
              </a:solidFill>
            </a:endParaRPr>
          </a:p>
        </p:txBody>
      </p:sp>
      <p:sp>
        <p:nvSpPr>
          <p:cNvPr id="19" name="文本框 18"/>
          <p:cNvSpPr txBox="1"/>
          <p:nvPr/>
        </p:nvSpPr>
        <p:spPr>
          <a:xfrm>
            <a:off x="1721787" y="1986122"/>
            <a:ext cx="2340109" cy="707886"/>
          </a:xfrm>
          <a:prstGeom prst="rect">
            <a:avLst/>
          </a:prstGeom>
          <a:noFill/>
        </p:spPr>
        <p:txBody>
          <a:bodyPr wrap="square" rtlCol="0">
            <a:spAutoFit/>
          </a:bodyPr>
          <a:lstStyle/>
          <a:p>
            <a:pPr algn="ctr" defTabSz="913765"/>
            <a:r>
              <a:rPr lang="en-US" altLang="zh-CN" sz="4000" dirty="0">
                <a:solidFill>
                  <a:schemeClr val="bg1"/>
                </a:solidFill>
              </a:rPr>
              <a:t>Count all</a:t>
            </a:r>
            <a:endParaRPr lang="zh-CN" altLang="en-US" sz="1600" dirty="0">
              <a:solidFill>
                <a:schemeClr val="bg1"/>
              </a:solidFill>
            </a:endParaRPr>
          </a:p>
        </p:txBody>
      </p:sp>
      <p:grpSp>
        <p:nvGrpSpPr>
          <p:cNvPr id="14" name="组合 13"/>
          <p:cNvGrpSpPr/>
          <p:nvPr/>
        </p:nvGrpSpPr>
        <p:grpSpPr>
          <a:xfrm>
            <a:off x="4886925" y="1476145"/>
            <a:ext cx="3054269" cy="1467780"/>
            <a:chOff x="4804333" y="1605929"/>
            <a:chExt cx="2581893" cy="2674104"/>
          </a:xfrm>
          <a:solidFill>
            <a:schemeClr val="accent1"/>
          </a:solidFill>
        </p:grpSpPr>
        <p:sp>
          <p:nvSpPr>
            <p:cNvPr id="16" name="Freeform 100"/>
            <p:cNvSpPr>
              <a:spLocks noEditPoints="1"/>
            </p:cNvSpPr>
            <p:nvPr/>
          </p:nvSpPr>
          <p:spPr bwMode="auto">
            <a:xfrm>
              <a:off x="6654305" y="2867002"/>
              <a:ext cx="548940" cy="463934"/>
            </a:xfrm>
            <a:custGeom>
              <a:avLst/>
              <a:gdLst>
                <a:gd name="T0" fmla="*/ 12 w 30"/>
                <a:gd name="T1" fmla="*/ 7 h 25"/>
                <a:gd name="T2" fmla="*/ 10 w 30"/>
                <a:gd name="T3" fmla="*/ 13 h 25"/>
                <a:gd name="T4" fmla="*/ 6 w 30"/>
                <a:gd name="T5" fmla="*/ 14 h 25"/>
                <a:gd name="T6" fmla="*/ 2 w 30"/>
                <a:gd name="T7" fmla="*/ 13 h 25"/>
                <a:gd name="T8" fmla="*/ 0 w 30"/>
                <a:gd name="T9" fmla="*/ 7 h 25"/>
                <a:gd name="T10" fmla="*/ 2 w 30"/>
                <a:gd name="T11" fmla="*/ 2 h 25"/>
                <a:gd name="T12" fmla="*/ 6 w 30"/>
                <a:gd name="T13" fmla="*/ 0 h 25"/>
                <a:gd name="T14" fmla="*/ 10 w 30"/>
                <a:gd name="T15" fmla="*/ 2 h 25"/>
                <a:gd name="T16" fmla="*/ 12 w 30"/>
                <a:gd name="T17" fmla="*/ 7 h 25"/>
                <a:gd name="T18" fmla="*/ 9 w 30"/>
                <a:gd name="T19" fmla="*/ 7 h 25"/>
                <a:gd name="T20" fmla="*/ 8 w 30"/>
                <a:gd name="T21" fmla="*/ 4 h 25"/>
                <a:gd name="T22" fmla="*/ 6 w 30"/>
                <a:gd name="T23" fmla="*/ 3 h 25"/>
                <a:gd name="T24" fmla="*/ 4 w 30"/>
                <a:gd name="T25" fmla="*/ 4 h 25"/>
                <a:gd name="T26" fmla="*/ 3 w 30"/>
                <a:gd name="T27" fmla="*/ 7 h 25"/>
                <a:gd name="T28" fmla="*/ 4 w 30"/>
                <a:gd name="T29" fmla="*/ 11 h 25"/>
                <a:gd name="T30" fmla="*/ 6 w 30"/>
                <a:gd name="T31" fmla="*/ 12 h 25"/>
                <a:gd name="T32" fmla="*/ 8 w 30"/>
                <a:gd name="T33" fmla="*/ 11 h 25"/>
                <a:gd name="T34" fmla="*/ 9 w 30"/>
                <a:gd name="T35" fmla="*/ 7 h 25"/>
                <a:gd name="T36" fmla="*/ 23 w 30"/>
                <a:gd name="T37" fmla="*/ 1 h 25"/>
                <a:gd name="T38" fmla="*/ 10 w 30"/>
                <a:gd name="T39" fmla="*/ 24 h 25"/>
                <a:gd name="T40" fmla="*/ 8 w 30"/>
                <a:gd name="T41" fmla="*/ 24 h 25"/>
                <a:gd name="T42" fmla="*/ 20 w 30"/>
                <a:gd name="T43" fmla="*/ 1 h 25"/>
                <a:gd name="T44" fmla="*/ 23 w 30"/>
                <a:gd name="T45" fmla="*/ 1 h 25"/>
                <a:gd name="T46" fmla="*/ 30 w 30"/>
                <a:gd name="T47" fmla="*/ 18 h 25"/>
                <a:gd name="T48" fmla="*/ 29 w 30"/>
                <a:gd name="T49" fmla="*/ 23 h 25"/>
                <a:gd name="T50" fmla="*/ 25 w 30"/>
                <a:gd name="T51" fmla="*/ 25 h 25"/>
                <a:gd name="T52" fmla="*/ 20 w 30"/>
                <a:gd name="T53" fmla="*/ 23 h 25"/>
                <a:gd name="T54" fmla="*/ 19 w 30"/>
                <a:gd name="T55" fmla="*/ 18 h 25"/>
                <a:gd name="T56" fmla="*/ 20 w 30"/>
                <a:gd name="T57" fmla="*/ 13 h 25"/>
                <a:gd name="T58" fmla="*/ 25 w 30"/>
                <a:gd name="T59" fmla="*/ 11 h 25"/>
                <a:gd name="T60" fmla="*/ 29 w 30"/>
                <a:gd name="T61" fmla="*/ 13 h 25"/>
                <a:gd name="T62" fmla="*/ 30 w 30"/>
                <a:gd name="T63" fmla="*/ 18 h 25"/>
                <a:gd name="T64" fmla="*/ 28 w 30"/>
                <a:gd name="T65" fmla="*/ 18 h 25"/>
                <a:gd name="T66" fmla="*/ 27 w 30"/>
                <a:gd name="T67" fmla="*/ 14 h 25"/>
                <a:gd name="T68" fmla="*/ 25 w 30"/>
                <a:gd name="T69" fmla="*/ 13 h 25"/>
                <a:gd name="T70" fmla="*/ 22 w 30"/>
                <a:gd name="T71" fmla="*/ 14 h 25"/>
                <a:gd name="T72" fmla="*/ 22 w 30"/>
                <a:gd name="T73" fmla="*/ 18 h 25"/>
                <a:gd name="T74" fmla="*/ 22 w 30"/>
                <a:gd name="T75" fmla="*/ 22 h 25"/>
                <a:gd name="T76" fmla="*/ 25 w 30"/>
                <a:gd name="T77" fmla="*/ 23 h 25"/>
                <a:gd name="T78" fmla="*/ 27 w 30"/>
                <a:gd name="T79" fmla="*/ 22 h 25"/>
                <a:gd name="T80" fmla="*/ 28 w 30"/>
                <a:gd name="T81"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 h="25">
                  <a:moveTo>
                    <a:pt x="12" y="7"/>
                  </a:moveTo>
                  <a:cubicBezTo>
                    <a:pt x="12" y="10"/>
                    <a:pt x="11" y="12"/>
                    <a:pt x="10" y="13"/>
                  </a:cubicBezTo>
                  <a:cubicBezTo>
                    <a:pt x="9" y="14"/>
                    <a:pt x="8" y="14"/>
                    <a:pt x="6" y="14"/>
                  </a:cubicBezTo>
                  <a:cubicBezTo>
                    <a:pt x="4" y="14"/>
                    <a:pt x="3" y="14"/>
                    <a:pt x="2" y="13"/>
                  </a:cubicBezTo>
                  <a:cubicBezTo>
                    <a:pt x="1" y="12"/>
                    <a:pt x="0" y="10"/>
                    <a:pt x="0" y="7"/>
                  </a:cubicBezTo>
                  <a:cubicBezTo>
                    <a:pt x="0" y="5"/>
                    <a:pt x="1" y="3"/>
                    <a:pt x="2" y="2"/>
                  </a:cubicBezTo>
                  <a:cubicBezTo>
                    <a:pt x="3" y="1"/>
                    <a:pt x="4" y="0"/>
                    <a:pt x="6" y="0"/>
                  </a:cubicBezTo>
                  <a:cubicBezTo>
                    <a:pt x="8" y="0"/>
                    <a:pt x="9" y="1"/>
                    <a:pt x="10" y="2"/>
                  </a:cubicBezTo>
                  <a:cubicBezTo>
                    <a:pt x="11" y="3"/>
                    <a:pt x="12" y="5"/>
                    <a:pt x="12" y="7"/>
                  </a:cubicBezTo>
                  <a:close/>
                  <a:moveTo>
                    <a:pt x="9" y="7"/>
                  </a:moveTo>
                  <a:cubicBezTo>
                    <a:pt x="9" y="6"/>
                    <a:pt x="9" y="4"/>
                    <a:pt x="8" y="4"/>
                  </a:cubicBezTo>
                  <a:cubicBezTo>
                    <a:pt x="8" y="3"/>
                    <a:pt x="7" y="3"/>
                    <a:pt x="6" y="3"/>
                  </a:cubicBezTo>
                  <a:cubicBezTo>
                    <a:pt x="5" y="3"/>
                    <a:pt x="4" y="3"/>
                    <a:pt x="4" y="4"/>
                  </a:cubicBezTo>
                  <a:cubicBezTo>
                    <a:pt x="3" y="4"/>
                    <a:pt x="3" y="6"/>
                    <a:pt x="3" y="7"/>
                  </a:cubicBezTo>
                  <a:cubicBezTo>
                    <a:pt x="3" y="9"/>
                    <a:pt x="3" y="11"/>
                    <a:pt x="4" y="11"/>
                  </a:cubicBezTo>
                  <a:cubicBezTo>
                    <a:pt x="4" y="12"/>
                    <a:pt x="5" y="12"/>
                    <a:pt x="6" y="12"/>
                  </a:cubicBezTo>
                  <a:cubicBezTo>
                    <a:pt x="7" y="12"/>
                    <a:pt x="8" y="12"/>
                    <a:pt x="8" y="11"/>
                  </a:cubicBezTo>
                  <a:cubicBezTo>
                    <a:pt x="9" y="11"/>
                    <a:pt x="9" y="9"/>
                    <a:pt x="9" y="7"/>
                  </a:cubicBezTo>
                  <a:close/>
                  <a:moveTo>
                    <a:pt x="23" y="1"/>
                  </a:moveTo>
                  <a:cubicBezTo>
                    <a:pt x="10" y="24"/>
                    <a:pt x="10" y="24"/>
                    <a:pt x="10" y="24"/>
                  </a:cubicBezTo>
                  <a:cubicBezTo>
                    <a:pt x="8" y="24"/>
                    <a:pt x="8" y="24"/>
                    <a:pt x="8" y="24"/>
                  </a:cubicBezTo>
                  <a:cubicBezTo>
                    <a:pt x="20" y="1"/>
                    <a:pt x="20" y="1"/>
                    <a:pt x="20" y="1"/>
                  </a:cubicBezTo>
                  <a:lnTo>
                    <a:pt x="23" y="1"/>
                  </a:lnTo>
                  <a:close/>
                  <a:moveTo>
                    <a:pt x="30" y="18"/>
                  </a:moveTo>
                  <a:cubicBezTo>
                    <a:pt x="30" y="20"/>
                    <a:pt x="30" y="22"/>
                    <a:pt x="29" y="23"/>
                  </a:cubicBezTo>
                  <a:cubicBezTo>
                    <a:pt x="28" y="24"/>
                    <a:pt x="26" y="25"/>
                    <a:pt x="25" y="25"/>
                  </a:cubicBezTo>
                  <a:cubicBezTo>
                    <a:pt x="23" y="25"/>
                    <a:pt x="21" y="24"/>
                    <a:pt x="20" y="23"/>
                  </a:cubicBezTo>
                  <a:cubicBezTo>
                    <a:pt x="19" y="22"/>
                    <a:pt x="19" y="20"/>
                    <a:pt x="19" y="18"/>
                  </a:cubicBezTo>
                  <a:cubicBezTo>
                    <a:pt x="19" y="16"/>
                    <a:pt x="19" y="14"/>
                    <a:pt x="20" y="13"/>
                  </a:cubicBezTo>
                  <a:cubicBezTo>
                    <a:pt x="21" y="12"/>
                    <a:pt x="23" y="11"/>
                    <a:pt x="25" y="11"/>
                  </a:cubicBezTo>
                  <a:cubicBezTo>
                    <a:pt x="27" y="11"/>
                    <a:pt x="28" y="12"/>
                    <a:pt x="29" y="13"/>
                  </a:cubicBezTo>
                  <a:cubicBezTo>
                    <a:pt x="30" y="14"/>
                    <a:pt x="30" y="16"/>
                    <a:pt x="30" y="18"/>
                  </a:cubicBezTo>
                  <a:close/>
                  <a:moveTo>
                    <a:pt x="28" y="18"/>
                  </a:moveTo>
                  <a:cubicBezTo>
                    <a:pt x="28" y="16"/>
                    <a:pt x="27" y="15"/>
                    <a:pt x="27" y="14"/>
                  </a:cubicBezTo>
                  <a:cubicBezTo>
                    <a:pt x="26" y="13"/>
                    <a:pt x="26" y="13"/>
                    <a:pt x="25" y="13"/>
                  </a:cubicBezTo>
                  <a:cubicBezTo>
                    <a:pt x="24" y="13"/>
                    <a:pt x="23" y="13"/>
                    <a:pt x="22" y="14"/>
                  </a:cubicBezTo>
                  <a:cubicBezTo>
                    <a:pt x="22" y="15"/>
                    <a:pt x="22" y="16"/>
                    <a:pt x="22" y="18"/>
                  </a:cubicBezTo>
                  <a:cubicBezTo>
                    <a:pt x="22" y="20"/>
                    <a:pt x="22" y="21"/>
                    <a:pt x="22" y="22"/>
                  </a:cubicBezTo>
                  <a:cubicBezTo>
                    <a:pt x="23" y="22"/>
                    <a:pt x="24" y="23"/>
                    <a:pt x="25" y="23"/>
                  </a:cubicBezTo>
                  <a:cubicBezTo>
                    <a:pt x="26" y="23"/>
                    <a:pt x="26" y="22"/>
                    <a:pt x="27" y="22"/>
                  </a:cubicBezTo>
                  <a:cubicBezTo>
                    <a:pt x="27" y="21"/>
                    <a:pt x="28" y="20"/>
                    <a:pt x="28"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endParaRPr lang="zh-CN" altLang="en-US" sz="1350" u="sng">
                <a:solidFill>
                  <a:prstClr val="black"/>
                </a:solidFill>
              </a:endParaRPr>
            </a:p>
          </p:txBody>
        </p:sp>
        <p:sp>
          <p:nvSpPr>
            <p:cNvPr id="17" name="Freeform 101"/>
            <p:cNvSpPr/>
            <p:nvPr/>
          </p:nvSpPr>
          <p:spPr bwMode="auto">
            <a:xfrm>
              <a:off x="4804333" y="1605929"/>
              <a:ext cx="2581893" cy="2674104"/>
            </a:xfrm>
            <a:custGeom>
              <a:avLst/>
              <a:gdLst>
                <a:gd name="T0" fmla="*/ 95 w 141"/>
                <a:gd name="T1" fmla="*/ 0 h 144"/>
                <a:gd name="T2" fmla="*/ 48 w 141"/>
                <a:gd name="T3" fmla="*/ 0 h 144"/>
                <a:gd name="T4" fmla="*/ 46 w 141"/>
                <a:gd name="T5" fmla="*/ 0 h 144"/>
                <a:gd name="T6" fmla="*/ 0 w 141"/>
                <a:gd name="T7" fmla="*/ 47 h 144"/>
                <a:gd name="T8" fmla="*/ 0 w 141"/>
                <a:gd name="T9" fmla="*/ 77 h 144"/>
                <a:gd name="T10" fmla="*/ 0 w 141"/>
                <a:gd name="T11" fmla="*/ 97 h 144"/>
                <a:gd name="T12" fmla="*/ 0 w 141"/>
                <a:gd name="T13" fmla="*/ 144 h 144"/>
                <a:gd name="T14" fmla="*/ 46 w 141"/>
                <a:gd name="T15" fmla="*/ 144 h 144"/>
                <a:gd name="T16" fmla="*/ 93 w 141"/>
                <a:gd name="T17" fmla="*/ 144 h 144"/>
                <a:gd name="T18" fmla="*/ 95 w 141"/>
                <a:gd name="T19" fmla="*/ 144 h 144"/>
                <a:gd name="T20" fmla="*/ 141 w 141"/>
                <a:gd name="T21" fmla="*/ 97 h 144"/>
                <a:gd name="T22" fmla="*/ 141 w 141"/>
                <a:gd name="T23" fmla="*/ 67 h 144"/>
                <a:gd name="T24" fmla="*/ 141 w 141"/>
                <a:gd name="T25" fmla="*/ 47 h 144"/>
                <a:gd name="T26" fmla="*/ 141 w 141"/>
                <a:gd name="T27" fmla="*/ 0 h 144"/>
                <a:gd name="T28" fmla="*/ 95 w 141"/>
                <a:gd name="T2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44">
                  <a:moveTo>
                    <a:pt x="95" y="0"/>
                  </a:moveTo>
                  <a:cubicBezTo>
                    <a:pt x="48" y="0"/>
                    <a:pt x="48" y="0"/>
                    <a:pt x="48" y="0"/>
                  </a:cubicBezTo>
                  <a:cubicBezTo>
                    <a:pt x="46" y="0"/>
                    <a:pt x="46" y="0"/>
                    <a:pt x="46" y="0"/>
                  </a:cubicBezTo>
                  <a:cubicBezTo>
                    <a:pt x="21" y="0"/>
                    <a:pt x="0" y="21"/>
                    <a:pt x="0" y="47"/>
                  </a:cubicBezTo>
                  <a:cubicBezTo>
                    <a:pt x="0" y="77"/>
                    <a:pt x="0" y="77"/>
                    <a:pt x="0" y="77"/>
                  </a:cubicBezTo>
                  <a:cubicBezTo>
                    <a:pt x="0" y="97"/>
                    <a:pt x="0" y="97"/>
                    <a:pt x="0" y="97"/>
                  </a:cubicBezTo>
                  <a:cubicBezTo>
                    <a:pt x="0" y="144"/>
                    <a:pt x="0" y="144"/>
                    <a:pt x="0" y="144"/>
                  </a:cubicBezTo>
                  <a:cubicBezTo>
                    <a:pt x="46" y="144"/>
                    <a:pt x="46" y="144"/>
                    <a:pt x="46" y="144"/>
                  </a:cubicBezTo>
                  <a:cubicBezTo>
                    <a:pt x="93" y="144"/>
                    <a:pt x="93" y="144"/>
                    <a:pt x="93" y="144"/>
                  </a:cubicBezTo>
                  <a:cubicBezTo>
                    <a:pt x="95" y="144"/>
                    <a:pt x="95" y="144"/>
                    <a:pt x="95" y="144"/>
                  </a:cubicBezTo>
                  <a:cubicBezTo>
                    <a:pt x="120" y="144"/>
                    <a:pt x="141" y="123"/>
                    <a:pt x="141" y="97"/>
                  </a:cubicBezTo>
                  <a:cubicBezTo>
                    <a:pt x="141" y="67"/>
                    <a:pt x="141" y="67"/>
                    <a:pt x="141" y="67"/>
                  </a:cubicBezTo>
                  <a:cubicBezTo>
                    <a:pt x="141" y="47"/>
                    <a:pt x="141" y="47"/>
                    <a:pt x="141" y="47"/>
                  </a:cubicBezTo>
                  <a:cubicBezTo>
                    <a:pt x="141" y="0"/>
                    <a:pt x="141" y="0"/>
                    <a:pt x="141" y="0"/>
                  </a:cubicBezTo>
                  <a:lnTo>
                    <a:pt x="9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endParaRPr lang="zh-CN" altLang="en-US" sz="1350" u="sng">
                <a:solidFill>
                  <a:prstClr val="black"/>
                </a:solidFill>
              </a:endParaRPr>
            </a:p>
          </p:txBody>
        </p:sp>
      </p:grpSp>
      <p:sp>
        <p:nvSpPr>
          <p:cNvPr id="15" name="文本框 14"/>
          <p:cNvSpPr txBox="1"/>
          <p:nvPr/>
        </p:nvSpPr>
        <p:spPr>
          <a:xfrm>
            <a:off x="4862978" y="1986122"/>
            <a:ext cx="3046732" cy="646331"/>
          </a:xfrm>
          <a:prstGeom prst="rect">
            <a:avLst/>
          </a:prstGeom>
          <a:noFill/>
        </p:spPr>
        <p:txBody>
          <a:bodyPr wrap="square" rtlCol="0">
            <a:spAutoFit/>
          </a:bodyPr>
          <a:lstStyle/>
          <a:p>
            <a:pPr algn="ctr" defTabSz="913765"/>
            <a:r>
              <a:rPr lang="en-US" altLang="zh-CN" sz="3600" dirty="0">
                <a:solidFill>
                  <a:schemeClr val="bg1"/>
                </a:solidFill>
              </a:rPr>
              <a:t>Count current</a:t>
            </a:r>
            <a:endParaRPr lang="zh-CN" altLang="en-US" sz="1400" dirty="0">
              <a:solidFill>
                <a:schemeClr val="bg1"/>
              </a:solidFill>
            </a:endParaRPr>
          </a:p>
        </p:txBody>
      </p:sp>
      <p:sp>
        <p:nvSpPr>
          <p:cNvPr id="12" name="Freeform 195"/>
          <p:cNvSpPr/>
          <p:nvPr/>
        </p:nvSpPr>
        <p:spPr bwMode="auto">
          <a:xfrm>
            <a:off x="4886924" y="3126134"/>
            <a:ext cx="3207427" cy="1467780"/>
          </a:xfrm>
          <a:custGeom>
            <a:avLst/>
            <a:gdLst>
              <a:gd name="T0" fmla="*/ 95 w 141"/>
              <a:gd name="T1" fmla="*/ 0 h 144"/>
              <a:gd name="T2" fmla="*/ 48 w 141"/>
              <a:gd name="T3" fmla="*/ 0 h 144"/>
              <a:gd name="T4" fmla="*/ 46 w 141"/>
              <a:gd name="T5" fmla="*/ 0 h 144"/>
              <a:gd name="T6" fmla="*/ 0 w 141"/>
              <a:gd name="T7" fmla="*/ 47 h 144"/>
              <a:gd name="T8" fmla="*/ 0 w 141"/>
              <a:gd name="T9" fmla="*/ 77 h 144"/>
              <a:gd name="T10" fmla="*/ 0 w 141"/>
              <a:gd name="T11" fmla="*/ 97 h 144"/>
              <a:gd name="T12" fmla="*/ 0 w 141"/>
              <a:gd name="T13" fmla="*/ 144 h 144"/>
              <a:gd name="T14" fmla="*/ 46 w 141"/>
              <a:gd name="T15" fmla="*/ 144 h 144"/>
              <a:gd name="T16" fmla="*/ 93 w 141"/>
              <a:gd name="T17" fmla="*/ 144 h 144"/>
              <a:gd name="T18" fmla="*/ 95 w 141"/>
              <a:gd name="T19" fmla="*/ 144 h 144"/>
              <a:gd name="T20" fmla="*/ 141 w 141"/>
              <a:gd name="T21" fmla="*/ 97 h 144"/>
              <a:gd name="T22" fmla="*/ 141 w 141"/>
              <a:gd name="T23" fmla="*/ 67 h 144"/>
              <a:gd name="T24" fmla="*/ 141 w 141"/>
              <a:gd name="T25" fmla="*/ 47 h 144"/>
              <a:gd name="T26" fmla="*/ 141 w 141"/>
              <a:gd name="T27" fmla="*/ 0 h 144"/>
              <a:gd name="T28" fmla="*/ 95 w 141"/>
              <a:gd name="T2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44">
                <a:moveTo>
                  <a:pt x="95" y="0"/>
                </a:moveTo>
                <a:cubicBezTo>
                  <a:pt x="48" y="0"/>
                  <a:pt x="48" y="0"/>
                  <a:pt x="48" y="0"/>
                </a:cubicBezTo>
                <a:cubicBezTo>
                  <a:pt x="46" y="0"/>
                  <a:pt x="46" y="0"/>
                  <a:pt x="46" y="0"/>
                </a:cubicBezTo>
                <a:cubicBezTo>
                  <a:pt x="20" y="0"/>
                  <a:pt x="0" y="21"/>
                  <a:pt x="0" y="47"/>
                </a:cubicBezTo>
                <a:cubicBezTo>
                  <a:pt x="0" y="77"/>
                  <a:pt x="0" y="77"/>
                  <a:pt x="0" y="77"/>
                </a:cubicBezTo>
                <a:cubicBezTo>
                  <a:pt x="0" y="97"/>
                  <a:pt x="0" y="97"/>
                  <a:pt x="0" y="97"/>
                </a:cubicBezTo>
                <a:cubicBezTo>
                  <a:pt x="0" y="144"/>
                  <a:pt x="0" y="144"/>
                  <a:pt x="0" y="144"/>
                </a:cubicBezTo>
                <a:cubicBezTo>
                  <a:pt x="46" y="144"/>
                  <a:pt x="46" y="144"/>
                  <a:pt x="46" y="144"/>
                </a:cubicBezTo>
                <a:cubicBezTo>
                  <a:pt x="93" y="144"/>
                  <a:pt x="93" y="144"/>
                  <a:pt x="93" y="144"/>
                </a:cubicBezTo>
                <a:cubicBezTo>
                  <a:pt x="95" y="144"/>
                  <a:pt x="95" y="144"/>
                  <a:pt x="95" y="144"/>
                </a:cubicBezTo>
                <a:cubicBezTo>
                  <a:pt x="120" y="144"/>
                  <a:pt x="141" y="123"/>
                  <a:pt x="141" y="97"/>
                </a:cubicBezTo>
                <a:cubicBezTo>
                  <a:pt x="141" y="67"/>
                  <a:pt x="141" y="67"/>
                  <a:pt x="141" y="67"/>
                </a:cubicBezTo>
                <a:cubicBezTo>
                  <a:pt x="141" y="47"/>
                  <a:pt x="141" y="47"/>
                  <a:pt x="141" y="47"/>
                </a:cubicBezTo>
                <a:cubicBezTo>
                  <a:pt x="141" y="0"/>
                  <a:pt x="141" y="0"/>
                  <a:pt x="141" y="0"/>
                </a:cubicBezTo>
                <a:lnTo>
                  <a:pt x="95" y="0"/>
                </a:lnTo>
                <a:close/>
              </a:path>
            </a:pathLst>
          </a:custGeom>
          <a:solidFill>
            <a:schemeClr val="accent2"/>
          </a:solidFill>
          <a:ln>
            <a:noFill/>
          </a:ln>
        </p:spPr>
        <p:txBody>
          <a:bodyPr vert="horz" wrap="square" lIns="91440" tIns="45720" rIns="91440" bIns="45720" numCol="1" anchor="t" anchorCtr="0" compatLnSpc="1"/>
          <a:lstStyle/>
          <a:p>
            <a:pPr defTabSz="913765"/>
            <a:endParaRPr lang="zh-CN" altLang="en-US" sz="1350" u="sng">
              <a:solidFill>
                <a:prstClr val="black"/>
              </a:solidFill>
            </a:endParaRPr>
          </a:p>
        </p:txBody>
      </p:sp>
      <p:sp>
        <p:nvSpPr>
          <p:cNvPr id="13" name="文本框 12"/>
          <p:cNvSpPr txBox="1"/>
          <p:nvPr/>
        </p:nvSpPr>
        <p:spPr>
          <a:xfrm>
            <a:off x="4483701" y="3466778"/>
            <a:ext cx="3989925" cy="769441"/>
          </a:xfrm>
          <a:prstGeom prst="rect">
            <a:avLst/>
          </a:prstGeom>
          <a:noFill/>
        </p:spPr>
        <p:txBody>
          <a:bodyPr wrap="square" rtlCol="0">
            <a:spAutoFit/>
          </a:bodyPr>
          <a:lstStyle/>
          <a:p>
            <a:pPr algn="ctr" defTabSz="913765"/>
            <a:r>
              <a:rPr lang="en-US" altLang="zh-CN" sz="4400" dirty="0">
                <a:solidFill>
                  <a:schemeClr val="bg1"/>
                </a:solidFill>
              </a:rPr>
              <a:t>Kill username</a:t>
            </a:r>
            <a:endParaRPr lang="zh-CN" altLang="en-US" dirty="0">
              <a:solidFill>
                <a:schemeClr val="bg1"/>
              </a:solidFill>
            </a:endParaRPr>
          </a:p>
        </p:txBody>
      </p:sp>
      <p:sp>
        <p:nvSpPr>
          <p:cNvPr id="25" name="TextBox 175"/>
          <p:cNvSpPr txBox="1"/>
          <p:nvPr/>
        </p:nvSpPr>
        <p:spPr>
          <a:xfrm>
            <a:off x="1835299" y="4966270"/>
            <a:ext cx="1903582" cy="1015663"/>
          </a:xfrm>
          <a:prstGeom prst="rect">
            <a:avLst/>
          </a:prstGeom>
          <a:noFill/>
        </p:spPr>
        <p:txBody>
          <a:bodyPr wrap="square" rtlCol="0">
            <a:spAutoFit/>
          </a:bodyPr>
          <a:lstStyle/>
          <a:p>
            <a:pPr fontAlgn="base">
              <a:spcBef>
                <a:spcPct val="0"/>
              </a:spcBef>
              <a:spcAft>
                <a:spcPct val="0"/>
              </a:spcAft>
            </a:pPr>
            <a:r>
              <a:rPr lang="en-US" altLang="zh-CN" sz="2000" dirty="0">
                <a:solidFill>
                  <a:schemeClr val="accent1"/>
                </a:solidFill>
                <a:latin typeface="微软雅黑" pitchFamily="34" charset="-122"/>
                <a:ea typeface="微软雅黑" pitchFamily="34" charset="-122"/>
              </a:rPr>
              <a:t>quit</a:t>
            </a:r>
            <a:r>
              <a:rPr lang="zh-CN" altLang="en-US" sz="2000" dirty="0">
                <a:solidFill>
                  <a:schemeClr val="accent1"/>
                </a:solidFill>
                <a:latin typeface="微软雅黑" pitchFamily="34" charset="-122"/>
                <a:ea typeface="微软雅黑" pitchFamily="34" charset="-122"/>
              </a:rPr>
              <a:t>命令，直接</a:t>
            </a:r>
            <a:r>
              <a:rPr lang="en-US" altLang="zh-CN" sz="2000" dirty="0">
                <a:solidFill>
                  <a:schemeClr val="accent1"/>
                </a:solidFill>
                <a:latin typeface="微软雅黑" pitchFamily="34" charset="-122"/>
                <a:ea typeface="微软雅黑" pitchFamily="34" charset="-122"/>
              </a:rPr>
              <a:t>exit</a:t>
            </a:r>
            <a:r>
              <a:rPr lang="zh-CN" altLang="en-US" sz="2000" dirty="0">
                <a:solidFill>
                  <a:schemeClr val="accent1"/>
                </a:solidFill>
                <a:latin typeface="微软雅黑" pitchFamily="34" charset="-122"/>
                <a:ea typeface="微软雅黑" pitchFamily="34" charset="-122"/>
              </a:rPr>
              <a:t>（</a:t>
            </a:r>
            <a:r>
              <a:rPr lang="en-US" altLang="zh-CN" sz="2000" dirty="0">
                <a:solidFill>
                  <a:schemeClr val="accent1"/>
                </a:solidFill>
                <a:latin typeface="微软雅黑" pitchFamily="34" charset="-122"/>
                <a:ea typeface="微软雅黑" pitchFamily="34" charset="-122"/>
              </a:rPr>
              <a:t>0</a:t>
            </a:r>
            <a:r>
              <a:rPr lang="zh-CN" altLang="en-US" sz="2000" dirty="0">
                <a:solidFill>
                  <a:schemeClr val="accent1"/>
                </a:solidFill>
                <a:latin typeface="微软雅黑" pitchFamily="34" charset="-122"/>
                <a:ea typeface="微软雅黑" pitchFamily="34" charset="-122"/>
              </a:rPr>
              <a:t>），不通知客户端</a:t>
            </a:r>
          </a:p>
        </p:txBody>
      </p:sp>
      <p:sp>
        <p:nvSpPr>
          <p:cNvPr id="28" name="TextBox 175"/>
          <p:cNvSpPr txBox="1"/>
          <p:nvPr/>
        </p:nvSpPr>
        <p:spPr>
          <a:xfrm>
            <a:off x="3883692" y="4676190"/>
            <a:ext cx="7840947" cy="1631216"/>
          </a:xfrm>
          <a:prstGeom prst="rect">
            <a:avLst/>
          </a:prstGeom>
          <a:noFill/>
        </p:spPr>
        <p:txBody>
          <a:bodyPr wrap="square" rtlCol="0">
            <a:spAutoFit/>
          </a:bodyPr>
          <a:lstStyle/>
          <a:p>
            <a:pPr fontAlgn="base">
              <a:spcBef>
                <a:spcPct val="0"/>
              </a:spcBef>
              <a:spcAft>
                <a:spcPct val="0"/>
              </a:spcAft>
            </a:pPr>
            <a:r>
              <a:rPr lang="en-US" altLang="zh-CN" sz="2000" dirty="0">
                <a:solidFill>
                  <a:schemeClr val="accent2"/>
                </a:solidFill>
                <a:latin typeface="微软雅黑" pitchFamily="34" charset="-122"/>
                <a:ea typeface="微软雅黑" pitchFamily="34" charset="-122"/>
              </a:rPr>
              <a:t>List</a:t>
            </a:r>
            <a:r>
              <a:rPr lang="zh-CN" altLang="en-US" sz="2000" dirty="0">
                <a:solidFill>
                  <a:schemeClr val="accent2"/>
                </a:solidFill>
                <a:latin typeface="微软雅黑" pitchFamily="34" charset="-122"/>
                <a:ea typeface="微软雅黑" pitchFamily="34" charset="-122"/>
              </a:rPr>
              <a:t>命令</a:t>
            </a:r>
            <a:endParaRPr lang="en-US" altLang="zh-CN" sz="2000" dirty="0">
              <a:solidFill>
                <a:schemeClr val="accent2"/>
              </a:solidFill>
              <a:latin typeface="微软雅黑" pitchFamily="34" charset="-122"/>
              <a:ea typeface="微软雅黑" pitchFamily="34" charset="-122"/>
            </a:endParaRPr>
          </a:p>
          <a:p>
            <a:pPr fontAlgn="base">
              <a:spcBef>
                <a:spcPct val="0"/>
              </a:spcBef>
              <a:spcAft>
                <a:spcPct val="0"/>
              </a:spcAft>
            </a:pPr>
            <a:r>
              <a:rPr lang="zh-CN" altLang="en-US" sz="2000" dirty="0">
                <a:solidFill>
                  <a:schemeClr val="accent2"/>
                </a:solidFill>
                <a:latin typeface="微软雅黑" pitchFamily="34" charset="-122"/>
                <a:ea typeface="微软雅黑" pitchFamily="34" charset="-122"/>
              </a:rPr>
              <a:t>在用户登陆成功的时候，服务器端把用户名存起来，存放在一个数组里，同时创建一个</a:t>
            </a:r>
            <a:r>
              <a:rPr lang="en-US" altLang="zh-CN" sz="2000" dirty="0">
                <a:solidFill>
                  <a:schemeClr val="accent2"/>
                </a:solidFill>
                <a:latin typeface="微软雅黑" pitchFamily="34" charset="-122"/>
                <a:ea typeface="微软雅黑" pitchFamily="34" charset="-122"/>
              </a:rPr>
              <a:t>online</a:t>
            </a:r>
            <a:r>
              <a:rPr lang="zh-CN" altLang="en-US" sz="2000" dirty="0">
                <a:solidFill>
                  <a:schemeClr val="accent2"/>
                </a:solidFill>
                <a:latin typeface="微软雅黑" pitchFamily="34" charset="-122"/>
                <a:ea typeface="微软雅黑" pitchFamily="34" charset="-122"/>
              </a:rPr>
              <a:t>的</a:t>
            </a:r>
            <a:r>
              <a:rPr lang="en-US" altLang="zh-CN" sz="2000" dirty="0">
                <a:solidFill>
                  <a:schemeClr val="accent2"/>
                </a:solidFill>
                <a:latin typeface="微软雅黑" pitchFamily="34" charset="-122"/>
                <a:ea typeface="微软雅黑" pitchFamily="34" charset="-122"/>
              </a:rPr>
              <a:t>int</a:t>
            </a:r>
            <a:r>
              <a:rPr lang="zh-CN" altLang="en-US" sz="2000" dirty="0">
                <a:solidFill>
                  <a:schemeClr val="accent2"/>
                </a:solidFill>
                <a:latin typeface="微软雅黑" pitchFamily="34" charset="-122"/>
                <a:ea typeface="微软雅黑" pitchFamily="34" charset="-122"/>
              </a:rPr>
              <a:t>型数组，当用户上线时，对用户对应的位置置</a:t>
            </a:r>
            <a:r>
              <a:rPr lang="en-US" altLang="zh-CN" sz="2000" dirty="0">
                <a:solidFill>
                  <a:schemeClr val="accent2"/>
                </a:solidFill>
                <a:latin typeface="微软雅黑" pitchFamily="34" charset="-122"/>
                <a:ea typeface="微软雅黑" pitchFamily="34" charset="-122"/>
              </a:rPr>
              <a:t>1</a:t>
            </a:r>
            <a:r>
              <a:rPr lang="zh-CN" altLang="en-US" sz="2000" dirty="0">
                <a:solidFill>
                  <a:schemeClr val="accent2"/>
                </a:solidFill>
                <a:latin typeface="微软雅黑" pitchFamily="34" charset="-122"/>
                <a:ea typeface="微软雅黑" pitchFamily="34" charset="-122"/>
              </a:rPr>
              <a:t>，下线时置</a:t>
            </a:r>
            <a:r>
              <a:rPr lang="en-US" altLang="zh-CN" sz="2000" dirty="0">
                <a:solidFill>
                  <a:schemeClr val="accent2"/>
                </a:solidFill>
                <a:latin typeface="微软雅黑" pitchFamily="34" charset="-122"/>
                <a:ea typeface="微软雅黑" pitchFamily="34" charset="-122"/>
              </a:rPr>
              <a:t>0</a:t>
            </a:r>
            <a:r>
              <a:rPr lang="zh-CN" altLang="en-US" sz="2000" dirty="0">
                <a:solidFill>
                  <a:schemeClr val="accent2"/>
                </a:solidFill>
                <a:latin typeface="微软雅黑" pitchFamily="34" charset="-122"/>
                <a:ea typeface="微软雅黑" pitchFamily="34" charset="-122"/>
              </a:rPr>
              <a:t>，当服务器输入</a:t>
            </a:r>
            <a:r>
              <a:rPr lang="en-US" altLang="zh-CN" sz="2000" dirty="0">
                <a:solidFill>
                  <a:schemeClr val="accent2"/>
                </a:solidFill>
                <a:latin typeface="微软雅黑" pitchFamily="34" charset="-122"/>
                <a:ea typeface="微软雅黑" pitchFamily="34" charset="-122"/>
              </a:rPr>
              <a:t>list</a:t>
            </a:r>
            <a:r>
              <a:rPr lang="zh-CN" altLang="en-US" sz="2000" dirty="0">
                <a:solidFill>
                  <a:schemeClr val="accent2"/>
                </a:solidFill>
                <a:latin typeface="微软雅黑" pitchFamily="34" charset="-122"/>
                <a:ea typeface="微软雅黑" pitchFamily="34" charset="-122"/>
              </a:rPr>
              <a:t>命令时，根据</a:t>
            </a:r>
            <a:r>
              <a:rPr lang="en-US" altLang="zh-CN" sz="2000" dirty="0">
                <a:solidFill>
                  <a:schemeClr val="accent2"/>
                </a:solidFill>
                <a:latin typeface="微软雅黑" pitchFamily="34" charset="-122"/>
                <a:ea typeface="微软雅黑" pitchFamily="34" charset="-122"/>
              </a:rPr>
              <a:t>online</a:t>
            </a:r>
            <a:r>
              <a:rPr lang="zh-CN" altLang="en-US" sz="2000" dirty="0">
                <a:solidFill>
                  <a:schemeClr val="accent2"/>
                </a:solidFill>
                <a:latin typeface="微软雅黑" pitchFamily="34" charset="-122"/>
                <a:ea typeface="微软雅黑" pitchFamily="34" charset="-122"/>
              </a:rPr>
              <a:t>数组的</a:t>
            </a:r>
            <a:r>
              <a:rPr lang="en-US" altLang="zh-CN" sz="2000" dirty="0">
                <a:solidFill>
                  <a:schemeClr val="accent2"/>
                </a:solidFill>
                <a:latin typeface="微软雅黑" pitchFamily="34" charset="-122"/>
                <a:ea typeface="微软雅黑" pitchFamily="34" charset="-122"/>
              </a:rPr>
              <a:t>0</a:t>
            </a:r>
            <a:r>
              <a:rPr lang="zh-CN" altLang="en-US" sz="2000" dirty="0">
                <a:solidFill>
                  <a:schemeClr val="accent2"/>
                </a:solidFill>
                <a:latin typeface="微软雅黑" pitchFamily="34" charset="-122"/>
                <a:ea typeface="微软雅黑" pitchFamily="34" charset="-122"/>
              </a:rPr>
              <a:t>和</a:t>
            </a:r>
            <a:r>
              <a:rPr lang="en-US" altLang="zh-CN" sz="2000" dirty="0">
                <a:solidFill>
                  <a:schemeClr val="accent2"/>
                </a:solidFill>
                <a:latin typeface="微软雅黑" pitchFamily="34" charset="-122"/>
                <a:ea typeface="微软雅黑" pitchFamily="34" charset="-122"/>
              </a:rPr>
              <a:t>1</a:t>
            </a:r>
            <a:r>
              <a:rPr lang="zh-CN" altLang="en-US" sz="2000" dirty="0">
                <a:solidFill>
                  <a:schemeClr val="accent2"/>
                </a:solidFill>
                <a:latin typeface="微软雅黑" pitchFamily="34" charset="-122"/>
                <a:ea typeface="微软雅黑" pitchFamily="34" charset="-122"/>
              </a:rPr>
              <a:t>获得数组下标，通过下标访问用户数组，获得用户名</a:t>
            </a:r>
          </a:p>
        </p:txBody>
      </p:sp>
      <p:sp>
        <p:nvSpPr>
          <p:cNvPr id="29" name="文本框 28"/>
          <p:cNvSpPr txBox="1"/>
          <p:nvPr/>
        </p:nvSpPr>
        <p:spPr>
          <a:xfrm>
            <a:off x="3883693" y="174727"/>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latin typeface="微软雅黑" pitchFamily="34" charset="-122"/>
                <a:ea typeface="微软雅黑" pitchFamily="34" charset="-122"/>
              </a:rPr>
              <a:t>服务器端的一些命令</a:t>
            </a:r>
          </a:p>
        </p:txBody>
      </p:sp>
      <p:sp>
        <p:nvSpPr>
          <p:cNvPr id="2" name="灯片编号占位符 1"/>
          <p:cNvSpPr>
            <a:spLocks noGrp="1"/>
          </p:cNvSpPr>
          <p:nvPr>
            <p:ph type="sldNum" sz="quarter" idx="12"/>
          </p:nvPr>
        </p:nvSpPr>
        <p:spPr/>
        <p:txBody>
          <a:bodyPr/>
          <a:lstStyle/>
          <a:p>
            <a:fld id="{D5735EE2-985B-4B4E-9F4E-44985C39245F}" type="slidenum">
              <a:rPr lang="zh-CN" altLang="en-US" smtClean="0"/>
              <a:t>14</a:t>
            </a:fld>
            <a:endParaRPr lang="zh-CN" altLang="en-US"/>
          </a:p>
        </p:txBody>
      </p:sp>
      <p:sp>
        <p:nvSpPr>
          <p:cNvPr id="20" name="Freeform 5">
            <a:extLst>
              <a:ext uri="{FF2B5EF4-FFF2-40B4-BE49-F238E27FC236}">
                <a16:creationId xmlns:a16="http://schemas.microsoft.com/office/drawing/2014/main" id="{29B7D7DD-16D3-4BBA-8B63-25988D2D5682}"/>
              </a:ext>
            </a:extLst>
          </p:cNvPr>
          <p:cNvSpPr/>
          <p:nvPr/>
        </p:nvSpPr>
        <p:spPr bwMode="auto">
          <a:xfrm>
            <a:off x="1595850" y="3105754"/>
            <a:ext cx="2466046" cy="1467780"/>
          </a:xfrm>
          <a:custGeom>
            <a:avLst/>
            <a:gdLst>
              <a:gd name="T0" fmla="*/ 95 w 141"/>
              <a:gd name="T1" fmla="*/ 0 h 144"/>
              <a:gd name="T2" fmla="*/ 48 w 141"/>
              <a:gd name="T3" fmla="*/ 0 h 144"/>
              <a:gd name="T4" fmla="*/ 46 w 141"/>
              <a:gd name="T5" fmla="*/ 0 h 144"/>
              <a:gd name="T6" fmla="*/ 0 w 141"/>
              <a:gd name="T7" fmla="*/ 47 h 144"/>
              <a:gd name="T8" fmla="*/ 0 w 141"/>
              <a:gd name="T9" fmla="*/ 77 h 144"/>
              <a:gd name="T10" fmla="*/ 0 w 141"/>
              <a:gd name="T11" fmla="*/ 97 h 144"/>
              <a:gd name="T12" fmla="*/ 0 w 141"/>
              <a:gd name="T13" fmla="*/ 144 h 144"/>
              <a:gd name="T14" fmla="*/ 46 w 141"/>
              <a:gd name="T15" fmla="*/ 144 h 144"/>
              <a:gd name="T16" fmla="*/ 93 w 141"/>
              <a:gd name="T17" fmla="*/ 144 h 144"/>
              <a:gd name="T18" fmla="*/ 95 w 141"/>
              <a:gd name="T19" fmla="*/ 144 h 144"/>
              <a:gd name="T20" fmla="*/ 141 w 141"/>
              <a:gd name="T21" fmla="*/ 97 h 144"/>
              <a:gd name="T22" fmla="*/ 141 w 141"/>
              <a:gd name="T23" fmla="*/ 67 h 144"/>
              <a:gd name="T24" fmla="*/ 141 w 141"/>
              <a:gd name="T25" fmla="*/ 47 h 144"/>
              <a:gd name="T26" fmla="*/ 141 w 141"/>
              <a:gd name="T27" fmla="*/ 0 h 144"/>
              <a:gd name="T28" fmla="*/ 95 w 141"/>
              <a:gd name="T2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44">
                <a:moveTo>
                  <a:pt x="95" y="0"/>
                </a:moveTo>
                <a:cubicBezTo>
                  <a:pt x="48" y="0"/>
                  <a:pt x="48" y="0"/>
                  <a:pt x="48" y="0"/>
                </a:cubicBezTo>
                <a:cubicBezTo>
                  <a:pt x="46" y="0"/>
                  <a:pt x="46" y="0"/>
                  <a:pt x="46" y="0"/>
                </a:cubicBezTo>
                <a:cubicBezTo>
                  <a:pt x="21" y="0"/>
                  <a:pt x="0" y="21"/>
                  <a:pt x="0" y="47"/>
                </a:cubicBezTo>
                <a:cubicBezTo>
                  <a:pt x="0" y="77"/>
                  <a:pt x="0" y="77"/>
                  <a:pt x="0" y="77"/>
                </a:cubicBezTo>
                <a:cubicBezTo>
                  <a:pt x="0" y="97"/>
                  <a:pt x="0" y="97"/>
                  <a:pt x="0" y="97"/>
                </a:cubicBezTo>
                <a:cubicBezTo>
                  <a:pt x="0" y="144"/>
                  <a:pt x="0" y="144"/>
                  <a:pt x="0" y="144"/>
                </a:cubicBezTo>
                <a:cubicBezTo>
                  <a:pt x="46" y="144"/>
                  <a:pt x="46" y="144"/>
                  <a:pt x="46" y="144"/>
                </a:cubicBezTo>
                <a:cubicBezTo>
                  <a:pt x="93" y="144"/>
                  <a:pt x="93" y="144"/>
                  <a:pt x="93" y="144"/>
                </a:cubicBezTo>
                <a:cubicBezTo>
                  <a:pt x="95" y="144"/>
                  <a:pt x="95" y="144"/>
                  <a:pt x="95" y="144"/>
                </a:cubicBezTo>
                <a:cubicBezTo>
                  <a:pt x="121" y="144"/>
                  <a:pt x="141" y="123"/>
                  <a:pt x="141" y="97"/>
                </a:cubicBezTo>
                <a:cubicBezTo>
                  <a:pt x="141" y="67"/>
                  <a:pt x="141" y="67"/>
                  <a:pt x="141" y="67"/>
                </a:cubicBezTo>
                <a:cubicBezTo>
                  <a:pt x="141" y="47"/>
                  <a:pt x="141" y="47"/>
                  <a:pt x="141" y="47"/>
                </a:cubicBezTo>
                <a:cubicBezTo>
                  <a:pt x="141" y="0"/>
                  <a:pt x="141" y="0"/>
                  <a:pt x="141" y="0"/>
                </a:cubicBezTo>
                <a:lnTo>
                  <a:pt x="95" y="0"/>
                </a:lnTo>
                <a:close/>
              </a:path>
            </a:pathLst>
          </a:custGeom>
          <a:solidFill>
            <a:schemeClr val="tx2"/>
          </a:solidFill>
          <a:ln>
            <a:noFill/>
          </a:ln>
        </p:spPr>
        <p:txBody>
          <a:bodyPr vert="horz" wrap="square" lIns="91440" tIns="45720" rIns="91440" bIns="45720" numCol="1" anchor="t" anchorCtr="0" compatLnSpc="1"/>
          <a:lstStyle/>
          <a:p>
            <a:pPr defTabSz="913765"/>
            <a:endParaRPr lang="zh-CN" altLang="en-US" sz="1350" u="sng">
              <a:solidFill>
                <a:prstClr val="black"/>
              </a:solidFill>
            </a:endParaRPr>
          </a:p>
        </p:txBody>
      </p:sp>
      <p:sp>
        <p:nvSpPr>
          <p:cNvPr id="23" name="文本框 22">
            <a:extLst>
              <a:ext uri="{FF2B5EF4-FFF2-40B4-BE49-F238E27FC236}">
                <a16:creationId xmlns:a16="http://schemas.microsoft.com/office/drawing/2014/main" id="{5E4BB325-637F-437C-9347-B4BDB4AA27A5}"/>
              </a:ext>
            </a:extLst>
          </p:cNvPr>
          <p:cNvSpPr txBox="1"/>
          <p:nvPr/>
        </p:nvSpPr>
        <p:spPr>
          <a:xfrm>
            <a:off x="1721786" y="3522774"/>
            <a:ext cx="2340109" cy="707886"/>
          </a:xfrm>
          <a:prstGeom prst="rect">
            <a:avLst/>
          </a:prstGeom>
          <a:noFill/>
        </p:spPr>
        <p:txBody>
          <a:bodyPr wrap="square" rtlCol="0">
            <a:spAutoFit/>
          </a:bodyPr>
          <a:lstStyle/>
          <a:p>
            <a:pPr algn="ctr" defTabSz="913765"/>
            <a:r>
              <a:rPr lang="en-US" altLang="zh-CN" sz="4000" dirty="0">
                <a:solidFill>
                  <a:schemeClr val="bg1"/>
                </a:solidFill>
              </a:rPr>
              <a:t>quit</a:t>
            </a:r>
            <a:endParaRPr lang="zh-CN" altLang="en-US" sz="1600" dirty="0">
              <a:solidFill>
                <a:schemeClr val="bg1"/>
              </a:solidFill>
            </a:endParaRPr>
          </a:p>
        </p:txBody>
      </p:sp>
      <p:grpSp>
        <p:nvGrpSpPr>
          <p:cNvPr id="26" name="组合 25">
            <a:extLst>
              <a:ext uri="{FF2B5EF4-FFF2-40B4-BE49-F238E27FC236}">
                <a16:creationId xmlns:a16="http://schemas.microsoft.com/office/drawing/2014/main" id="{A33391AD-E932-4B07-A194-C080BB5D5A4F}"/>
              </a:ext>
            </a:extLst>
          </p:cNvPr>
          <p:cNvGrpSpPr/>
          <p:nvPr/>
        </p:nvGrpSpPr>
        <p:grpSpPr>
          <a:xfrm>
            <a:off x="8536598" y="2232874"/>
            <a:ext cx="2292121" cy="1467780"/>
            <a:chOff x="4804333" y="1605929"/>
            <a:chExt cx="2581893" cy="2674104"/>
          </a:xfrm>
          <a:solidFill>
            <a:schemeClr val="accent1"/>
          </a:solidFill>
        </p:grpSpPr>
        <p:sp>
          <p:nvSpPr>
            <p:cNvPr id="30" name="Freeform 100">
              <a:extLst>
                <a:ext uri="{FF2B5EF4-FFF2-40B4-BE49-F238E27FC236}">
                  <a16:creationId xmlns:a16="http://schemas.microsoft.com/office/drawing/2014/main" id="{11531D3F-B5CB-4C3B-BA5B-2CC18B08F92E}"/>
                </a:ext>
              </a:extLst>
            </p:cNvPr>
            <p:cNvSpPr>
              <a:spLocks noEditPoints="1"/>
            </p:cNvSpPr>
            <p:nvPr/>
          </p:nvSpPr>
          <p:spPr bwMode="auto">
            <a:xfrm>
              <a:off x="6654305" y="2867002"/>
              <a:ext cx="548940" cy="463934"/>
            </a:xfrm>
            <a:custGeom>
              <a:avLst/>
              <a:gdLst>
                <a:gd name="T0" fmla="*/ 12 w 30"/>
                <a:gd name="T1" fmla="*/ 7 h 25"/>
                <a:gd name="T2" fmla="*/ 10 w 30"/>
                <a:gd name="T3" fmla="*/ 13 h 25"/>
                <a:gd name="T4" fmla="*/ 6 w 30"/>
                <a:gd name="T5" fmla="*/ 14 h 25"/>
                <a:gd name="T6" fmla="*/ 2 w 30"/>
                <a:gd name="T7" fmla="*/ 13 h 25"/>
                <a:gd name="T8" fmla="*/ 0 w 30"/>
                <a:gd name="T9" fmla="*/ 7 h 25"/>
                <a:gd name="T10" fmla="*/ 2 w 30"/>
                <a:gd name="T11" fmla="*/ 2 h 25"/>
                <a:gd name="T12" fmla="*/ 6 w 30"/>
                <a:gd name="T13" fmla="*/ 0 h 25"/>
                <a:gd name="T14" fmla="*/ 10 w 30"/>
                <a:gd name="T15" fmla="*/ 2 h 25"/>
                <a:gd name="T16" fmla="*/ 12 w 30"/>
                <a:gd name="T17" fmla="*/ 7 h 25"/>
                <a:gd name="T18" fmla="*/ 9 w 30"/>
                <a:gd name="T19" fmla="*/ 7 h 25"/>
                <a:gd name="T20" fmla="*/ 8 w 30"/>
                <a:gd name="T21" fmla="*/ 4 h 25"/>
                <a:gd name="T22" fmla="*/ 6 w 30"/>
                <a:gd name="T23" fmla="*/ 3 h 25"/>
                <a:gd name="T24" fmla="*/ 4 w 30"/>
                <a:gd name="T25" fmla="*/ 4 h 25"/>
                <a:gd name="T26" fmla="*/ 3 w 30"/>
                <a:gd name="T27" fmla="*/ 7 h 25"/>
                <a:gd name="T28" fmla="*/ 4 w 30"/>
                <a:gd name="T29" fmla="*/ 11 h 25"/>
                <a:gd name="T30" fmla="*/ 6 w 30"/>
                <a:gd name="T31" fmla="*/ 12 h 25"/>
                <a:gd name="T32" fmla="*/ 8 w 30"/>
                <a:gd name="T33" fmla="*/ 11 h 25"/>
                <a:gd name="T34" fmla="*/ 9 w 30"/>
                <a:gd name="T35" fmla="*/ 7 h 25"/>
                <a:gd name="T36" fmla="*/ 23 w 30"/>
                <a:gd name="T37" fmla="*/ 1 h 25"/>
                <a:gd name="T38" fmla="*/ 10 w 30"/>
                <a:gd name="T39" fmla="*/ 24 h 25"/>
                <a:gd name="T40" fmla="*/ 8 w 30"/>
                <a:gd name="T41" fmla="*/ 24 h 25"/>
                <a:gd name="T42" fmla="*/ 20 w 30"/>
                <a:gd name="T43" fmla="*/ 1 h 25"/>
                <a:gd name="T44" fmla="*/ 23 w 30"/>
                <a:gd name="T45" fmla="*/ 1 h 25"/>
                <a:gd name="T46" fmla="*/ 30 w 30"/>
                <a:gd name="T47" fmla="*/ 18 h 25"/>
                <a:gd name="T48" fmla="*/ 29 w 30"/>
                <a:gd name="T49" fmla="*/ 23 h 25"/>
                <a:gd name="T50" fmla="*/ 25 w 30"/>
                <a:gd name="T51" fmla="*/ 25 h 25"/>
                <a:gd name="T52" fmla="*/ 20 w 30"/>
                <a:gd name="T53" fmla="*/ 23 h 25"/>
                <a:gd name="T54" fmla="*/ 19 w 30"/>
                <a:gd name="T55" fmla="*/ 18 h 25"/>
                <a:gd name="T56" fmla="*/ 20 w 30"/>
                <a:gd name="T57" fmla="*/ 13 h 25"/>
                <a:gd name="T58" fmla="*/ 25 w 30"/>
                <a:gd name="T59" fmla="*/ 11 h 25"/>
                <a:gd name="T60" fmla="*/ 29 w 30"/>
                <a:gd name="T61" fmla="*/ 13 h 25"/>
                <a:gd name="T62" fmla="*/ 30 w 30"/>
                <a:gd name="T63" fmla="*/ 18 h 25"/>
                <a:gd name="T64" fmla="*/ 28 w 30"/>
                <a:gd name="T65" fmla="*/ 18 h 25"/>
                <a:gd name="T66" fmla="*/ 27 w 30"/>
                <a:gd name="T67" fmla="*/ 14 h 25"/>
                <a:gd name="T68" fmla="*/ 25 w 30"/>
                <a:gd name="T69" fmla="*/ 13 h 25"/>
                <a:gd name="T70" fmla="*/ 22 w 30"/>
                <a:gd name="T71" fmla="*/ 14 h 25"/>
                <a:gd name="T72" fmla="*/ 22 w 30"/>
                <a:gd name="T73" fmla="*/ 18 h 25"/>
                <a:gd name="T74" fmla="*/ 22 w 30"/>
                <a:gd name="T75" fmla="*/ 22 h 25"/>
                <a:gd name="T76" fmla="*/ 25 w 30"/>
                <a:gd name="T77" fmla="*/ 23 h 25"/>
                <a:gd name="T78" fmla="*/ 27 w 30"/>
                <a:gd name="T79" fmla="*/ 22 h 25"/>
                <a:gd name="T80" fmla="*/ 28 w 30"/>
                <a:gd name="T81"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 h="25">
                  <a:moveTo>
                    <a:pt x="12" y="7"/>
                  </a:moveTo>
                  <a:cubicBezTo>
                    <a:pt x="12" y="10"/>
                    <a:pt x="11" y="12"/>
                    <a:pt x="10" y="13"/>
                  </a:cubicBezTo>
                  <a:cubicBezTo>
                    <a:pt x="9" y="14"/>
                    <a:pt x="8" y="14"/>
                    <a:pt x="6" y="14"/>
                  </a:cubicBezTo>
                  <a:cubicBezTo>
                    <a:pt x="4" y="14"/>
                    <a:pt x="3" y="14"/>
                    <a:pt x="2" y="13"/>
                  </a:cubicBezTo>
                  <a:cubicBezTo>
                    <a:pt x="1" y="12"/>
                    <a:pt x="0" y="10"/>
                    <a:pt x="0" y="7"/>
                  </a:cubicBezTo>
                  <a:cubicBezTo>
                    <a:pt x="0" y="5"/>
                    <a:pt x="1" y="3"/>
                    <a:pt x="2" y="2"/>
                  </a:cubicBezTo>
                  <a:cubicBezTo>
                    <a:pt x="3" y="1"/>
                    <a:pt x="4" y="0"/>
                    <a:pt x="6" y="0"/>
                  </a:cubicBezTo>
                  <a:cubicBezTo>
                    <a:pt x="8" y="0"/>
                    <a:pt x="9" y="1"/>
                    <a:pt x="10" y="2"/>
                  </a:cubicBezTo>
                  <a:cubicBezTo>
                    <a:pt x="11" y="3"/>
                    <a:pt x="12" y="5"/>
                    <a:pt x="12" y="7"/>
                  </a:cubicBezTo>
                  <a:close/>
                  <a:moveTo>
                    <a:pt x="9" y="7"/>
                  </a:moveTo>
                  <a:cubicBezTo>
                    <a:pt x="9" y="6"/>
                    <a:pt x="9" y="4"/>
                    <a:pt x="8" y="4"/>
                  </a:cubicBezTo>
                  <a:cubicBezTo>
                    <a:pt x="8" y="3"/>
                    <a:pt x="7" y="3"/>
                    <a:pt x="6" y="3"/>
                  </a:cubicBezTo>
                  <a:cubicBezTo>
                    <a:pt x="5" y="3"/>
                    <a:pt x="4" y="3"/>
                    <a:pt x="4" y="4"/>
                  </a:cubicBezTo>
                  <a:cubicBezTo>
                    <a:pt x="3" y="4"/>
                    <a:pt x="3" y="6"/>
                    <a:pt x="3" y="7"/>
                  </a:cubicBezTo>
                  <a:cubicBezTo>
                    <a:pt x="3" y="9"/>
                    <a:pt x="3" y="11"/>
                    <a:pt x="4" y="11"/>
                  </a:cubicBezTo>
                  <a:cubicBezTo>
                    <a:pt x="4" y="12"/>
                    <a:pt x="5" y="12"/>
                    <a:pt x="6" y="12"/>
                  </a:cubicBezTo>
                  <a:cubicBezTo>
                    <a:pt x="7" y="12"/>
                    <a:pt x="8" y="12"/>
                    <a:pt x="8" y="11"/>
                  </a:cubicBezTo>
                  <a:cubicBezTo>
                    <a:pt x="9" y="11"/>
                    <a:pt x="9" y="9"/>
                    <a:pt x="9" y="7"/>
                  </a:cubicBezTo>
                  <a:close/>
                  <a:moveTo>
                    <a:pt x="23" y="1"/>
                  </a:moveTo>
                  <a:cubicBezTo>
                    <a:pt x="10" y="24"/>
                    <a:pt x="10" y="24"/>
                    <a:pt x="10" y="24"/>
                  </a:cubicBezTo>
                  <a:cubicBezTo>
                    <a:pt x="8" y="24"/>
                    <a:pt x="8" y="24"/>
                    <a:pt x="8" y="24"/>
                  </a:cubicBezTo>
                  <a:cubicBezTo>
                    <a:pt x="20" y="1"/>
                    <a:pt x="20" y="1"/>
                    <a:pt x="20" y="1"/>
                  </a:cubicBezTo>
                  <a:lnTo>
                    <a:pt x="23" y="1"/>
                  </a:lnTo>
                  <a:close/>
                  <a:moveTo>
                    <a:pt x="30" y="18"/>
                  </a:moveTo>
                  <a:cubicBezTo>
                    <a:pt x="30" y="20"/>
                    <a:pt x="30" y="22"/>
                    <a:pt x="29" y="23"/>
                  </a:cubicBezTo>
                  <a:cubicBezTo>
                    <a:pt x="28" y="24"/>
                    <a:pt x="26" y="25"/>
                    <a:pt x="25" y="25"/>
                  </a:cubicBezTo>
                  <a:cubicBezTo>
                    <a:pt x="23" y="25"/>
                    <a:pt x="21" y="24"/>
                    <a:pt x="20" y="23"/>
                  </a:cubicBezTo>
                  <a:cubicBezTo>
                    <a:pt x="19" y="22"/>
                    <a:pt x="19" y="20"/>
                    <a:pt x="19" y="18"/>
                  </a:cubicBezTo>
                  <a:cubicBezTo>
                    <a:pt x="19" y="16"/>
                    <a:pt x="19" y="14"/>
                    <a:pt x="20" y="13"/>
                  </a:cubicBezTo>
                  <a:cubicBezTo>
                    <a:pt x="21" y="12"/>
                    <a:pt x="23" y="11"/>
                    <a:pt x="25" y="11"/>
                  </a:cubicBezTo>
                  <a:cubicBezTo>
                    <a:pt x="27" y="11"/>
                    <a:pt x="28" y="12"/>
                    <a:pt x="29" y="13"/>
                  </a:cubicBezTo>
                  <a:cubicBezTo>
                    <a:pt x="30" y="14"/>
                    <a:pt x="30" y="16"/>
                    <a:pt x="30" y="18"/>
                  </a:cubicBezTo>
                  <a:close/>
                  <a:moveTo>
                    <a:pt x="28" y="18"/>
                  </a:moveTo>
                  <a:cubicBezTo>
                    <a:pt x="28" y="16"/>
                    <a:pt x="27" y="15"/>
                    <a:pt x="27" y="14"/>
                  </a:cubicBezTo>
                  <a:cubicBezTo>
                    <a:pt x="26" y="13"/>
                    <a:pt x="26" y="13"/>
                    <a:pt x="25" y="13"/>
                  </a:cubicBezTo>
                  <a:cubicBezTo>
                    <a:pt x="24" y="13"/>
                    <a:pt x="23" y="13"/>
                    <a:pt x="22" y="14"/>
                  </a:cubicBezTo>
                  <a:cubicBezTo>
                    <a:pt x="22" y="15"/>
                    <a:pt x="22" y="16"/>
                    <a:pt x="22" y="18"/>
                  </a:cubicBezTo>
                  <a:cubicBezTo>
                    <a:pt x="22" y="20"/>
                    <a:pt x="22" y="21"/>
                    <a:pt x="22" y="22"/>
                  </a:cubicBezTo>
                  <a:cubicBezTo>
                    <a:pt x="23" y="22"/>
                    <a:pt x="24" y="23"/>
                    <a:pt x="25" y="23"/>
                  </a:cubicBezTo>
                  <a:cubicBezTo>
                    <a:pt x="26" y="23"/>
                    <a:pt x="26" y="22"/>
                    <a:pt x="27" y="22"/>
                  </a:cubicBezTo>
                  <a:cubicBezTo>
                    <a:pt x="27" y="21"/>
                    <a:pt x="28" y="20"/>
                    <a:pt x="28"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endParaRPr lang="zh-CN" altLang="en-US" sz="1350" u="sng">
                <a:solidFill>
                  <a:prstClr val="black"/>
                </a:solidFill>
              </a:endParaRPr>
            </a:p>
          </p:txBody>
        </p:sp>
        <p:sp>
          <p:nvSpPr>
            <p:cNvPr id="31" name="Freeform 101">
              <a:extLst>
                <a:ext uri="{FF2B5EF4-FFF2-40B4-BE49-F238E27FC236}">
                  <a16:creationId xmlns:a16="http://schemas.microsoft.com/office/drawing/2014/main" id="{03FAA061-9325-4AC1-9F34-AF440E10157B}"/>
                </a:ext>
              </a:extLst>
            </p:cNvPr>
            <p:cNvSpPr/>
            <p:nvPr/>
          </p:nvSpPr>
          <p:spPr bwMode="auto">
            <a:xfrm>
              <a:off x="4804333" y="1605929"/>
              <a:ext cx="2581893" cy="2674104"/>
            </a:xfrm>
            <a:custGeom>
              <a:avLst/>
              <a:gdLst>
                <a:gd name="T0" fmla="*/ 95 w 141"/>
                <a:gd name="T1" fmla="*/ 0 h 144"/>
                <a:gd name="T2" fmla="*/ 48 w 141"/>
                <a:gd name="T3" fmla="*/ 0 h 144"/>
                <a:gd name="T4" fmla="*/ 46 w 141"/>
                <a:gd name="T5" fmla="*/ 0 h 144"/>
                <a:gd name="T6" fmla="*/ 0 w 141"/>
                <a:gd name="T7" fmla="*/ 47 h 144"/>
                <a:gd name="T8" fmla="*/ 0 w 141"/>
                <a:gd name="T9" fmla="*/ 77 h 144"/>
                <a:gd name="T10" fmla="*/ 0 w 141"/>
                <a:gd name="T11" fmla="*/ 97 h 144"/>
                <a:gd name="T12" fmla="*/ 0 w 141"/>
                <a:gd name="T13" fmla="*/ 144 h 144"/>
                <a:gd name="T14" fmla="*/ 46 w 141"/>
                <a:gd name="T15" fmla="*/ 144 h 144"/>
                <a:gd name="T16" fmla="*/ 93 w 141"/>
                <a:gd name="T17" fmla="*/ 144 h 144"/>
                <a:gd name="T18" fmla="*/ 95 w 141"/>
                <a:gd name="T19" fmla="*/ 144 h 144"/>
                <a:gd name="T20" fmla="*/ 141 w 141"/>
                <a:gd name="T21" fmla="*/ 97 h 144"/>
                <a:gd name="T22" fmla="*/ 141 w 141"/>
                <a:gd name="T23" fmla="*/ 67 h 144"/>
                <a:gd name="T24" fmla="*/ 141 w 141"/>
                <a:gd name="T25" fmla="*/ 47 h 144"/>
                <a:gd name="T26" fmla="*/ 141 w 141"/>
                <a:gd name="T27" fmla="*/ 0 h 144"/>
                <a:gd name="T28" fmla="*/ 95 w 141"/>
                <a:gd name="T2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44">
                  <a:moveTo>
                    <a:pt x="95" y="0"/>
                  </a:moveTo>
                  <a:cubicBezTo>
                    <a:pt x="48" y="0"/>
                    <a:pt x="48" y="0"/>
                    <a:pt x="48" y="0"/>
                  </a:cubicBezTo>
                  <a:cubicBezTo>
                    <a:pt x="46" y="0"/>
                    <a:pt x="46" y="0"/>
                    <a:pt x="46" y="0"/>
                  </a:cubicBezTo>
                  <a:cubicBezTo>
                    <a:pt x="21" y="0"/>
                    <a:pt x="0" y="21"/>
                    <a:pt x="0" y="47"/>
                  </a:cubicBezTo>
                  <a:cubicBezTo>
                    <a:pt x="0" y="77"/>
                    <a:pt x="0" y="77"/>
                    <a:pt x="0" y="77"/>
                  </a:cubicBezTo>
                  <a:cubicBezTo>
                    <a:pt x="0" y="97"/>
                    <a:pt x="0" y="97"/>
                    <a:pt x="0" y="97"/>
                  </a:cubicBezTo>
                  <a:cubicBezTo>
                    <a:pt x="0" y="144"/>
                    <a:pt x="0" y="144"/>
                    <a:pt x="0" y="144"/>
                  </a:cubicBezTo>
                  <a:cubicBezTo>
                    <a:pt x="46" y="144"/>
                    <a:pt x="46" y="144"/>
                    <a:pt x="46" y="144"/>
                  </a:cubicBezTo>
                  <a:cubicBezTo>
                    <a:pt x="93" y="144"/>
                    <a:pt x="93" y="144"/>
                    <a:pt x="93" y="144"/>
                  </a:cubicBezTo>
                  <a:cubicBezTo>
                    <a:pt x="95" y="144"/>
                    <a:pt x="95" y="144"/>
                    <a:pt x="95" y="144"/>
                  </a:cubicBezTo>
                  <a:cubicBezTo>
                    <a:pt x="120" y="144"/>
                    <a:pt x="141" y="123"/>
                    <a:pt x="141" y="97"/>
                  </a:cubicBezTo>
                  <a:cubicBezTo>
                    <a:pt x="141" y="67"/>
                    <a:pt x="141" y="67"/>
                    <a:pt x="141" y="67"/>
                  </a:cubicBezTo>
                  <a:cubicBezTo>
                    <a:pt x="141" y="47"/>
                    <a:pt x="141" y="47"/>
                    <a:pt x="141" y="47"/>
                  </a:cubicBezTo>
                  <a:cubicBezTo>
                    <a:pt x="141" y="0"/>
                    <a:pt x="141" y="0"/>
                    <a:pt x="141" y="0"/>
                  </a:cubicBezTo>
                  <a:lnTo>
                    <a:pt x="9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3765"/>
              <a:endParaRPr lang="zh-CN" altLang="en-US" sz="1350" u="sng" dirty="0">
                <a:solidFill>
                  <a:prstClr val="black"/>
                </a:solidFill>
              </a:endParaRPr>
            </a:p>
          </p:txBody>
        </p:sp>
      </p:grpSp>
      <p:sp>
        <p:nvSpPr>
          <p:cNvPr id="32" name="文本框 31">
            <a:extLst>
              <a:ext uri="{FF2B5EF4-FFF2-40B4-BE49-F238E27FC236}">
                <a16:creationId xmlns:a16="http://schemas.microsoft.com/office/drawing/2014/main" id="{F5E1991F-AF6E-410F-BE71-973C528D1767}"/>
              </a:ext>
            </a:extLst>
          </p:cNvPr>
          <p:cNvSpPr txBox="1"/>
          <p:nvPr/>
        </p:nvSpPr>
        <p:spPr>
          <a:xfrm>
            <a:off x="8308308" y="2726450"/>
            <a:ext cx="3046732" cy="646331"/>
          </a:xfrm>
          <a:prstGeom prst="rect">
            <a:avLst/>
          </a:prstGeom>
          <a:noFill/>
        </p:spPr>
        <p:txBody>
          <a:bodyPr wrap="square" rtlCol="0">
            <a:spAutoFit/>
          </a:bodyPr>
          <a:lstStyle/>
          <a:p>
            <a:pPr algn="ctr" defTabSz="913765"/>
            <a:r>
              <a:rPr lang="en-US" altLang="zh-CN" sz="3600" dirty="0">
                <a:solidFill>
                  <a:schemeClr val="bg1"/>
                </a:solidFill>
              </a:rPr>
              <a:t>list</a:t>
            </a:r>
            <a:endParaRPr lang="zh-CN" altLang="en-US" sz="14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nvSpPr>
        <p:spPr>
          <a:xfrm>
            <a:off x="2492307" y="4420569"/>
            <a:ext cx="1777346" cy="307447"/>
          </a:xfrm>
          <a:prstGeom prst="ellipse">
            <a:avLst/>
          </a:prstGeom>
          <a:gradFill flip="none" rotWithShape="1">
            <a:gsLst>
              <a:gs pos="0">
                <a:schemeClr val="tx1"/>
              </a:gs>
              <a:gs pos="100000">
                <a:schemeClr val="tx1">
                  <a:alpha val="0"/>
                </a:schemeClr>
              </a:gs>
            </a:gsLst>
            <a:path path="shape">
              <a:fillToRect l="50000" t="50000" r="50000" b="50000"/>
            </a:path>
            <a:tileRect/>
          </a:gradFill>
          <a:ln w="12700" cap="flat" cmpd="sng" algn="ctr">
            <a:noFill/>
            <a:prstDash val="solid"/>
            <a:miter lim="800000"/>
          </a:ln>
          <a:effectLst/>
        </p:spPr>
        <p:txBody>
          <a:bodyPr rtlCol="0" anchor="ctr"/>
          <a:lstStyle/>
          <a:p>
            <a:pPr algn="ctr">
              <a:defRPr/>
            </a:pPr>
            <a:endParaRPr lang="zh-CN" altLang="en-US" sz="2400" kern="0">
              <a:solidFill>
                <a:prstClr val="white"/>
              </a:solidFill>
            </a:endParaRPr>
          </a:p>
        </p:txBody>
      </p:sp>
      <p:sp>
        <p:nvSpPr>
          <p:cNvPr id="24" name="空心弧 23"/>
          <p:cNvSpPr>
            <a:spLocks noChangeAspect="1"/>
          </p:cNvSpPr>
          <p:nvPr/>
        </p:nvSpPr>
        <p:spPr>
          <a:xfrm>
            <a:off x="1161349" y="1508787"/>
            <a:ext cx="4416000" cy="4415998"/>
          </a:xfrm>
          <a:prstGeom prst="blockArc">
            <a:avLst>
              <a:gd name="adj1" fmla="val 6428798"/>
              <a:gd name="adj2" fmla="val 98133"/>
              <a:gd name="adj3" fmla="val 3130"/>
            </a:avLst>
          </a:prstGeom>
          <a:solidFill>
            <a:schemeClr val="tx2"/>
          </a:solidFill>
          <a:ln>
            <a:noFill/>
          </a:ln>
        </p:spPr>
        <p:txBody>
          <a:bodyPr vert="horz" wrap="square" lIns="121920" tIns="60960" rIns="121920" bIns="60960" numCol="1" anchor="t" anchorCtr="0" compatLnSpc="1"/>
          <a:lstStyle/>
          <a:p>
            <a:pPr>
              <a:defRPr/>
            </a:pPr>
            <a:endParaRPr lang="zh-CN" altLang="en-US" sz="2400" kern="0">
              <a:solidFill>
                <a:prstClr val="black"/>
              </a:solidFill>
            </a:endParaRPr>
          </a:p>
        </p:txBody>
      </p:sp>
      <p:sp>
        <p:nvSpPr>
          <p:cNvPr id="25" name="空心弧 24"/>
          <p:cNvSpPr>
            <a:spLocks noChangeAspect="1"/>
          </p:cNvSpPr>
          <p:nvPr/>
        </p:nvSpPr>
        <p:spPr>
          <a:xfrm>
            <a:off x="1451300" y="1798737"/>
            <a:ext cx="3836099" cy="3836097"/>
          </a:xfrm>
          <a:prstGeom prst="blockArc">
            <a:avLst>
              <a:gd name="adj1" fmla="val 8943962"/>
              <a:gd name="adj2" fmla="val 33506"/>
              <a:gd name="adj3" fmla="val 3240"/>
            </a:avLst>
          </a:prstGeom>
          <a:solidFill>
            <a:schemeClr val="accent1"/>
          </a:solidFill>
          <a:ln>
            <a:noFill/>
          </a:ln>
        </p:spPr>
        <p:txBody>
          <a:bodyPr vert="horz" wrap="square" lIns="121920" tIns="60960" rIns="121920" bIns="60960" numCol="1" anchor="t" anchorCtr="0" compatLnSpc="1"/>
          <a:lstStyle/>
          <a:p>
            <a:pPr>
              <a:defRPr/>
            </a:pPr>
            <a:endParaRPr lang="zh-CN" altLang="en-US" sz="2400" kern="0">
              <a:solidFill>
                <a:prstClr val="black"/>
              </a:solidFill>
            </a:endParaRPr>
          </a:p>
        </p:txBody>
      </p:sp>
      <p:sp>
        <p:nvSpPr>
          <p:cNvPr id="26" name="空心弧 25"/>
          <p:cNvSpPr>
            <a:spLocks noChangeAspect="1"/>
          </p:cNvSpPr>
          <p:nvPr/>
        </p:nvSpPr>
        <p:spPr>
          <a:xfrm>
            <a:off x="1725308" y="2072745"/>
            <a:ext cx="3288085" cy="3288083"/>
          </a:xfrm>
          <a:prstGeom prst="blockArc">
            <a:avLst>
              <a:gd name="adj1" fmla="val 10632826"/>
              <a:gd name="adj2" fmla="val 76642"/>
              <a:gd name="adj3" fmla="val 3999"/>
            </a:avLst>
          </a:prstGeom>
          <a:solidFill>
            <a:schemeClr val="accent2"/>
          </a:solidFill>
          <a:ln>
            <a:noFill/>
          </a:ln>
        </p:spPr>
        <p:txBody>
          <a:bodyPr vert="horz" wrap="square" lIns="121920" tIns="60960" rIns="121920" bIns="60960" numCol="1" anchor="t" anchorCtr="0" compatLnSpc="1"/>
          <a:lstStyle/>
          <a:p>
            <a:pPr>
              <a:defRPr/>
            </a:pPr>
            <a:endParaRPr lang="zh-CN" altLang="en-US" sz="2400" kern="0">
              <a:solidFill>
                <a:prstClr val="black"/>
              </a:solidFill>
            </a:endParaRPr>
          </a:p>
        </p:txBody>
      </p:sp>
      <p:sp>
        <p:nvSpPr>
          <p:cNvPr id="27" name="空心弧 26"/>
          <p:cNvSpPr>
            <a:spLocks noChangeAspect="1"/>
          </p:cNvSpPr>
          <p:nvPr/>
        </p:nvSpPr>
        <p:spPr>
          <a:xfrm>
            <a:off x="1984893" y="2332329"/>
            <a:ext cx="2768914" cy="2768911"/>
          </a:xfrm>
          <a:prstGeom prst="blockArc">
            <a:avLst>
              <a:gd name="adj1" fmla="val 13476405"/>
              <a:gd name="adj2" fmla="val 70113"/>
              <a:gd name="adj3" fmla="val 4338"/>
            </a:avLst>
          </a:prstGeom>
          <a:solidFill>
            <a:schemeClr val="accent3"/>
          </a:solidFill>
          <a:ln>
            <a:noFill/>
          </a:ln>
        </p:spPr>
        <p:txBody>
          <a:bodyPr vert="horz" wrap="square" lIns="121920" tIns="60960" rIns="121920" bIns="60960" numCol="1" anchor="t" anchorCtr="0" compatLnSpc="1"/>
          <a:lstStyle/>
          <a:p>
            <a:pPr>
              <a:defRPr/>
            </a:pPr>
            <a:endParaRPr lang="zh-CN" altLang="en-US" sz="2400" kern="0">
              <a:solidFill>
                <a:prstClr val="black"/>
              </a:solidFill>
            </a:endParaRPr>
          </a:p>
        </p:txBody>
      </p:sp>
      <p:sp>
        <p:nvSpPr>
          <p:cNvPr id="28" name="空心弧 27"/>
          <p:cNvSpPr>
            <a:spLocks noChangeAspect="1"/>
          </p:cNvSpPr>
          <p:nvPr/>
        </p:nvSpPr>
        <p:spPr>
          <a:xfrm>
            <a:off x="2273320" y="2620758"/>
            <a:ext cx="2192056" cy="2192056"/>
          </a:xfrm>
          <a:prstGeom prst="blockArc">
            <a:avLst>
              <a:gd name="adj1" fmla="val 15531894"/>
              <a:gd name="adj2" fmla="val 27943"/>
              <a:gd name="adj3" fmla="val 5923"/>
            </a:avLst>
          </a:prstGeom>
          <a:solidFill>
            <a:schemeClr val="accent4"/>
          </a:solidFill>
          <a:ln>
            <a:noFill/>
          </a:ln>
        </p:spPr>
        <p:txBody>
          <a:bodyPr vert="horz" wrap="square" lIns="121920" tIns="60960" rIns="121920" bIns="60960" numCol="1" anchor="t" anchorCtr="0" compatLnSpc="1"/>
          <a:lstStyle/>
          <a:p>
            <a:pPr>
              <a:defRPr/>
            </a:pPr>
            <a:endParaRPr lang="zh-CN" altLang="en-US" sz="2400" kern="0">
              <a:solidFill>
                <a:prstClr val="black"/>
              </a:solidFill>
            </a:endParaRPr>
          </a:p>
        </p:txBody>
      </p:sp>
      <p:pic>
        <p:nvPicPr>
          <p:cNvPr id="29" name="图片 28"/>
          <p:cNvPicPr>
            <a:picLocks noChangeAspect="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6133" t="782" r="6133" b="782"/>
          <a:stretch>
            <a:fillRect/>
          </a:stretch>
        </p:blipFill>
        <p:spPr>
          <a:xfrm>
            <a:off x="2517775" y="2898914"/>
            <a:ext cx="1726409" cy="1726406"/>
          </a:xfrm>
          <a:prstGeom prst="rect">
            <a:avLst/>
          </a:prstGeom>
        </p:spPr>
      </p:pic>
      <p:sp>
        <p:nvSpPr>
          <p:cNvPr id="30" name="TextBox 34"/>
          <p:cNvSpPr txBox="1"/>
          <p:nvPr/>
        </p:nvSpPr>
        <p:spPr>
          <a:xfrm>
            <a:off x="2687720" y="5515441"/>
            <a:ext cx="611065" cy="379655"/>
          </a:xfrm>
          <a:prstGeom prst="rect">
            <a:avLst/>
          </a:prstGeom>
          <a:noFill/>
        </p:spPr>
        <p:txBody>
          <a:bodyPr wrap="none" rtlCol="0">
            <a:spAutoFit/>
          </a:bodyPr>
          <a:lstStyle/>
          <a:p>
            <a:pPr algn="ctr">
              <a:defRPr/>
            </a:pPr>
            <a:r>
              <a:rPr lang="en-US" altLang="zh-CN" sz="1865" b="1" kern="0" dirty="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73</a:t>
            </a:r>
            <a:r>
              <a:rPr lang="en-US" altLang="zh-CN" sz="1400" kern="0" dirty="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2400" kern="0" dirty="0">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1" name="TextBox 35"/>
          <p:cNvSpPr txBox="1"/>
          <p:nvPr/>
        </p:nvSpPr>
        <p:spPr>
          <a:xfrm>
            <a:off x="1685516" y="4611435"/>
            <a:ext cx="611065" cy="379655"/>
          </a:xfrm>
          <a:prstGeom prst="rect">
            <a:avLst/>
          </a:prstGeom>
          <a:noFill/>
        </p:spPr>
        <p:txBody>
          <a:bodyPr wrap="none" rtlCol="0">
            <a:spAutoFit/>
          </a:bodyPr>
          <a:lstStyle/>
          <a:p>
            <a:pPr algn="ctr">
              <a:defRPr/>
            </a:pPr>
            <a:r>
              <a:rPr lang="en-US" altLang="zh-CN" sz="1865" b="1" kern="0" dirty="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rPr>
              <a:t>61</a:t>
            </a:r>
            <a:r>
              <a:rPr lang="en-US" altLang="zh-CN" sz="1400" kern="0" dirty="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2400" kern="0" dirty="0">
              <a:solidFill>
                <a:schemeClr val="accent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2" name="TextBox 36"/>
          <p:cNvSpPr txBox="1"/>
          <p:nvPr/>
        </p:nvSpPr>
        <p:spPr>
          <a:xfrm>
            <a:off x="1603415" y="3786461"/>
            <a:ext cx="611065" cy="379655"/>
          </a:xfrm>
          <a:prstGeom prst="rect">
            <a:avLst/>
          </a:prstGeom>
          <a:noFill/>
        </p:spPr>
        <p:txBody>
          <a:bodyPr wrap="none" rtlCol="0">
            <a:spAutoFit/>
          </a:bodyPr>
          <a:lstStyle/>
          <a:p>
            <a:pPr algn="ctr">
              <a:defRPr/>
            </a:pPr>
            <a:r>
              <a:rPr lang="en-US" altLang="zh-CN" sz="1865" b="1" kern="0" dirty="0">
                <a:solidFill>
                  <a:schemeClr val="accent2"/>
                </a:solidFill>
                <a:latin typeface="Arial Unicode MS" panose="020B0604020202020204" pitchFamily="34" charset="-122"/>
                <a:ea typeface="Arial Unicode MS" panose="020B0604020202020204" pitchFamily="34" charset="-122"/>
                <a:cs typeface="Arial Unicode MS" panose="020B0604020202020204" pitchFamily="34" charset="-122"/>
              </a:rPr>
              <a:t>51</a:t>
            </a:r>
            <a:r>
              <a:rPr lang="en-US" altLang="zh-CN" sz="1400" kern="0" dirty="0">
                <a:solidFill>
                  <a:schemeClr val="accent2"/>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2400" kern="0" dirty="0">
              <a:solidFill>
                <a:schemeClr val="accent2"/>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3" name="TextBox 37"/>
          <p:cNvSpPr txBox="1"/>
          <p:nvPr/>
        </p:nvSpPr>
        <p:spPr>
          <a:xfrm>
            <a:off x="2095977" y="2844795"/>
            <a:ext cx="611065" cy="379655"/>
          </a:xfrm>
          <a:prstGeom prst="rect">
            <a:avLst/>
          </a:prstGeom>
          <a:noFill/>
        </p:spPr>
        <p:txBody>
          <a:bodyPr wrap="none" rtlCol="0">
            <a:spAutoFit/>
          </a:bodyPr>
          <a:lstStyle/>
          <a:p>
            <a:pPr algn="ctr">
              <a:defRPr/>
            </a:pPr>
            <a:r>
              <a:rPr lang="en-US" altLang="zh-CN" sz="1865" b="1" kern="0" dirty="0">
                <a:solidFill>
                  <a:schemeClr val="accent3"/>
                </a:solidFill>
                <a:latin typeface="Arial Unicode MS" panose="020B0604020202020204" pitchFamily="34" charset="-122"/>
                <a:ea typeface="Arial Unicode MS" panose="020B0604020202020204" pitchFamily="34" charset="-122"/>
                <a:cs typeface="Arial Unicode MS" panose="020B0604020202020204" pitchFamily="34" charset="-122"/>
              </a:rPr>
              <a:t>33</a:t>
            </a:r>
            <a:r>
              <a:rPr lang="en-US" altLang="zh-CN" sz="1400" kern="0" dirty="0">
                <a:solidFill>
                  <a:schemeClr val="accent3"/>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2400" kern="0" dirty="0">
              <a:solidFill>
                <a:schemeClr val="accent3"/>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4" name="TextBox 38"/>
          <p:cNvSpPr txBox="1"/>
          <p:nvPr/>
        </p:nvSpPr>
        <p:spPr>
          <a:xfrm>
            <a:off x="2697099" y="2664226"/>
            <a:ext cx="611065" cy="379655"/>
          </a:xfrm>
          <a:prstGeom prst="rect">
            <a:avLst/>
          </a:prstGeom>
          <a:noFill/>
        </p:spPr>
        <p:txBody>
          <a:bodyPr wrap="none" rtlCol="0">
            <a:spAutoFit/>
          </a:bodyPr>
          <a:lstStyle/>
          <a:p>
            <a:pPr algn="ctr">
              <a:defRPr/>
            </a:pPr>
            <a:r>
              <a:rPr lang="en-US" altLang="zh-CN" sz="1865" b="1" kern="0" dirty="0">
                <a:solidFill>
                  <a:schemeClr val="accent4"/>
                </a:solidFill>
                <a:latin typeface="Arial Unicode MS" panose="020B0604020202020204" pitchFamily="34" charset="-122"/>
                <a:ea typeface="Arial Unicode MS" panose="020B0604020202020204" pitchFamily="34" charset="-122"/>
                <a:cs typeface="Arial Unicode MS" panose="020B0604020202020204" pitchFamily="34" charset="-122"/>
              </a:rPr>
              <a:t>27</a:t>
            </a:r>
            <a:r>
              <a:rPr lang="en-US" altLang="zh-CN" sz="1400" kern="0" dirty="0">
                <a:solidFill>
                  <a:schemeClr val="accent4"/>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2400" kern="0" dirty="0">
              <a:solidFill>
                <a:schemeClr val="accent4"/>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6" name="矩形 35"/>
          <p:cNvSpPr/>
          <p:nvPr/>
        </p:nvSpPr>
        <p:spPr>
          <a:xfrm>
            <a:off x="6773201" y="1384677"/>
            <a:ext cx="172963" cy="172963"/>
          </a:xfrm>
          <a:prstGeom prst="rect">
            <a:avLst/>
          </a:prstGeom>
          <a:solidFill>
            <a:schemeClr val="accent1"/>
          </a:solidFill>
          <a:ln>
            <a:noFill/>
          </a:ln>
        </p:spPr>
        <p:txBody>
          <a:bodyPr vert="horz" wrap="square" lIns="121920" tIns="60960" rIns="121920" bIns="60960" numCol="1" anchor="t" anchorCtr="0" compatLnSpc="1"/>
          <a:lstStyle/>
          <a:p>
            <a:endParaRPr lang="zh-CN" altLang="en-US" sz="2400" kern="0">
              <a:solidFill>
                <a:prstClr val="black"/>
              </a:solidFill>
            </a:endParaRPr>
          </a:p>
        </p:txBody>
      </p:sp>
      <p:sp>
        <p:nvSpPr>
          <p:cNvPr id="38" name="矩形 37"/>
          <p:cNvSpPr/>
          <p:nvPr/>
        </p:nvSpPr>
        <p:spPr>
          <a:xfrm>
            <a:off x="6817277" y="4292313"/>
            <a:ext cx="172963" cy="172963"/>
          </a:xfrm>
          <a:prstGeom prst="rect">
            <a:avLst/>
          </a:prstGeom>
          <a:solidFill>
            <a:schemeClr val="accent2"/>
          </a:solidFill>
          <a:ln>
            <a:noFill/>
          </a:ln>
        </p:spPr>
        <p:txBody>
          <a:bodyPr vert="horz" wrap="square" lIns="121920" tIns="60960" rIns="121920" bIns="60960" numCol="1" anchor="t" anchorCtr="0" compatLnSpc="1"/>
          <a:lstStyle/>
          <a:p>
            <a:endParaRPr lang="zh-CN" altLang="en-US" sz="2400" kern="0">
              <a:solidFill>
                <a:prstClr val="black"/>
              </a:solidFill>
            </a:endParaRPr>
          </a:p>
        </p:txBody>
      </p:sp>
      <p:sp>
        <p:nvSpPr>
          <p:cNvPr id="47" name="TextBox 174"/>
          <p:cNvSpPr txBox="1"/>
          <p:nvPr/>
        </p:nvSpPr>
        <p:spPr>
          <a:xfrm>
            <a:off x="7025641" y="1590442"/>
            <a:ext cx="3978959" cy="2634183"/>
          </a:xfrm>
          <a:prstGeom prst="rect">
            <a:avLst/>
          </a:prstGeom>
          <a:noFill/>
        </p:spPr>
        <p:txBody>
          <a:bodyPr wrap="square" rtlCol="0">
            <a:spAutoFit/>
          </a:bodyPr>
          <a:lstStyle/>
          <a:p>
            <a:pPr fontAlgn="base">
              <a:lnSpc>
                <a:spcPct val="150000"/>
              </a:lnSpc>
              <a:spcBef>
                <a:spcPct val="0"/>
              </a:spcBef>
              <a:spcAft>
                <a:spcPct val="0"/>
              </a:spcAft>
            </a:pPr>
            <a:r>
              <a:rPr lang="zh-CN" altLang="en-US" sz="1600" dirty="0">
                <a:solidFill>
                  <a:schemeClr val="tx1">
                    <a:lumMod val="65000"/>
                    <a:lumOff val="35000"/>
                  </a:schemeClr>
                </a:solidFill>
                <a:latin typeface="微软雅黑" pitchFamily="34" charset="-122"/>
                <a:ea typeface="微软雅黑" pitchFamily="34" charset="-122"/>
              </a:rPr>
              <a:t>设置一个共享的全局变量，当用户上线时，申请加锁，加锁成功后，对变量</a:t>
            </a:r>
            <a:r>
              <a:rPr lang="en-US" altLang="zh-CN" sz="1600" dirty="0">
                <a:solidFill>
                  <a:schemeClr val="tx1">
                    <a:lumMod val="65000"/>
                    <a:lumOff val="35000"/>
                  </a:schemeClr>
                </a:solidFill>
                <a:latin typeface="微软雅黑" pitchFamily="34" charset="-122"/>
                <a:ea typeface="微软雅黑" pitchFamily="34" charset="-122"/>
              </a:rPr>
              <a:t>++</a:t>
            </a:r>
            <a:r>
              <a:rPr lang="zh-CN" altLang="en-US" sz="1600" dirty="0">
                <a:solidFill>
                  <a:schemeClr val="tx1">
                    <a:lumMod val="65000"/>
                    <a:lumOff val="35000"/>
                  </a:schemeClr>
                </a:solidFill>
                <a:latin typeface="微软雅黑" pitchFamily="34" charset="-122"/>
                <a:ea typeface="微软雅黑" pitchFamily="34" charset="-122"/>
              </a:rPr>
              <a:t>，自加完后，释放锁</a:t>
            </a:r>
            <a:endParaRPr lang="en-US" altLang="zh-CN" sz="1600" dirty="0">
              <a:solidFill>
                <a:schemeClr val="tx1">
                  <a:lumMod val="65000"/>
                  <a:lumOff val="35000"/>
                </a:schemeClr>
              </a:solidFill>
              <a:latin typeface="微软雅黑" pitchFamily="34" charset="-122"/>
              <a:ea typeface="微软雅黑" pitchFamily="34" charset="-122"/>
            </a:endParaRPr>
          </a:p>
          <a:p>
            <a:pPr fontAlgn="base">
              <a:lnSpc>
                <a:spcPct val="150000"/>
              </a:lnSpc>
              <a:spcBef>
                <a:spcPct val="0"/>
              </a:spcBef>
              <a:spcAft>
                <a:spcPct val="0"/>
              </a:spcAft>
            </a:pPr>
            <a:r>
              <a:rPr lang="zh-CN" altLang="en-US" sz="1600" dirty="0">
                <a:solidFill>
                  <a:schemeClr val="tx1">
                    <a:lumMod val="65000"/>
                    <a:lumOff val="35000"/>
                  </a:schemeClr>
                </a:solidFill>
                <a:latin typeface="微软雅黑" pitchFamily="34" charset="-122"/>
                <a:ea typeface="微软雅黑" pitchFamily="34" charset="-122"/>
              </a:rPr>
              <a:t>用户下线时，申请锁，对变量</a:t>
            </a:r>
            <a:r>
              <a:rPr lang="en-US" altLang="zh-CN" sz="1600" dirty="0">
                <a:solidFill>
                  <a:schemeClr val="tx1">
                    <a:lumMod val="65000"/>
                    <a:lumOff val="35000"/>
                  </a:schemeClr>
                </a:solidFill>
                <a:latin typeface="微软雅黑" pitchFamily="34" charset="-122"/>
                <a:ea typeface="微软雅黑" pitchFamily="34" charset="-122"/>
              </a:rPr>
              <a:t>--</a:t>
            </a:r>
            <a:r>
              <a:rPr lang="zh-CN" altLang="en-US" sz="1600" dirty="0">
                <a:solidFill>
                  <a:schemeClr val="tx1">
                    <a:lumMod val="65000"/>
                    <a:lumOff val="35000"/>
                  </a:schemeClr>
                </a:solidFill>
                <a:latin typeface="微软雅黑" pitchFamily="34" charset="-122"/>
                <a:ea typeface="微软雅黑" pitchFamily="34" charset="-122"/>
              </a:rPr>
              <a:t>，自减成功后，释放锁。</a:t>
            </a:r>
            <a:endParaRPr lang="en-US" altLang="zh-CN" sz="1600" dirty="0">
              <a:solidFill>
                <a:schemeClr val="tx1">
                  <a:lumMod val="65000"/>
                  <a:lumOff val="35000"/>
                </a:schemeClr>
              </a:solidFill>
              <a:latin typeface="微软雅黑" pitchFamily="34" charset="-122"/>
              <a:ea typeface="微软雅黑" pitchFamily="34" charset="-122"/>
            </a:endParaRPr>
          </a:p>
          <a:p>
            <a:pPr fontAlgn="base">
              <a:lnSpc>
                <a:spcPct val="150000"/>
              </a:lnSpc>
              <a:spcBef>
                <a:spcPct val="0"/>
              </a:spcBef>
              <a:spcAft>
                <a:spcPct val="0"/>
              </a:spcAft>
            </a:pPr>
            <a:r>
              <a:rPr lang="zh-CN" altLang="en-US" sz="1600" dirty="0">
                <a:solidFill>
                  <a:schemeClr val="tx1">
                    <a:lumMod val="65000"/>
                    <a:lumOff val="35000"/>
                  </a:schemeClr>
                </a:solidFill>
                <a:latin typeface="微软雅黑" pitchFamily="34" charset="-122"/>
                <a:ea typeface="微软雅黑" pitchFamily="34" charset="-122"/>
              </a:rPr>
              <a:t>当输入</a:t>
            </a:r>
            <a:r>
              <a:rPr lang="en-US" altLang="zh-CN" sz="1600" dirty="0">
                <a:solidFill>
                  <a:schemeClr val="tx1">
                    <a:lumMod val="65000"/>
                    <a:lumOff val="35000"/>
                  </a:schemeClr>
                </a:solidFill>
                <a:latin typeface="微软雅黑" pitchFamily="34" charset="-122"/>
                <a:ea typeface="微软雅黑" pitchFamily="34" charset="-122"/>
              </a:rPr>
              <a:t>count current</a:t>
            </a:r>
            <a:r>
              <a:rPr lang="zh-CN" altLang="en-US" sz="1600" dirty="0">
                <a:solidFill>
                  <a:schemeClr val="tx1">
                    <a:lumMod val="65000"/>
                    <a:lumOff val="35000"/>
                  </a:schemeClr>
                </a:solidFill>
                <a:latin typeface="微软雅黑" pitchFamily="34" charset="-122"/>
                <a:ea typeface="微软雅黑" pitchFamily="34" charset="-122"/>
              </a:rPr>
              <a:t>命令时，输出该全局变量的值即可</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48" name="TextBox 175"/>
          <p:cNvSpPr txBox="1"/>
          <p:nvPr/>
        </p:nvSpPr>
        <p:spPr>
          <a:xfrm>
            <a:off x="7025641" y="1209549"/>
            <a:ext cx="3550918" cy="523220"/>
          </a:xfrm>
          <a:prstGeom prst="rect">
            <a:avLst/>
          </a:prstGeom>
          <a:noFill/>
        </p:spPr>
        <p:txBody>
          <a:bodyPr wrap="square" rtlCol="0">
            <a:spAutoFit/>
          </a:bodyPr>
          <a:lstStyle/>
          <a:p>
            <a:pPr fontAlgn="base">
              <a:spcBef>
                <a:spcPct val="0"/>
              </a:spcBef>
              <a:spcAft>
                <a:spcPct val="0"/>
              </a:spcAft>
            </a:pPr>
            <a:r>
              <a:rPr lang="en-US" altLang="zh-CN" sz="2800" b="1" dirty="0">
                <a:solidFill>
                  <a:schemeClr val="tx2"/>
                </a:solidFill>
                <a:latin typeface="微软雅黑" pitchFamily="34" charset="-122"/>
                <a:ea typeface="微软雅黑" pitchFamily="34" charset="-122"/>
              </a:rPr>
              <a:t>Count current</a:t>
            </a:r>
            <a:r>
              <a:rPr lang="zh-CN" altLang="en-US" sz="2800" b="1" dirty="0">
                <a:solidFill>
                  <a:schemeClr val="tx2"/>
                </a:solidFill>
                <a:latin typeface="微软雅黑" pitchFamily="34" charset="-122"/>
                <a:ea typeface="微软雅黑" pitchFamily="34" charset="-122"/>
              </a:rPr>
              <a:t>命令</a:t>
            </a:r>
          </a:p>
        </p:txBody>
      </p:sp>
      <p:sp>
        <p:nvSpPr>
          <p:cNvPr id="50" name="TextBox 174"/>
          <p:cNvSpPr txBox="1"/>
          <p:nvPr/>
        </p:nvSpPr>
        <p:spPr>
          <a:xfrm>
            <a:off x="7086602" y="4474516"/>
            <a:ext cx="3978959" cy="2264851"/>
          </a:xfrm>
          <a:prstGeom prst="rect">
            <a:avLst/>
          </a:prstGeom>
          <a:noFill/>
        </p:spPr>
        <p:txBody>
          <a:bodyPr wrap="square" rtlCol="0">
            <a:spAutoFit/>
          </a:bodyPr>
          <a:lstStyle/>
          <a:p>
            <a:pPr fontAlgn="base">
              <a:lnSpc>
                <a:spcPct val="150000"/>
              </a:lnSpc>
              <a:spcBef>
                <a:spcPct val="0"/>
              </a:spcBef>
              <a:spcAft>
                <a:spcPct val="0"/>
              </a:spcAft>
            </a:pPr>
            <a:r>
              <a:rPr lang="en-US" altLang="zh-CN" sz="1600" dirty="0">
                <a:solidFill>
                  <a:schemeClr val="tx1">
                    <a:lumMod val="65000"/>
                    <a:lumOff val="35000"/>
                  </a:schemeClr>
                </a:solidFill>
                <a:latin typeface="微软雅黑" pitchFamily="34" charset="-122"/>
                <a:ea typeface="微软雅黑" pitchFamily="34" charset="-122"/>
              </a:rPr>
              <a:t>Count all</a:t>
            </a:r>
            <a:r>
              <a:rPr lang="zh-CN" altLang="en-US" sz="1600" dirty="0">
                <a:solidFill>
                  <a:schemeClr val="tx1">
                    <a:lumMod val="65000"/>
                    <a:lumOff val="35000"/>
                  </a:schemeClr>
                </a:solidFill>
                <a:latin typeface="微软雅黑" pitchFamily="34" charset="-122"/>
                <a:ea typeface="微软雅黑" pitchFamily="34" charset="-122"/>
              </a:rPr>
              <a:t>命令记录历史总访问次数，不会因为程序 的重启将数据置</a:t>
            </a:r>
            <a:r>
              <a:rPr lang="en-US" altLang="zh-CN" sz="1600" dirty="0">
                <a:solidFill>
                  <a:schemeClr val="tx1">
                    <a:lumMod val="65000"/>
                    <a:lumOff val="35000"/>
                  </a:schemeClr>
                </a:solidFill>
                <a:latin typeface="微软雅黑" pitchFamily="34" charset="-122"/>
                <a:ea typeface="微软雅黑" pitchFamily="34" charset="-122"/>
              </a:rPr>
              <a:t>0</a:t>
            </a:r>
            <a:r>
              <a:rPr lang="zh-CN" altLang="en-US" sz="1600" dirty="0">
                <a:solidFill>
                  <a:schemeClr val="tx1">
                    <a:lumMod val="65000"/>
                    <a:lumOff val="35000"/>
                  </a:schemeClr>
                </a:solidFill>
                <a:latin typeface="微软雅黑" pitchFamily="34" charset="-122"/>
                <a:ea typeface="微软雅黑" pitchFamily="34" charset="-122"/>
              </a:rPr>
              <a:t>。实现：当用户登陆时，读取</a:t>
            </a:r>
            <a:r>
              <a:rPr lang="en-US" altLang="zh-CN" sz="1600" dirty="0" err="1">
                <a:solidFill>
                  <a:schemeClr val="tx1">
                    <a:lumMod val="65000"/>
                    <a:lumOff val="35000"/>
                  </a:schemeClr>
                </a:solidFill>
                <a:latin typeface="微软雅黑" pitchFamily="34" charset="-122"/>
                <a:ea typeface="微软雅黑" pitchFamily="34" charset="-122"/>
              </a:rPr>
              <a:t>count_all</a:t>
            </a:r>
            <a:r>
              <a:rPr lang="zh-CN" altLang="en-US" sz="1600" dirty="0">
                <a:solidFill>
                  <a:schemeClr val="tx1">
                    <a:lumMod val="65000"/>
                    <a:lumOff val="35000"/>
                  </a:schemeClr>
                </a:solidFill>
                <a:latin typeface="微软雅黑" pitchFamily="34" charset="-122"/>
                <a:ea typeface="微软雅黑" pitchFamily="34" charset="-122"/>
              </a:rPr>
              <a:t>文件数据，赋值给另一个全局变量，接着申请锁，成功后，对变量</a:t>
            </a:r>
            <a:r>
              <a:rPr lang="en-US" altLang="zh-CN" sz="1600" dirty="0">
                <a:solidFill>
                  <a:schemeClr val="tx1">
                    <a:lumMod val="65000"/>
                    <a:lumOff val="35000"/>
                  </a:schemeClr>
                </a:solidFill>
                <a:latin typeface="微软雅黑" pitchFamily="34" charset="-122"/>
                <a:ea typeface="微软雅黑" pitchFamily="34" charset="-122"/>
              </a:rPr>
              <a:t>++</a:t>
            </a:r>
            <a:r>
              <a:rPr lang="zh-CN" altLang="en-US" sz="1600" dirty="0">
                <a:solidFill>
                  <a:schemeClr val="tx1">
                    <a:lumMod val="65000"/>
                    <a:lumOff val="35000"/>
                  </a:schemeClr>
                </a:solidFill>
                <a:latin typeface="微软雅黑" pitchFamily="34" charset="-122"/>
                <a:ea typeface="微软雅黑" pitchFamily="34" charset="-122"/>
              </a:rPr>
              <a:t>，并将变量的值以覆盖的形式写入文件</a:t>
            </a:r>
            <a:endParaRPr lang="zh-CN" altLang="zh-CN" sz="1600" dirty="0">
              <a:solidFill>
                <a:schemeClr val="tx1">
                  <a:lumMod val="65000"/>
                  <a:lumOff val="35000"/>
                </a:schemeClr>
              </a:solidFill>
              <a:latin typeface="微软雅黑" pitchFamily="34" charset="-122"/>
              <a:ea typeface="微软雅黑" pitchFamily="34" charset="-122"/>
            </a:endParaRPr>
          </a:p>
        </p:txBody>
      </p:sp>
      <p:sp>
        <p:nvSpPr>
          <p:cNvPr id="51" name="TextBox 175"/>
          <p:cNvSpPr txBox="1"/>
          <p:nvPr/>
        </p:nvSpPr>
        <p:spPr>
          <a:xfrm>
            <a:off x="7086602" y="4082298"/>
            <a:ext cx="3231373" cy="523220"/>
          </a:xfrm>
          <a:prstGeom prst="rect">
            <a:avLst/>
          </a:prstGeom>
          <a:noFill/>
        </p:spPr>
        <p:txBody>
          <a:bodyPr wrap="square" rtlCol="0">
            <a:spAutoFit/>
          </a:bodyPr>
          <a:lstStyle/>
          <a:p>
            <a:pPr fontAlgn="base">
              <a:spcBef>
                <a:spcPct val="0"/>
              </a:spcBef>
              <a:spcAft>
                <a:spcPct val="0"/>
              </a:spcAft>
            </a:pPr>
            <a:r>
              <a:rPr lang="en-US" altLang="zh-CN" sz="2800" b="1" dirty="0">
                <a:solidFill>
                  <a:schemeClr val="tx2"/>
                </a:solidFill>
                <a:latin typeface="微软雅黑" pitchFamily="34" charset="-122"/>
                <a:ea typeface="微软雅黑" pitchFamily="34" charset="-122"/>
              </a:rPr>
              <a:t>Count all</a:t>
            </a:r>
            <a:r>
              <a:rPr lang="zh-CN" altLang="en-US" sz="2800" b="1" dirty="0">
                <a:solidFill>
                  <a:schemeClr val="tx2"/>
                </a:solidFill>
                <a:latin typeface="微软雅黑" pitchFamily="34" charset="-122"/>
                <a:ea typeface="微软雅黑" pitchFamily="34" charset="-122"/>
              </a:rPr>
              <a:t>命令</a:t>
            </a:r>
          </a:p>
        </p:txBody>
      </p:sp>
      <p:sp>
        <p:nvSpPr>
          <p:cNvPr id="35" name="文本框 34"/>
          <p:cNvSpPr txBox="1"/>
          <p:nvPr/>
        </p:nvSpPr>
        <p:spPr>
          <a:xfrm>
            <a:off x="3883693" y="174727"/>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latin typeface="微软雅黑" pitchFamily="34" charset="-122"/>
                <a:ea typeface="微软雅黑" pitchFamily="34" charset="-122"/>
              </a:rPr>
              <a:t>服务器端的一些命令</a:t>
            </a:r>
          </a:p>
        </p:txBody>
      </p:sp>
      <p:sp>
        <p:nvSpPr>
          <p:cNvPr id="2" name="灯片编号占位符 1"/>
          <p:cNvSpPr>
            <a:spLocks noGrp="1"/>
          </p:cNvSpPr>
          <p:nvPr>
            <p:ph type="sldNum" sz="quarter" idx="12"/>
          </p:nvPr>
        </p:nvSpPr>
        <p:spPr/>
        <p:txBody>
          <a:bodyPr/>
          <a:lstStyle/>
          <a:p>
            <a:fld id="{D5735EE2-985B-4B4E-9F4E-44985C39245F}" type="slidenum">
              <a:rPr lang="zh-CN" altLang="en-US" smtClean="0"/>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a:grpSpLocks noChangeAspect="1"/>
          </p:cNvGrpSpPr>
          <p:nvPr/>
        </p:nvGrpSpPr>
        <p:grpSpPr>
          <a:xfrm>
            <a:off x="563947" y="2276425"/>
            <a:ext cx="384000" cy="982660"/>
            <a:chOff x="3770313" y="1831975"/>
            <a:chExt cx="511175" cy="1308100"/>
          </a:xfrm>
          <a:solidFill>
            <a:schemeClr val="tx2"/>
          </a:solidFill>
        </p:grpSpPr>
        <p:sp>
          <p:nvSpPr>
            <p:cNvPr id="34" name="Oval 5"/>
            <p:cNvSpPr>
              <a:spLocks noChangeArrowheads="1"/>
            </p:cNvSpPr>
            <p:nvPr/>
          </p:nvSpPr>
          <p:spPr bwMode="auto">
            <a:xfrm>
              <a:off x="3890963" y="1831975"/>
              <a:ext cx="269875" cy="2698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35" name="Freeform 7"/>
            <p:cNvSpPr/>
            <p:nvPr/>
          </p:nvSpPr>
          <p:spPr bwMode="auto">
            <a:xfrm>
              <a:off x="3770313" y="2124075"/>
              <a:ext cx="511175" cy="1016000"/>
            </a:xfrm>
            <a:custGeom>
              <a:avLst/>
              <a:gdLst>
                <a:gd name="T0" fmla="*/ 126 w 136"/>
                <a:gd name="T1" fmla="*/ 0 h 271"/>
                <a:gd name="T2" fmla="*/ 135 w 136"/>
                <a:gd name="T3" fmla="*/ 9 h 271"/>
                <a:gd name="T4" fmla="*/ 135 w 136"/>
                <a:gd name="T5" fmla="*/ 115 h 271"/>
                <a:gd name="T6" fmla="*/ 123 w 136"/>
                <a:gd name="T7" fmla="*/ 127 h 271"/>
                <a:gd name="T8" fmla="*/ 111 w 136"/>
                <a:gd name="T9" fmla="*/ 113 h 271"/>
                <a:gd name="T10" fmla="*/ 111 w 136"/>
                <a:gd name="T11" fmla="*/ 34 h 271"/>
                <a:gd name="T12" fmla="*/ 111 w 136"/>
                <a:gd name="T13" fmla="*/ 33 h 271"/>
                <a:gd name="T14" fmla="*/ 106 w 136"/>
                <a:gd name="T15" fmla="*/ 33 h 271"/>
                <a:gd name="T16" fmla="*/ 106 w 136"/>
                <a:gd name="T17" fmla="*/ 252 h 271"/>
                <a:gd name="T18" fmla="*/ 89 w 136"/>
                <a:gd name="T19" fmla="*/ 270 h 271"/>
                <a:gd name="T20" fmla="*/ 72 w 136"/>
                <a:gd name="T21" fmla="*/ 252 h 271"/>
                <a:gd name="T22" fmla="*/ 72 w 136"/>
                <a:gd name="T23" fmla="*/ 127 h 271"/>
                <a:gd name="T24" fmla="*/ 66 w 136"/>
                <a:gd name="T25" fmla="*/ 127 h 271"/>
                <a:gd name="T26" fmla="*/ 66 w 136"/>
                <a:gd name="T27" fmla="*/ 253 h 271"/>
                <a:gd name="T28" fmla="*/ 50 w 136"/>
                <a:gd name="T29" fmla="*/ 270 h 271"/>
                <a:gd name="T30" fmla="*/ 32 w 136"/>
                <a:gd name="T31" fmla="*/ 253 h 271"/>
                <a:gd name="T32" fmla="*/ 32 w 136"/>
                <a:gd name="T33" fmla="*/ 33 h 271"/>
                <a:gd name="T34" fmla="*/ 26 w 136"/>
                <a:gd name="T35" fmla="*/ 33 h 271"/>
                <a:gd name="T36" fmla="*/ 26 w 136"/>
                <a:gd name="T37" fmla="*/ 117 h 271"/>
                <a:gd name="T38" fmla="*/ 14 w 136"/>
                <a:gd name="T39" fmla="*/ 127 h 271"/>
                <a:gd name="T40" fmla="*/ 2 w 136"/>
                <a:gd name="T41" fmla="*/ 116 h 271"/>
                <a:gd name="T42" fmla="*/ 2 w 136"/>
                <a:gd name="T43" fmla="*/ 9 h 271"/>
                <a:gd name="T44" fmla="*/ 13 w 136"/>
                <a:gd name="T45" fmla="*/ 0 h 271"/>
                <a:gd name="T46" fmla="*/ 126 w 136"/>
                <a:gd name="T47"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6" h="271">
                  <a:moveTo>
                    <a:pt x="126" y="0"/>
                  </a:moveTo>
                  <a:cubicBezTo>
                    <a:pt x="126" y="0"/>
                    <a:pt x="135" y="0"/>
                    <a:pt x="135" y="9"/>
                  </a:cubicBezTo>
                  <a:cubicBezTo>
                    <a:pt x="135" y="18"/>
                    <a:pt x="135" y="115"/>
                    <a:pt x="135" y="115"/>
                  </a:cubicBezTo>
                  <a:cubicBezTo>
                    <a:pt x="135" y="115"/>
                    <a:pt x="136" y="127"/>
                    <a:pt x="123" y="127"/>
                  </a:cubicBezTo>
                  <a:cubicBezTo>
                    <a:pt x="123" y="127"/>
                    <a:pt x="111" y="128"/>
                    <a:pt x="111" y="113"/>
                  </a:cubicBezTo>
                  <a:cubicBezTo>
                    <a:pt x="111" y="97"/>
                    <a:pt x="111" y="34"/>
                    <a:pt x="111" y="34"/>
                  </a:cubicBezTo>
                  <a:cubicBezTo>
                    <a:pt x="111" y="33"/>
                    <a:pt x="111" y="33"/>
                    <a:pt x="111" y="33"/>
                  </a:cubicBezTo>
                  <a:cubicBezTo>
                    <a:pt x="106" y="33"/>
                    <a:pt x="106" y="33"/>
                    <a:pt x="106" y="33"/>
                  </a:cubicBezTo>
                  <a:cubicBezTo>
                    <a:pt x="106" y="252"/>
                    <a:pt x="106" y="252"/>
                    <a:pt x="106" y="252"/>
                  </a:cubicBezTo>
                  <a:cubicBezTo>
                    <a:pt x="106" y="252"/>
                    <a:pt x="109" y="270"/>
                    <a:pt x="89" y="270"/>
                  </a:cubicBezTo>
                  <a:cubicBezTo>
                    <a:pt x="70" y="270"/>
                    <a:pt x="72" y="254"/>
                    <a:pt x="72" y="252"/>
                  </a:cubicBezTo>
                  <a:cubicBezTo>
                    <a:pt x="72" y="250"/>
                    <a:pt x="72" y="127"/>
                    <a:pt x="72" y="127"/>
                  </a:cubicBezTo>
                  <a:cubicBezTo>
                    <a:pt x="66" y="127"/>
                    <a:pt x="66" y="127"/>
                    <a:pt x="66" y="127"/>
                  </a:cubicBezTo>
                  <a:cubicBezTo>
                    <a:pt x="66" y="253"/>
                    <a:pt x="66" y="253"/>
                    <a:pt x="66" y="253"/>
                  </a:cubicBezTo>
                  <a:cubicBezTo>
                    <a:pt x="66" y="253"/>
                    <a:pt x="68" y="270"/>
                    <a:pt x="50" y="270"/>
                  </a:cubicBezTo>
                  <a:cubicBezTo>
                    <a:pt x="50" y="270"/>
                    <a:pt x="32" y="271"/>
                    <a:pt x="32" y="253"/>
                  </a:cubicBezTo>
                  <a:cubicBezTo>
                    <a:pt x="32" y="235"/>
                    <a:pt x="32" y="33"/>
                    <a:pt x="32" y="33"/>
                  </a:cubicBezTo>
                  <a:cubicBezTo>
                    <a:pt x="26" y="33"/>
                    <a:pt x="26" y="33"/>
                    <a:pt x="26" y="33"/>
                  </a:cubicBezTo>
                  <a:cubicBezTo>
                    <a:pt x="26" y="117"/>
                    <a:pt x="26" y="117"/>
                    <a:pt x="26" y="117"/>
                  </a:cubicBezTo>
                  <a:cubicBezTo>
                    <a:pt x="26" y="117"/>
                    <a:pt x="26" y="127"/>
                    <a:pt x="14" y="127"/>
                  </a:cubicBezTo>
                  <a:cubicBezTo>
                    <a:pt x="14" y="127"/>
                    <a:pt x="2" y="127"/>
                    <a:pt x="2" y="116"/>
                  </a:cubicBezTo>
                  <a:cubicBezTo>
                    <a:pt x="2" y="105"/>
                    <a:pt x="2" y="9"/>
                    <a:pt x="2" y="9"/>
                  </a:cubicBezTo>
                  <a:cubicBezTo>
                    <a:pt x="2" y="9"/>
                    <a:pt x="0" y="0"/>
                    <a:pt x="13" y="0"/>
                  </a:cubicBezTo>
                  <a:cubicBezTo>
                    <a:pt x="26" y="0"/>
                    <a:pt x="126" y="0"/>
                    <a:pt x="1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grpSp>
      <p:grpSp>
        <p:nvGrpSpPr>
          <p:cNvPr id="7" name="组合 6"/>
          <p:cNvGrpSpPr>
            <a:grpSpLocks noChangeAspect="1"/>
          </p:cNvGrpSpPr>
          <p:nvPr/>
        </p:nvGrpSpPr>
        <p:grpSpPr>
          <a:xfrm>
            <a:off x="1150542" y="2276425"/>
            <a:ext cx="384000" cy="982660"/>
            <a:chOff x="3770313" y="1831975"/>
            <a:chExt cx="511175" cy="1308100"/>
          </a:xfrm>
          <a:solidFill>
            <a:schemeClr val="tx2"/>
          </a:solidFill>
        </p:grpSpPr>
        <p:sp>
          <p:nvSpPr>
            <p:cNvPr id="32" name="Oval 5"/>
            <p:cNvSpPr>
              <a:spLocks noChangeArrowheads="1"/>
            </p:cNvSpPr>
            <p:nvPr/>
          </p:nvSpPr>
          <p:spPr bwMode="auto">
            <a:xfrm>
              <a:off x="3890963" y="1831975"/>
              <a:ext cx="269875" cy="2698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33" name="Freeform 7"/>
            <p:cNvSpPr/>
            <p:nvPr/>
          </p:nvSpPr>
          <p:spPr bwMode="auto">
            <a:xfrm>
              <a:off x="3770313" y="2124075"/>
              <a:ext cx="511175" cy="1016000"/>
            </a:xfrm>
            <a:custGeom>
              <a:avLst/>
              <a:gdLst>
                <a:gd name="T0" fmla="*/ 126 w 136"/>
                <a:gd name="T1" fmla="*/ 0 h 271"/>
                <a:gd name="T2" fmla="*/ 135 w 136"/>
                <a:gd name="T3" fmla="*/ 9 h 271"/>
                <a:gd name="T4" fmla="*/ 135 w 136"/>
                <a:gd name="T5" fmla="*/ 115 h 271"/>
                <a:gd name="T6" fmla="*/ 123 w 136"/>
                <a:gd name="T7" fmla="*/ 127 h 271"/>
                <a:gd name="T8" fmla="*/ 111 w 136"/>
                <a:gd name="T9" fmla="*/ 113 h 271"/>
                <a:gd name="T10" fmla="*/ 111 w 136"/>
                <a:gd name="T11" fmla="*/ 34 h 271"/>
                <a:gd name="T12" fmla="*/ 111 w 136"/>
                <a:gd name="T13" fmla="*/ 33 h 271"/>
                <a:gd name="T14" fmla="*/ 106 w 136"/>
                <a:gd name="T15" fmla="*/ 33 h 271"/>
                <a:gd name="T16" fmla="*/ 106 w 136"/>
                <a:gd name="T17" fmla="*/ 252 h 271"/>
                <a:gd name="T18" fmla="*/ 89 w 136"/>
                <a:gd name="T19" fmla="*/ 270 h 271"/>
                <a:gd name="T20" fmla="*/ 72 w 136"/>
                <a:gd name="T21" fmla="*/ 252 h 271"/>
                <a:gd name="T22" fmla="*/ 72 w 136"/>
                <a:gd name="T23" fmla="*/ 127 h 271"/>
                <a:gd name="T24" fmla="*/ 66 w 136"/>
                <a:gd name="T25" fmla="*/ 127 h 271"/>
                <a:gd name="T26" fmla="*/ 66 w 136"/>
                <a:gd name="T27" fmla="*/ 253 h 271"/>
                <a:gd name="T28" fmla="*/ 50 w 136"/>
                <a:gd name="T29" fmla="*/ 270 h 271"/>
                <a:gd name="T30" fmla="*/ 32 w 136"/>
                <a:gd name="T31" fmla="*/ 253 h 271"/>
                <a:gd name="T32" fmla="*/ 32 w 136"/>
                <a:gd name="T33" fmla="*/ 33 h 271"/>
                <a:gd name="T34" fmla="*/ 26 w 136"/>
                <a:gd name="T35" fmla="*/ 33 h 271"/>
                <a:gd name="T36" fmla="*/ 26 w 136"/>
                <a:gd name="T37" fmla="*/ 117 h 271"/>
                <a:gd name="T38" fmla="*/ 14 w 136"/>
                <a:gd name="T39" fmla="*/ 127 h 271"/>
                <a:gd name="T40" fmla="*/ 2 w 136"/>
                <a:gd name="T41" fmla="*/ 116 h 271"/>
                <a:gd name="T42" fmla="*/ 2 w 136"/>
                <a:gd name="T43" fmla="*/ 9 h 271"/>
                <a:gd name="T44" fmla="*/ 13 w 136"/>
                <a:gd name="T45" fmla="*/ 0 h 271"/>
                <a:gd name="T46" fmla="*/ 126 w 136"/>
                <a:gd name="T47"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6" h="271">
                  <a:moveTo>
                    <a:pt x="126" y="0"/>
                  </a:moveTo>
                  <a:cubicBezTo>
                    <a:pt x="126" y="0"/>
                    <a:pt x="135" y="0"/>
                    <a:pt x="135" y="9"/>
                  </a:cubicBezTo>
                  <a:cubicBezTo>
                    <a:pt x="135" y="18"/>
                    <a:pt x="135" y="115"/>
                    <a:pt x="135" y="115"/>
                  </a:cubicBezTo>
                  <a:cubicBezTo>
                    <a:pt x="135" y="115"/>
                    <a:pt x="136" y="127"/>
                    <a:pt x="123" y="127"/>
                  </a:cubicBezTo>
                  <a:cubicBezTo>
                    <a:pt x="123" y="127"/>
                    <a:pt x="111" y="128"/>
                    <a:pt x="111" y="113"/>
                  </a:cubicBezTo>
                  <a:cubicBezTo>
                    <a:pt x="111" y="97"/>
                    <a:pt x="111" y="34"/>
                    <a:pt x="111" y="34"/>
                  </a:cubicBezTo>
                  <a:cubicBezTo>
                    <a:pt x="111" y="33"/>
                    <a:pt x="111" y="33"/>
                    <a:pt x="111" y="33"/>
                  </a:cubicBezTo>
                  <a:cubicBezTo>
                    <a:pt x="106" y="33"/>
                    <a:pt x="106" y="33"/>
                    <a:pt x="106" y="33"/>
                  </a:cubicBezTo>
                  <a:cubicBezTo>
                    <a:pt x="106" y="252"/>
                    <a:pt x="106" y="252"/>
                    <a:pt x="106" y="252"/>
                  </a:cubicBezTo>
                  <a:cubicBezTo>
                    <a:pt x="106" y="252"/>
                    <a:pt x="109" y="270"/>
                    <a:pt x="89" y="270"/>
                  </a:cubicBezTo>
                  <a:cubicBezTo>
                    <a:pt x="70" y="270"/>
                    <a:pt x="72" y="254"/>
                    <a:pt x="72" y="252"/>
                  </a:cubicBezTo>
                  <a:cubicBezTo>
                    <a:pt x="72" y="250"/>
                    <a:pt x="72" y="127"/>
                    <a:pt x="72" y="127"/>
                  </a:cubicBezTo>
                  <a:cubicBezTo>
                    <a:pt x="66" y="127"/>
                    <a:pt x="66" y="127"/>
                    <a:pt x="66" y="127"/>
                  </a:cubicBezTo>
                  <a:cubicBezTo>
                    <a:pt x="66" y="253"/>
                    <a:pt x="66" y="253"/>
                    <a:pt x="66" y="253"/>
                  </a:cubicBezTo>
                  <a:cubicBezTo>
                    <a:pt x="66" y="253"/>
                    <a:pt x="68" y="270"/>
                    <a:pt x="50" y="270"/>
                  </a:cubicBezTo>
                  <a:cubicBezTo>
                    <a:pt x="50" y="270"/>
                    <a:pt x="32" y="271"/>
                    <a:pt x="32" y="253"/>
                  </a:cubicBezTo>
                  <a:cubicBezTo>
                    <a:pt x="32" y="235"/>
                    <a:pt x="32" y="33"/>
                    <a:pt x="32" y="33"/>
                  </a:cubicBezTo>
                  <a:cubicBezTo>
                    <a:pt x="26" y="33"/>
                    <a:pt x="26" y="33"/>
                    <a:pt x="26" y="33"/>
                  </a:cubicBezTo>
                  <a:cubicBezTo>
                    <a:pt x="26" y="117"/>
                    <a:pt x="26" y="117"/>
                    <a:pt x="26" y="117"/>
                  </a:cubicBezTo>
                  <a:cubicBezTo>
                    <a:pt x="26" y="117"/>
                    <a:pt x="26" y="127"/>
                    <a:pt x="14" y="127"/>
                  </a:cubicBezTo>
                  <a:cubicBezTo>
                    <a:pt x="14" y="127"/>
                    <a:pt x="2" y="127"/>
                    <a:pt x="2" y="116"/>
                  </a:cubicBezTo>
                  <a:cubicBezTo>
                    <a:pt x="2" y="105"/>
                    <a:pt x="2" y="9"/>
                    <a:pt x="2" y="9"/>
                  </a:cubicBezTo>
                  <a:cubicBezTo>
                    <a:pt x="2" y="9"/>
                    <a:pt x="0" y="0"/>
                    <a:pt x="13" y="0"/>
                  </a:cubicBezTo>
                  <a:cubicBezTo>
                    <a:pt x="26" y="0"/>
                    <a:pt x="126" y="0"/>
                    <a:pt x="1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grpSp>
      <p:cxnSp>
        <p:nvCxnSpPr>
          <p:cNvPr id="36" name="直接连接符 35"/>
          <p:cNvCxnSpPr/>
          <p:nvPr/>
        </p:nvCxnSpPr>
        <p:spPr>
          <a:xfrm>
            <a:off x="1808037" y="6193751"/>
            <a:ext cx="9217024"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2366204" y="1315997"/>
            <a:ext cx="6605604" cy="3886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altLang="zh-CN" sz="4800" dirty="0">
                <a:solidFill>
                  <a:schemeClr val="tx2"/>
                </a:solidFill>
                <a:latin typeface="Arial Black" pitchFamily="34" charset="0"/>
                <a:ea typeface="微软雅黑" pitchFamily="34" charset="-122"/>
                <a:cs typeface="Arial" pitchFamily="34" charset="0"/>
              </a:rPr>
              <a:t>Kill username</a:t>
            </a:r>
          </a:p>
          <a:p>
            <a:pPr fontAlgn="base">
              <a:spcBef>
                <a:spcPct val="0"/>
              </a:spcBef>
              <a:spcAft>
                <a:spcPct val="0"/>
              </a:spcAft>
            </a:pPr>
            <a:r>
              <a:rPr lang="en-US" altLang="zh-CN" sz="2400" dirty="0">
                <a:solidFill>
                  <a:schemeClr val="tx2"/>
                </a:solidFill>
                <a:latin typeface="微软雅黑" pitchFamily="34" charset="-122"/>
                <a:ea typeface="微软雅黑" pitchFamily="34" charset="-122"/>
              </a:rPr>
              <a:t>Kill username</a:t>
            </a:r>
            <a:r>
              <a:rPr lang="zh-CN" altLang="en-US" sz="2400" dirty="0">
                <a:solidFill>
                  <a:schemeClr val="tx2"/>
                </a:solidFill>
                <a:latin typeface="微软雅黑" pitchFamily="34" charset="-122"/>
                <a:ea typeface="微软雅黑" pitchFamily="34" charset="-122"/>
              </a:rPr>
              <a:t>：删除某个用户。</a:t>
            </a:r>
            <a:endParaRPr lang="en-US" altLang="zh-CN" sz="2400" dirty="0">
              <a:solidFill>
                <a:schemeClr val="tx2"/>
              </a:solidFill>
              <a:latin typeface="微软雅黑" pitchFamily="34" charset="-122"/>
              <a:ea typeface="微软雅黑" pitchFamily="34" charset="-122"/>
            </a:endParaRPr>
          </a:p>
          <a:p>
            <a:pPr fontAlgn="base">
              <a:spcBef>
                <a:spcPct val="0"/>
              </a:spcBef>
              <a:spcAft>
                <a:spcPct val="0"/>
              </a:spcAft>
            </a:pPr>
            <a:r>
              <a:rPr lang="zh-CN" altLang="en-US" sz="2400" dirty="0">
                <a:solidFill>
                  <a:schemeClr val="tx2"/>
                </a:solidFill>
                <a:latin typeface="微软雅黑" pitchFamily="34" charset="-122"/>
                <a:ea typeface="微软雅黑" pitchFamily="34" charset="-122"/>
              </a:rPr>
              <a:t>实现：在输入</a:t>
            </a:r>
            <a:r>
              <a:rPr lang="en-US" altLang="zh-CN" sz="2400" dirty="0">
                <a:solidFill>
                  <a:schemeClr val="tx2"/>
                </a:solidFill>
                <a:latin typeface="微软雅黑" pitchFamily="34" charset="-122"/>
                <a:ea typeface="微软雅黑" pitchFamily="34" charset="-122"/>
              </a:rPr>
              <a:t>kill username</a:t>
            </a:r>
            <a:r>
              <a:rPr lang="zh-CN" altLang="en-US" sz="2400" dirty="0">
                <a:solidFill>
                  <a:schemeClr val="tx2"/>
                </a:solidFill>
                <a:latin typeface="微软雅黑" pitchFamily="34" charset="-122"/>
                <a:ea typeface="微软雅黑" pitchFamily="34" charset="-122"/>
              </a:rPr>
              <a:t>命令的时候，访问用户信息表，根据输入的</a:t>
            </a:r>
            <a:r>
              <a:rPr lang="en-US" altLang="zh-CN" sz="2400" dirty="0">
                <a:solidFill>
                  <a:schemeClr val="tx2"/>
                </a:solidFill>
                <a:latin typeface="微软雅黑" pitchFamily="34" charset="-122"/>
                <a:ea typeface="微软雅黑" pitchFamily="34" charset="-122"/>
              </a:rPr>
              <a:t>username</a:t>
            </a:r>
            <a:r>
              <a:rPr lang="zh-CN" altLang="en-US" sz="2400" dirty="0">
                <a:solidFill>
                  <a:schemeClr val="tx2"/>
                </a:solidFill>
                <a:latin typeface="微软雅黑" pitchFamily="34" charset="-122"/>
                <a:ea typeface="微软雅黑" pitchFamily="34" charset="-122"/>
              </a:rPr>
              <a:t>进行删除操作，如果输入的是管理员的用户名，则提醒用户不能删除管理员用户。如果不是管理员用户，则将用户信息从表中读出来，再次赋值给一个缓冲区，但是不将要删除的用户信息复制出来。复制完后重新写入文件，覆盖原有内容</a:t>
            </a:r>
            <a:endParaRPr lang="en-US" altLang="zh-CN" sz="2400" dirty="0">
              <a:solidFill>
                <a:schemeClr val="tx2"/>
              </a:solidFill>
              <a:latin typeface="微软雅黑" pitchFamily="34" charset="-122"/>
              <a:ea typeface="微软雅黑" pitchFamily="34" charset="-122"/>
            </a:endParaRPr>
          </a:p>
          <a:p>
            <a:pPr fontAlgn="base">
              <a:spcBef>
                <a:spcPct val="0"/>
              </a:spcBef>
              <a:spcAft>
                <a:spcPct val="0"/>
              </a:spcAft>
            </a:pPr>
            <a:r>
              <a:rPr lang="zh-CN" altLang="en-US" sz="2400" dirty="0">
                <a:solidFill>
                  <a:schemeClr val="tx2"/>
                </a:solidFill>
                <a:latin typeface="微软雅黑" pitchFamily="34" charset="-122"/>
                <a:ea typeface="微软雅黑" pitchFamily="34" charset="-122"/>
              </a:rPr>
              <a:t>如果用户要删除的用户名不存在，也进行相应的提醒。</a:t>
            </a:r>
          </a:p>
        </p:txBody>
      </p:sp>
      <p:sp>
        <p:nvSpPr>
          <p:cNvPr id="67" name="文本框 66"/>
          <p:cNvSpPr txBox="1"/>
          <p:nvPr/>
        </p:nvSpPr>
        <p:spPr>
          <a:xfrm>
            <a:off x="3883693" y="174727"/>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latin typeface="微软雅黑" pitchFamily="34" charset="-122"/>
                <a:ea typeface="微软雅黑" pitchFamily="34" charset="-122"/>
              </a:rPr>
              <a:t>服务器端的一些命令</a:t>
            </a:r>
          </a:p>
        </p:txBody>
      </p:sp>
      <p:sp>
        <p:nvSpPr>
          <p:cNvPr id="2" name="灯片编号占位符 1"/>
          <p:cNvSpPr>
            <a:spLocks noGrp="1"/>
          </p:cNvSpPr>
          <p:nvPr>
            <p:ph type="sldNum" sz="quarter" idx="12"/>
          </p:nvPr>
        </p:nvSpPr>
        <p:spPr/>
        <p:txBody>
          <a:bodyPr/>
          <a:lstStyle/>
          <a:p>
            <a:fld id="{D5735EE2-985B-4B4E-9F4E-44985C39245F}" type="slidenum">
              <a:rPr lang="zh-CN" altLang="en-US" smtClean="0"/>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
          <p:cNvSpPr>
            <a:spLocks noChangeArrowheads="1"/>
          </p:cNvSpPr>
          <p:nvPr/>
        </p:nvSpPr>
        <p:spPr bwMode="auto">
          <a:xfrm rot="16200000">
            <a:off x="5443939" y="3819999"/>
            <a:ext cx="3369824" cy="724410"/>
          </a:xfrm>
          <a:prstGeom prst="rect">
            <a:avLst/>
          </a:prstGeom>
          <a:solidFill>
            <a:schemeClr val="tx2">
              <a:lumMod val="60000"/>
              <a:lumOff val="40000"/>
            </a:schemeClr>
          </a:solidFill>
          <a:ln>
            <a:noFill/>
          </a:ln>
        </p:spPr>
        <p:txBody>
          <a:bodyPr/>
          <a:lstStyle/>
          <a:p>
            <a:pPr fontAlgn="base">
              <a:spcBef>
                <a:spcPct val="0"/>
              </a:spcBef>
              <a:spcAft>
                <a:spcPct val="0"/>
              </a:spcAft>
            </a:pPr>
            <a:endParaRPr lang="zh-CN" altLang="en-US" sz="2400">
              <a:solidFill>
                <a:prstClr val="black"/>
              </a:solidFill>
            </a:endParaRPr>
          </a:p>
        </p:txBody>
      </p:sp>
      <p:sp>
        <p:nvSpPr>
          <p:cNvPr id="14" name="Rectangle 9"/>
          <p:cNvSpPr>
            <a:spLocks noChangeArrowheads="1"/>
          </p:cNvSpPr>
          <p:nvPr/>
        </p:nvSpPr>
        <p:spPr bwMode="auto">
          <a:xfrm rot="16200000">
            <a:off x="6562399" y="4142374"/>
            <a:ext cx="2715476" cy="734008"/>
          </a:xfrm>
          <a:prstGeom prst="rect">
            <a:avLst/>
          </a:prstGeom>
          <a:solidFill>
            <a:schemeClr val="accent1">
              <a:lumMod val="60000"/>
              <a:lumOff val="40000"/>
            </a:schemeClr>
          </a:solidFill>
          <a:ln>
            <a:noFill/>
          </a:ln>
        </p:spPr>
        <p:txBody>
          <a:bodyPr/>
          <a:lstStyle/>
          <a:p>
            <a:pPr fontAlgn="base">
              <a:spcBef>
                <a:spcPct val="0"/>
              </a:spcBef>
              <a:spcAft>
                <a:spcPct val="0"/>
              </a:spcAft>
            </a:pPr>
            <a:endParaRPr lang="zh-CN" altLang="en-US" sz="2400">
              <a:solidFill>
                <a:prstClr val="black"/>
              </a:solidFill>
            </a:endParaRPr>
          </a:p>
        </p:txBody>
      </p:sp>
      <p:sp>
        <p:nvSpPr>
          <p:cNvPr id="15" name="Rectangle 10"/>
          <p:cNvSpPr>
            <a:spLocks noChangeArrowheads="1"/>
          </p:cNvSpPr>
          <p:nvPr/>
        </p:nvSpPr>
        <p:spPr bwMode="auto">
          <a:xfrm rot="16200000">
            <a:off x="6559121" y="3352609"/>
            <a:ext cx="4304605" cy="724410"/>
          </a:xfrm>
          <a:prstGeom prst="rect">
            <a:avLst/>
          </a:prstGeom>
          <a:solidFill>
            <a:schemeClr val="accent2">
              <a:lumMod val="60000"/>
              <a:lumOff val="40000"/>
            </a:schemeClr>
          </a:solidFill>
          <a:ln>
            <a:noFill/>
          </a:ln>
        </p:spPr>
        <p:txBody>
          <a:bodyPr/>
          <a:lstStyle/>
          <a:p>
            <a:pPr fontAlgn="base">
              <a:spcBef>
                <a:spcPct val="0"/>
              </a:spcBef>
              <a:spcAft>
                <a:spcPct val="0"/>
              </a:spcAft>
            </a:pPr>
            <a:endParaRPr lang="zh-CN" altLang="en-US" sz="2400">
              <a:solidFill>
                <a:prstClr val="black"/>
              </a:solidFill>
            </a:endParaRPr>
          </a:p>
        </p:txBody>
      </p:sp>
      <p:sp>
        <p:nvSpPr>
          <p:cNvPr id="16" name="Rectangle 11"/>
          <p:cNvSpPr>
            <a:spLocks noChangeArrowheads="1"/>
          </p:cNvSpPr>
          <p:nvPr/>
        </p:nvSpPr>
        <p:spPr bwMode="auto">
          <a:xfrm rot="16200000">
            <a:off x="7815398" y="3817597"/>
            <a:ext cx="3369826" cy="729213"/>
          </a:xfrm>
          <a:prstGeom prst="rect">
            <a:avLst/>
          </a:prstGeom>
          <a:solidFill>
            <a:schemeClr val="accent3">
              <a:lumMod val="60000"/>
              <a:lumOff val="40000"/>
            </a:schemeClr>
          </a:solidFill>
          <a:ln>
            <a:noFill/>
          </a:ln>
        </p:spPr>
        <p:txBody>
          <a:bodyPr/>
          <a:lstStyle/>
          <a:p>
            <a:pPr fontAlgn="base">
              <a:spcBef>
                <a:spcPct val="0"/>
              </a:spcBef>
              <a:spcAft>
                <a:spcPct val="0"/>
              </a:spcAft>
            </a:pPr>
            <a:endParaRPr lang="zh-CN" altLang="en-US" sz="2400">
              <a:solidFill>
                <a:prstClr val="black"/>
              </a:solidFill>
            </a:endParaRPr>
          </a:p>
        </p:txBody>
      </p:sp>
      <p:sp>
        <p:nvSpPr>
          <p:cNvPr id="17" name="Rectangle 12"/>
          <p:cNvSpPr>
            <a:spLocks noChangeArrowheads="1"/>
          </p:cNvSpPr>
          <p:nvPr/>
        </p:nvSpPr>
        <p:spPr bwMode="auto">
          <a:xfrm rot="16200000">
            <a:off x="8331051" y="3532368"/>
            <a:ext cx="3930692" cy="738803"/>
          </a:xfrm>
          <a:prstGeom prst="rect">
            <a:avLst/>
          </a:prstGeom>
          <a:solidFill>
            <a:schemeClr val="accent4">
              <a:lumMod val="60000"/>
              <a:lumOff val="40000"/>
            </a:schemeClr>
          </a:solidFill>
          <a:ln>
            <a:noFill/>
          </a:ln>
        </p:spPr>
        <p:txBody>
          <a:bodyPr/>
          <a:lstStyle/>
          <a:p>
            <a:pPr fontAlgn="base">
              <a:spcBef>
                <a:spcPct val="0"/>
              </a:spcBef>
              <a:spcAft>
                <a:spcPct val="0"/>
              </a:spcAft>
            </a:pPr>
            <a:endParaRPr lang="zh-CN" altLang="en-US" sz="2400">
              <a:solidFill>
                <a:prstClr val="black"/>
              </a:solidFill>
            </a:endParaRPr>
          </a:p>
        </p:txBody>
      </p:sp>
      <p:sp>
        <p:nvSpPr>
          <p:cNvPr id="8" name="Rectangle 9"/>
          <p:cNvSpPr>
            <a:spLocks noChangeArrowheads="1"/>
          </p:cNvSpPr>
          <p:nvPr/>
        </p:nvSpPr>
        <p:spPr bwMode="auto">
          <a:xfrm rot="16200000">
            <a:off x="5662026" y="5276621"/>
            <a:ext cx="1238537" cy="2419523"/>
          </a:xfrm>
          <a:custGeom>
            <a:avLst/>
            <a:gdLst>
              <a:gd name="T0" fmla="*/ 2 w 954069"/>
              <a:gd name="T1" fmla="*/ 0 h 1814477"/>
              <a:gd name="T2" fmla="*/ 954069 w 954069"/>
              <a:gd name="T3" fmla="*/ 1264019 h 1814477"/>
              <a:gd name="T4" fmla="*/ 954069 w 954069"/>
              <a:gd name="T5" fmla="*/ 1814477 h 1814477"/>
              <a:gd name="T6" fmla="*/ 0 w 954069"/>
              <a:gd name="T7" fmla="*/ 1155577 h 1814477"/>
              <a:gd name="T8" fmla="*/ 2 w 954069"/>
              <a:gd name="T9" fmla="*/ 0 h 18144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4069" h="1814477">
                <a:moveTo>
                  <a:pt x="2" y="0"/>
                </a:moveTo>
                <a:lnTo>
                  <a:pt x="954069" y="1264019"/>
                </a:lnTo>
                <a:lnTo>
                  <a:pt x="954069" y="1814477"/>
                </a:lnTo>
                <a:lnTo>
                  <a:pt x="0" y="1155577"/>
                </a:lnTo>
                <a:cubicBezTo>
                  <a:pt x="1" y="851066"/>
                  <a:pt x="1" y="304511"/>
                  <a:pt x="2" y="0"/>
                </a:cubicBezTo>
                <a:close/>
              </a:path>
            </a:pathLst>
          </a:custGeom>
          <a:solidFill>
            <a:schemeClr val="tx2"/>
          </a:solidFill>
          <a:ln>
            <a:noFill/>
          </a:ln>
        </p:spPr>
        <p:txBody>
          <a:bodyPr/>
          <a:lstStyle/>
          <a:p>
            <a:pPr fontAlgn="base">
              <a:spcBef>
                <a:spcPct val="0"/>
              </a:spcBef>
              <a:spcAft>
                <a:spcPct val="0"/>
              </a:spcAft>
            </a:pPr>
            <a:endParaRPr lang="zh-CN" altLang="en-US" sz="2400">
              <a:solidFill>
                <a:prstClr val="black"/>
              </a:solidFill>
            </a:endParaRPr>
          </a:p>
        </p:txBody>
      </p:sp>
      <p:sp>
        <p:nvSpPr>
          <p:cNvPr id="9" name="Rectangle 9"/>
          <p:cNvSpPr>
            <a:spLocks noChangeArrowheads="1"/>
          </p:cNvSpPr>
          <p:nvPr/>
        </p:nvSpPr>
        <p:spPr bwMode="auto">
          <a:xfrm rot="16200000">
            <a:off x="8096955" y="5796615"/>
            <a:ext cx="1238535" cy="1379534"/>
          </a:xfrm>
          <a:custGeom>
            <a:avLst/>
            <a:gdLst>
              <a:gd name="T0" fmla="*/ 0 w 954068"/>
              <a:gd name="T1" fmla="*/ 0 h 1034556"/>
              <a:gd name="T2" fmla="*/ 954068 w 954068"/>
              <a:gd name="T3" fmla="*/ 242046 h 1034556"/>
              <a:gd name="T4" fmla="*/ 954068 w 954068"/>
              <a:gd name="T5" fmla="*/ 792504 h 1034556"/>
              <a:gd name="T6" fmla="*/ 13447 w 954068"/>
              <a:gd name="T7" fmla="*/ 1034556 h 1034556"/>
              <a:gd name="T8" fmla="*/ 0 w 954068"/>
              <a:gd name="T9" fmla="*/ 0 h 10345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4068" h="1034556">
                <a:moveTo>
                  <a:pt x="0" y="0"/>
                </a:moveTo>
                <a:lnTo>
                  <a:pt x="954068" y="242046"/>
                </a:lnTo>
                <a:lnTo>
                  <a:pt x="954068" y="792504"/>
                </a:lnTo>
                <a:lnTo>
                  <a:pt x="13447" y="1034556"/>
                </a:lnTo>
                <a:cubicBezTo>
                  <a:pt x="13447" y="747977"/>
                  <a:pt x="0" y="286579"/>
                  <a:pt x="0" y="0"/>
                </a:cubicBezTo>
                <a:close/>
              </a:path>
            </a:pathLst>
          </a:custGeom>
          <a:solidFill>
            <a:schemeClr val="accent2"/>
          </a:solidFill>
          <a:ln>
            <a:noFill/>
          </a:ln>
        </p:spPr>
        <p:txBody>
          <a:bodyPr/>
          <a:lstStyle/>
          <a:p>
            <a:pPr fontAlgn="base">
              <a:spcBef>
                <a:spcPct val="0"/>
              </a:spcBef>
              <a:spcAft>
                <a:spcPct val="0"/>
              </a:spcAft>
            </a:pPr>
            <a:endParaRPr lang="zh-CN" altLang="en-US" sz="2400">
              <a:solidFill>
                <a:prstClr val="black"/>
              </a:solidFill>
            </a:endParaRPr>
          </a:p>
        </p:txBody>
      </p:sp>
      <p:sp>
        <p:nvSpPr>
          <p:cNvPr id="10" name="Rectangle 9"/>
          <p:cNvSpPr>
            <a:spLocks noChangeArrowheads="1"/>
          </p:cNvSpPr>
          <p:nvPr/>
        </p:nvSpPr>
        <p:spPr bwMode="auto">
          <a:xfrm rot="5400000" flipH="1">
            <a:off x="10517487" y="5276620"/>
            <a:ext cx="1238537" cy="2419523"/>
          </a:xfrm>
          <a:custGeom>
            <a:avLst/>
            <a:gdLst>
              <a:gd name="T0" fmla="*/ 2 w 954069"/>
              <a:gd name="T1" fmla="*/ 0 h 1814477"/>
              <a:gd name="T2" fmla="*/ 954069 w 954069"/>
              <a:gd name="T3" fmla="*/ 1264019 h 1814477"/>
              <a:gd name="T4" fmla="*/ 954069 w 954069"/>
              <a:gd name="T5" fmla="*/ 1814477 h 1814477"/>
              <a:gd name="T6" fmla="*/ 0 w 954069"/>
              <a:gd name="T7" fmla="*/ 1155577 h 1814477"/>
              <a:gd name="T8" fmla="*/ 2 w 954069"/>
              <a:gd name="T9" fmla="*/ 0 h 18144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4069" h="1814477">
                <a:moveTo>
                  <a:pt x="2" y="0"/>
                </a:moveTo>
                <a:lnTo>
                  <a:pt x="954069" y="1264019"/>
                </a:lnTo>
                <a:lnTo>
                  <a:pt x="954069" y="1814477"/>
                </a:lnTo>
                <a:lnTo>
                  <a:pt x="0" y="1155577"/>
                </a:lnTo>
                <a:cubicBezTo>
                  <a:pt x="1" y="851066"/>
                  <a:pt x="1" y="304511"/>
                  <a:pt x="2" y="0"/>
                </a:cubicBezTo>
                <a:close/>
              </a:path>
            </a:pathLst>
          </a:custGeom>
          <a:solidFill>
            <a:schemeClr val="accent4"/>
          </a:solidFill>
          <a:ln>
            <a:noFill/>
          </a:ln>
        </p:spPr>
        <p:txBody>
          <a:bodyPr/>
          <a:lstStyle/>
          <a:p>
            <a:pPr fontAlgn="base">
              <a:spcBef>
                <a:spcPct val="0"/>
              </a:spcBef>
              <a:spcAft>
                <a:spcPct val="0"/>
              </a:spcAft>
            </a:pPr>
            <a:endParaRPr lang="zh-CN" altLang="en-US" sz="2400">
              <a:solidFill>
                <a:prstClr val="black"/>
              </a:solidFill>
            </a:endParaRPr>
          </a:p>
        </p:txBody>
      </p:sp>
      <p:sp>
        <p:nvSpPr>
          <p:cNvPr id="11" name="Rectangle 9"/>
          <p:cNvSpPr>
            <a:spLocks noChangeArrowheads="1"/>
          </p:cNvSpPr>
          <p:nvPr/>
        </p:nvSpPr>
        <p:spPr bwMode="auto">
          <a:xfrm rot="16200000">
            <a:off x="6914878" y="5698473"/>
            <a:ext cx="1203623" cy="1540906"/>
          </a:xfrm>
          <a:custGeom>
            <a:avLst/>
            <a:gdLst>
              <a:gd name="T0" fmla="*/ 0 w 927174"/>
              <a:gd name="T1" fmla="*/ 0 h 1155574"/>
              <a:gd name="T2" fmla="*/ 927174 w 927174"/>
              <a:gd name="T3" fmla="*/ 605116 h 1155574"/>
              <a:gd name="T4" fmla="*/ 927174 w 927174"/>
              <a:gd name="T5" fmla="*/ 1155574 h 1155574"/>
              <a:gd name="T6" fmla="*/ 1 w 927174"/>
              <a:gd name="T7" fmla="*/ 900081 h 1155574"/>
              <a:gd name="T8" fmla="*/ 0 w 927174"/>
              <a:gd name="T9" fmla="*/ 0 h 11555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7174" h="1155574">
                <a:moveTo>
                  <a:pt x="0" y="0"/>
                </a:moveTo>
                <a:lnTo>
                  <a:pt x="927174" y="605116"/>
                </a:lnTo>
                <a:lnTo>
                  <a:pt x="927174" y="1155574"/>
                </a:lnTo>
                <a:lnTo>
                  <a:pt x="1" y="900081"/>
                </a:lnTo>
                <a:cubicBezTo>
                  <a:pt x="1" y="568678"/>
                  <a:pt x="0" y="331403"/>
                  <a:pt x="0" y="0"/>
                </a:cubicBezTo>
                <a:close/>
              </a:path>
            </a:pathLst>
          </a:custGeom>
          <a:solidFill>
            <a:schemeClr val="accent1"/>
          </a:solidFill>
          <a:ln>
            <a:noFill/>
          </a:ln>
        </p:spPr>
        <p:txBody>
          <a:bodyPr/>
          <a:lstStyle/>
          <a:p>
            <a:pPr fontAlgn="base">
              <a:spcBef>
                <a:spcPct val="0"/>
              </a:spcBef>
              <a:spcAft>
                <a:spcPct val="0"/>
              </a:spcAft>
            </a:pPr>
            <a:endParaRPr lang="zh-CN" altLang="en-US" sz="2400">
              <a:solidFill>
                <a:prstClr val="black"/>
              </a:solidFill>
            </a:endParaRPr>
          </a:p>
        </p:txBody>
      </p:sp>
      <p:sp>
        <p:nvSpPr>
          <p:cNvPr id="12" name="Rectangle 9"/>
          <p:cNvSpPr>
            <a:spLocks noChangeArrowheads="1"/>
          </p:cNvSpPr>
          <p:nvPr/>
        </p:nvSpPr>
        <p:spPr bwMode="auto">
          <a:xfrm rot="5400000" flipH="1">
            <a:off x="9304346" y="5698471"/>
            <a:ext cx="1203623" cy="1540906"/>
          </a:xfrm>
          <a:custGeom>
            <a:avLst/>
            <a:gdLst>
              <a:gd name="T0" fmla="*/ 0 w 927174"/>
              <a:gd name="T1" fmla="*/ 0 h 1155574"/>
              <a:gd name="T2" fmla="*/ 927174 w 927174"/>
              <a:gd name="T3" fmla="*/ 605116 h 1155574"/>
              <a:gd name="T4" fmla="*/ 927174 w 927174"/>
              <a:gd name="T5" fmla="*/ 1155574 h 1155574"/>
              <a:gd name="T6" fmla="*/ 1 w 927174"/>
              <a:gd name="T7" fmla="*/ 900081 h 1155574"/>
              <a:gd name="T8" fmla="*/ 0 w 927174"/>
              <a:gd name="T9" fmla="*/ 0 h 11555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7174" h="1155574">
                <a:moveTo>
                  <a:pt x="0" y="0"/>
                </a:moveTo>
                <a:lnTo>
                  <a:pt x="927174" y="605116"/>
                </a:lnTo>
                <a:lnTo>
                  <a:pt x="927174" y="1155574"/>
                </a:lnTo>
                <a:lnTo>
                  <a:pt x="1" y="900081"/>
                </a:lnTo>
                <a:cubicBezTo>
                  <a:pt x="1" y="568678"/>
                  <a:pt x="0" y="331403"/>
                  <a:pt x="0" y="0"/>
                </a:cubicBezTo>
                <a:close/>
              </a:path>
            </a:pathLst>
          </a:custGeom>
          <a:solidFill>
            <a:schemeClr val="accent3"/>
          </a:solidFill>
          <a:ln>
            <a:noFill/>
          </a:ln>
        </p:spPr>
        <p:txBody>
          <a:bodyPr/>
          <a:lstStyle/>
          <a:p>
            <a:pPr fontAlgn="base">
              <a:spcBef>
                <a:spcPct val="0"/>
              </a:spcBef>
              <a:spcAft>
                <a:spcPct val="0"/>
              </a:spcAft>
            </a:pPr>
            <a:endParaRPr lang="zh-CN" altLang="en-US" sz="2400">
              <a:solidFill>
                <a:prstClr val="black"/>
              </a:solidFill>
            </a:endParaRPr>
          </a:p>
        </p:txBody>
      </p:sp>
      <p:grpSp>
        <p:nvGrpSpPr>
          <p:cNvPr id="18" name="组合 18"/>
          <p:cNvGrpSpPr/>
          <p:nvPr/>
        </p:nvGrpSpPr>
        <p:grpSpPr bwMode="auto">
          <a:xfrm>
            <a:off x="6722534" y="1886033"/>
            <a:ext cx="793751" cy="397705"/>
            <a:chOff x="1852960" y="1059581"/>
            <a:chExt cx="1182688" cy="688975"/>
          </a:xfrm>
          <a:solidFill>
            <a:schemeClr val="bg2">
              <a:lumMod val="75000"/>
            </a:schemeClr>
          </a:solidFill>
        </p:grpSpPr>
        <p:sp>
          <p:nvSpPr>
            <p:cNvPr id="19" name="Freeform 16"/>
            <p:cNvSpPr/>
            <p:nvPr/>
          </p:nvSpPr>
          <p:spPr bwMode="auto">
            <a:xfrm>
              <a:off x="2411760" y="1059581"/>
              <a:ext cx="623888" cy="384175"/>
            </a:xfrm>
            <a:custGeom>
              <a:avLst/>
              <a:gdLst>
                <a:gd name="T0" fmla="*/ 2147483647 w 86"/>
                <a:gd name="T1" fmla="*/ 2147483647 h 53"/>
                <a:gd name="T2" fmla="*/ 2147483647 w 86"/>
                <a:gd name="T3" fmla="*/ 2147483647 h 53"/>
                <a:gd name="T4" fmla="*/ 2147483647 w 86"/>
                <a:gd name="T5" fmla="*/ 0 h 53"/>
                <a:gd name="T6" fmla="*/ 2147483647 w 86"/>
                <a:gd name="T7" fmla="*/ 2147483647 h 53"/>
                <a:gd name="T8" fmla="*/ 2147483647 w 86"/>
                <a:gd name="T9" fmla="*/ 2147483647 h 53"/>
                <a:gd name="T10" fmla="*/ 2147483647 w 86"/>
                <a:gd name="T11" fmla="*/ 2147483647 h 53"/>
                <a:gd name="T12" fmla="*/ 0 w 86"/>
                <a:gd name="T13" fmla="*/ 2147483647 h 53"/>
                <a:gd name="T14" fmla="*/ 2147483647 w 86"/>
                <a:gd name="T15" fmla="*/ 2147483647 h 53"/>
                <a:gd name="T16" fmla="*/ 2147483647 w 86"/>
                <a:gd name="T17" fmla="*/ 2147483647 h 53"/>
                <a:gd name="T18" fmla="*/ 2147483647 w 86"/>
                <a:gd name="T19" fmla="*/ 2147483647 h 53"/>
                <a:gd name="T20" fmla="*/ 2147483647 w 86"/>
                <a:gd name="T21" fmla="*/ 2147483647 h 53"/>
                <a:gd name="T22" fmla="*/ 2147483647 w 86"/>
                <a:gd name="T23" fmla="*/ 2147483647 h 53"/>
                <a:gd name="T24" fmla="*/ 2147483647 w 86"/>
                <a:gd name="T25" fmla="*/ 2147483647 h 53"/>
                <a:gd name="T26" fmla="*/ 2147483647 w 86"/>
                <a:gd name="T27" fmla="*/ 2147483647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6" h="53">
                  <a:moveTo>
                    <a:pt x="67" y="21"/>
                  </a:moveTo>
                  <a:cubicBezTo>
                    <a:pt x="67" y="20"/>
                    <a:pt x="67" y="18"/>
                    <a:pt x="67" y="17"/>
                  </a:cubicBezTo>
                  <a:cubicBezTo>
                    <a:pt x="67" y="7"/>
                    <a:pt x="58" y="0"/>
                    <a:pt x="46" y="0"/>
                  </a:cubicBezTo>
                  <a:cubicBezTo>
                    <a:pt x="36" y="0"/>
                    <a:pt x="28" y="6"/>
                    <a:pt x="26" y="13"/>
                  </a:cubicBezTo>
                  <a:cubicBezTo>
                    <a:pt x="26" y="13"/>
                    <a:pt x="26" y="13"/>
                    <a:pt x="25" y="13"/>
                  </a:cubicBezTo>
                  <a:cubicBezTo>
                    <a:pt x="19" y="13"/>
                    <a:pt x="12" y="16"/>
                    <a:pt x="8" y="19"/>
                  </a:cubicBezTo>
                  <a:cubicBezTo>
                    <a:pt x="3" y="23"/>
                    <a:pt x="0" y="28"/>
                    <a:pt x="0" y="33"/>
                  </a:cubicBezTo>
                  <a:cubicBezTo>
                    <a:pt x="0" y="42"/>
                    <a:pt x="8" y="50"/>
                    <a:pt x="18" y="52"/>
                  </a:cubicBezTo>
                  <a:cubicBezTo>
                    <a:pt x="19" y="53"/>
                    <a:pt x="21" y="53"/>
                    <a:pt x="22" y="53"/>
                  </a:cubicBezTo>
                  <a:cubicBezTo>
                    <a:pt x="42" y="53"/>
                    <a:pt x="42" y="53"/>
                    <a:pt x="42" y="53"/>
                  </a:cubicBezTo>
                  <a:cubicBezTo>
                    <a:pt x="67" y="53"/>
                    <a:pt x="67" y="53"/>
                    <a:pt x="67" y="53"/>
                  </a:cubicBezTo>
                  <a:cubicBezTo>
                    <a:pt x="68" y="53"/>
                    <a:pt x="69" y="53"/>
                    <a:pt x="69" y="53"/>
                  </a:cubicBezTo>
                  <a:cubicBezTo>
                    <a:pt x="79" y="51"/>
                    <a:pt x="86" y="45"/>
                    <a:pt x="86" y="37"/>
                  </a:cubicBezTo>
                  <a:cubicBezTo>
                    <a:pt x="86" y="29"/>
                    <a:pt x="77" y="22"/>
                    <a:pt x="6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400">
                <a:solidFill>
                  <a:srgbClr val="680701"/>
                </a:solidFill>
              </a:endParaRPr>
            </a:p>
          </p:txBody>
        </p:sp>
        <p:sp>
          <p:nvSpPr>
            <p:cNvPr id="20" name="Freeform 17"/>
            <p:cNvSpPr>
              <a:spLocks noEditPoints="1"/>
            </p:cNvSpPr>
            <p:nvPr/>
          </p:nvSpPr>
          <p:spPr bwMode="auto">
            <a:xfrm>
              <a:off x="1852960" y="1181818"/>
              <a:ext cx="914400" cy="566738"/>
            </a:xfrm>
            <a:custGeom>
              <a:avLst/>
              <a:gdLst>
                <a:gd name="T0" fmla="*/ 2147483647 w 126"/>
                <a:gd name="T1" fmla="*/ 2147483647 h 78"/>
                <a:gd name="T2" fmla="*/ 2147483647 w 126"/>
                <a:gd name="T3" fmla="*/ 2147483647 h 78"/>
                <a:gd name="T4" fmla="*/ 2147483647 w 126"/>
                <a:gd name="T5" fmla="*/ 2147483647 h 78"/>
                <a:gd name="T6" fmla="*/ 2147483647 w 126"/>
                <a:gd name="T7" fmla="*/ 2147483647 h 78"/>
                <a:gd name="T8" fmla="*/ 2147483647 w 126"/>
                <a:gd name="T9" fmla="*/ 2147483647 h 78"/>
                <a:gd name="T10" fmla="*/ 2147483647 w 126"/>
                <a:gd name="T11" fmla="*/ 0 h 78"/>
                <a:gd name="T12" fmla="*/ 2147483647 w 126"/>
                <a:gd name="T13" fmla="*/ 2147483647 h 78"/>
                <a:gd name="T14" fmla="*/ 2147483647 w 126"/>
                <a:gd name="T15" fmla="*/ 2147483647 h 78"/>
                <a:gd name="T16" fmla="*/ 0 w 126"/>
                <a:gd name="T17" fmla="*/ 2147483647 h 78"/>
                <a:gd name="T18" fmla="*/ 2147483647 w 126"/>
                <a:gd name="T19" fmla="*/ 2147483647 h 78"/>
                <a:gd name="T20" fmla="*/ 2147483647 w 126"/>
                <a:gd name="T21" fmla="*/ 2147483647 h 78"/>
                <a:gd name="T22" fmla="*/ 2147483647 w 126"/>
                <a:gd name="T23" fmla="*/ 2147483647 h 78"/>
                <a:gd name="T24" fmla="*/ 2147483647 w 126"/>
                <a:gd name="T25" fmla="*/ 2147483647 h 78"/>
                <a:gd name="T26" fmla="*/ 2147483647 w 126"/>
                <a:gd name="T27" fmla="*/ 2147483647 h 78"/>
                <a:gd name="T28" fmla="*/ 2147483647 w 126"/>
                <a:gd name="T29" fmla="*/ 2147483647 h 78"/>
                <a:gd name="T30" fmla="*/ 2147483647 w 126"/>
                <a:gd name="T31" fmla="*/ 2147483647 h 78"/>
                <a:gd name="T32" fmla="*/ 2147483647 w 126"/>
                <a:gd name="T33" fmla="*/ 2147483647 h 78"/>
                <a:gd name="T34" fmla="*/ 2147483647 w 126"/>
                <a:gd name="T35" fmla="*/ 2147483647 h 78"/>
                <a:gd name="T36" fmla="*/ 2147483647 w 126"/>
                <a:gd name="T37" fmla="*/ 2147483647 h 78"/>
                <a:gd name="T38" fmla="*/ 2147483647 w 126"/>
                <a:gd name="T39" fmla="*/ 2147483647 h 78"/>
                <a:gd name="T40" fmla="*/ 2147483647 w 126"/>
                <a:gd name="T41" fmla="*/ 2147483647 h 78"/>
                <a:gd name="T42" fmla="*/ 2147483647 w 126"/>
                <a:gd name="T43" fmla="*/ 2147483647 h 78"/>
                <a:gd name="T44" fmla="*/ 2147483647 w 126"/>
                <a:gd name="T45" fmla="*/ 2147483647 h 78"/>
                <a:gd name="T46" fmla="*/ 2147483647 w 126"/>
                <a:gd name="T47" fmla="*/ 2147483647 h 78"/>
                <a:gd name="T48" fmla="*/ 2147483647 w 126"/>
                <a:gd name="T49" fmla="*/ 2147483647 h 78"/>
                <a:gd name="T50" fmla="*/ 2147483647 w 126"/>
                <a:gd name="T51" fmla="*/ 2147483647 h 78"/>
                <a:gd name="T52" fmla="*/ 2147483647 w 126"/>
                <a:gd name="T53" fmla="*/ 2147483647 h 78"/>
                <a:gd name="T54" fmla="*/ 2147483647 w 126"/>
                <a:gd name="T55" fmla="*/ 2147483647 h 78"/>
                <a:gd name="T56" fmla="*/ 2147483647 w 126"/>
                <a:gd name="T57" fmla="*/ 2147483647 h 78"/>
                <a:gd name="T58" fmla="*/ 2147483647 w 126"/>
                <a:gd name="T59" fmla="*/ 2147483647 h 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6" h="78">
                  <a:moveTo>
                    <a:pt x="118" y="39"/>
                  </a:moveTo>
                  <a:cubicBezTo>
                    <a:pt x="96" y="39"/>
                    <a:pt x="96" y="39"/>
                    <a:pt x="96" y="39"/>
                  </a:cubicBezTo>
                  <a:cubicBezTo>
                    <a:pt x="95" y="39"/>
                    <a:pt x="94" y="38"/>
                    <a:pt x="92" y="38"/>
                  </a:cubicBezTo>
                  <a:cubicBezTo>
                    <a:pt x="81" y="35"/>
                    <a:pt x="73" y="27"/>
                    <a:pt x="73" y="17"/>
                  </a:cubicBezTo>
                  <a:cubicBezTo>
                    <a:pt x="73" y="11"/>
                    <a:pt x="76" y="6"/>
                    <a:pt x="81" y="2"/>
                  </a:cubicBezTo>
                  <a:cubicBezTo>
                    <a:pt x="77" y="1"/>
                    <a:pt x="73" y="0"/>
                    <a:pt x="68" y="0"/>
                  </a:cubicBezTo>
                  <a:cubicBezTo>
                    <a:pt x="53" y="0"/>
                    <a:pt x="40" y="8"/>
                    <a:pt x="38" y="20"/>
                  </a:cubicBezTo>
                  <a:cubicBezTo>
                    <a:pt x="37" y="20"/>
                    <a:pt x="37" y="20"/>
                    <a:pt x="37" y="20"/>
                  </a:cubicBezTo>
                  <a:cubicBezTo>
                    <a:pt x="17" y="20"/>
                    <a:pt x="0" y="33"/>
                    <a:pt x="0" y="49"/>
                  </a:cubicBezTo>
                  <a:cubicBezTo>
                    <a:pt x="0" y="62"/>
                    <a:pt x="11" y="73"/>
                    <a:pt x="26" y="76"/>
                  </a:cubicBezTo>
                  <a:cubicBezTo>
                    <a:pt x="28" y="77"/>
                    <a:pt x="30" y="78"/>
                    <a:pt x="32" y="78"/>
                  </a:cubicBezTo>
                  <a:cubicBezTo>
                    <a:pt x="99" y="78"/>
                    <a:pt x="99" y="78"/>
                    <a:pt x="99" y="78"/>
                  </a:cubicBezTo>
                  <a:cubicBezTo>
                    <a:pt x="100" y="78"/>
                    <a:pt x="101" y="78"/>
                    <a:pt x="102" y="77"/>
                  </a:cubicBezTo>
                  <a:cubicBezTo>
                    <a:pt x="115" y="75"/>
                    <a:pt x="126" y="66"/>
                    <a:pt x="126" y="54"/>
                  </a:cubicBezTo>
                  <a:cubicBezTo>
                    <a:pt x="126" y="48"/>
                    <a:pt x="123" y="43"/>
                    <a:pt x="118" y="39"/>
                  </a:cubicBezTo>
                  <a:close/>
                  <a:moveTo>
                    <a:pt x="36" y="58"/>
                  </a:moveTo>
                  <a:cubicBezTo>
                    <a:pt x="33" y="58"/>
                    <a:pt x="31" y="55"/>
                    <a:pt x="31" y="52"/>
                  </a:cubicBezTo>
                  <a:cubicBezTo>
                    <a:pt x="31" y="49"/>
                    <a:pt x="33" y="47"/>
                    <a:pt x="36" y="47"/>
                  </a:cubicBezTo>
                  <a:cubicBezTo>
                    <a:pt x="39" y="47"/>
                    <a:pt x="41" y="49"/>
                    <a:pt x="41" y="52"/>
                  </a:cubicBezTo>
                  <a:cubicBezTo>
                    <a:pt x="41" y="55"/>
                    <a:pt x="39" y="58"/>
                    <a:pt x="36" y="58"/>
                  </a:cubicBezTo>
                  <a:close/>
                  <a:moveTo>
                    <a:pt x="58" y="58"/>
                  </a:moveTo>
                  <a:cubicBezTo>
                    <a:pt x="56" y="58"/>
                    <a:pt x="53" y="56"/>
                    <a:pt x="53" y="53"/>
                  </a:cubicBezTo>
                  <a:cubicBezTo>
                    <a:pt x="53" y="50"/>
                    <a:pt x="56" y="47"/>
                    <a:pt x="58" y="47"/>
                  </a:cubicBezTo>
                  <a:cubicBezTo>
                    <a:pt x="61" y="47"/>
                    <a:pt x="64" y="50"/>
                    <a:pt x="64" y="53"/>
                  </a:cubicBezTo>
                  <a:cubicBezTo>
                    <a:pt x="64" y="56"/>
                    <a:pt x="61" y="58"/>
                    <a:pt x="58" y="58"/>
                  </a:cubicBezTo>
                  <a:close/>
                  <a:moveTo>
                    <a:pt x="81" y="58"/>
                  </a:moveTo>
                  <a:cubicBezTo>
                    <a:pt x="78" y="58"/>
                    <a:pt x="76" y="56"/>
                    <a:pt x="76" y="53"/>
                  </a:cubicBezTo>
                  <a:cubicBezTo>
                    <a:pt x="76" y="50"/>
                    <a:pt x="78" y="48"/>
                    <a:pt x="81" y="48"/>
                  </a:cubicBezTo>
                  <a:cubicBezTo>
                    <a:pt x="84" y="48"/>
                    <a:pt x="86" y="50"/>
                    <a:pt x="86" y="53"/>
                  </a:cubicBezTo>
                  <a:cubicBezTo>
                    <a:pt x="86" y="56"/>
                    <a:pt x="84" y="58"/>
                    <a:pt x="8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400">
                <a:solidFill>
                  <a:srgbClr val="680701"/>
                </a:solidFill>
              </a:endParaRPr>
            </a:p>
          </p:txBody>
        </p:sp>
      </p:grpSp>
      <p:sp>
        <p:nvSpPr>
          <p:cNvPr id="21" name="Freeform 16"/>
          <p:cNvSpPr/>
          <p:nvPr/>
        </p:nvSpPr>
        <p:spPr bwMode="auto">
          <a:xfrm>
            <a:off x="7658100" y="2815385"/>
            <a:ext cx="527051" cy="156609"/>
          </a:xfrm>
          <a:custGeom>
            <a:avLst/>
            <a:gdLst>
              <a:gd name="T0" fmla="*/ 2147483647 w 86"/>
              <a:gd name="T1" fmla="*/ 2147483647 h 53"/>
              <a:gd name="T2" fmla="*/ 2147483647 w 86"/>
              <a:gd name="T3" fmla="*/ 2147483647 h 53"/>
              <a:gd name="T4" fmla="*/ 2147483647 w 86"/>
              <a:gd name="T5" fmla="*/ 0 h 53"/>
              <a:gd name="T6" fmla="*/ 2147483647 w 86"/>
              <a:gd name="T7" fmla="*/ 2147483647 h 53"/>
              <a:gd name="T8" fmla="*/ 2147483647 w 86"/>
              <a:gd name="T9" fmla="*/ 2147483647 h 53"/>
              <a:gd name="T10" fmla="*/ 2147483647 w 86"/>
              <a:gd name="T11" fmla="*/ 2147483647 h 53"/>
              <a:gd name="T12" fmla="*/ 0 w 86"/>
              <a:gd name="T13" fmla="*/ 2147483647 h 53"/>
              <a:gd name="T14" fmla="*/ 2147483647 w 86"/>
              <a:gd name="T15" fmla="*/ 2147483647 h 53"/>
              <a:gd name="T16" fmla="*/ 2147483647 w 86"/>
              <a:gd name="T17" fmla="*/ 2147483647 h 53"/>
              <a:gd name="T18" fmla="*/ 2147483647 w 86"/>
              <a:gd name="T19" fmla="*/ 2147483647 h 53"/>
              <a:gd name="T20" fmla="*/ 2147483647 w 86"/>
              <a:gd name="T21" fmla="*/ 2147483647 h 53"/>
              <a:gd name="T22" fmla="*/ 2147483647 w 86"/>
              <a:gd name="T23" fmla="*/ 2147483647 h 53"/>
              <a:gd name="T24" fmla="*/ 2147483647 w 86"/>
              <a:gd name="T25" fmla="*/ 2147483647 h 53"/>
              <a:gd name="T26" fmla="*/ 2147483647 w 86"/>
              <a:gd name="T27" fmla="*/ 2147483647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6" h="53">
                <a:moveTo>
                  <a:pt x="67" y="21"/>
                </a:moveTo>
                <a:cubicBezTo>
                  <a:pt x="67" y="20"/>
                  <a:pt x="67" y="18"/>
                  <a:pt x="67" y="17"/>
                </a:cubicBezTo>
                <a:cubicBezTo>
                  <a:pt x="67" y="7"/>
                  <a:pt x="58" y="0"/>
                  <a:pt x="46" y="0"/>
                </a:cubicBezTo>
                <a:cubicBezTo>
                  <a:pt x="36" y="0"/>
                  <a:pt x="28" y="6"/>
                  <a:pt x="26" y="13"/>
                </a:cubicBezTo>
                <a:cubicBezTo>
                  <a:pt x="26" y="13"/>
                  <a:pt x="26" y="13"/>
                  <a:pt x="25" y="13"/>
                </a:cubicBezTo>
                <a:cubicBezTo>
                  <a:pt x="19" y="13"/>
                  <a:pt x="12" y="16"/>
                  <a:pt x="8" y="19"/>
                </a:cubicBezTo>
                <a:cubicBezTo>
                  <a:pt x="3" y="23"/>
                  <a:pt x="0" y="28"/>
                  <a:pt x="0" y="33"/>
                </a:cubicBezTo>
                <a:cubicBezTo>
                  <a:pt x="0" y="42"/>
                  <a:pt x="8" y="50"/>
                  <a:pt x="18" y="52"/>
                </a:cubicBezTo>
                <a:cubicBezTo>
                  <a:pt x="19" y="53"/>
                  <a:pt x="21" y="53"/>
                  <a:pt x="22" y="53"/>
                </a:cubicBezTo>
                <a:cubicBezTo>
                  <a:pt x="42" y="53"/>
                  <a:pt x="42" y="53"/>
                  <a:pt x="42" y="53"/>
                </a:cubicBezTo>
                <a:cubicBezTo>
                  <a:pt x="67" y="53"/>
                  <a:pt x="67" y="53"/>
                  <a:pt x="67" y="53"/>
                </a:cubicBezTo>
                <a:cubicBezTo>
                  <a:pt x="68" y="53"/>
                  <a:pt x="69" y="53"/>
                  <a:pt x="69" y="53"/>
                </a:cubicBezTo>
                <a:cubicBezTo>
                  <a:pt x="79" y="51"/>
                  <a:pt x="86" y="45"/>
                  <a:pt x="86" y="37"/>
                </a:cubicBezTo>
                <a:cubicBezTo>
                  <a:pt x="86" y="29"/>
                  <a:pt x="77" y="22"/>
                  <a:pt x="67" y="21"/>
                </a:cubicBezTo>
                <a:close/>
              </a:path>
            </a:pathLst>
          </a:custGeom>
          <a:solidFill>
            <a:schemeClr val="bg2">
              <a:lumMod val="75000"/>
            </a:schemeClr>
          </a:solidFill>
          <a:ln>
            <a:noFill/>
          </a:ln>
        </p:spPr>
        <p:txBody>
          <a:bodyPr/>
          <a:lstStyle/>
          <a:p>
            <a:pPr fontAlgn="base">
              <a:spcBef>
                <a:spcPct val="0"/>
              </a:spcBef>
              <a:spcAft>
                <a:spcPct val="0"/>
              </a:spcAft>
            </a:pPr>
            <a:endParaRPr lang="zh-CN" altLang="en-US" sz="2400">
              <a:solidFill>
                <a:schemeClr val="tx1">
                  <a:lumMod val="75000"/>
                  <a:lumOff val="25000"/>
                </a:schemeClr>
              </a:solidFill>
            </a:endParaRPr>
          </a:p>
        </p:txBody>
      </p:sp>
      <p:sp>
        <p:nvSpPr>
          <p:cNvPr id="22" name="Freeform 16"/>
          <p:cNvSpPr/>
          <p:nvPr/>
        </p:nvSpPr>
        <p:spPr bwMode="auto">
          <a:xfrm>
            <a:off x="8451852" y="1203960"/>
            <a:ext cx="527049" cy="158669"/>
          </a:xfrm>
          <a:custGeom>
            <a:avLst/>
            <a:gdLst>
              <a:gd name="T0" fmla="*/ 2147483647 w 86"/>
              <a:gd name="T1" fmla="*/ 2147483647 h 53"/>
              <a:gd name="T2" fmla="*/ 2147483647 w 86"/>
              <a:gd name="T3" fmla="*/ 2147483647 h 53"/>
              <a:gd name="T4" fmla="*/ 2147483647 w 86"/>
              <a:gd name="T5" fmla="*/ 0 h 53"/>
              <a:gd name="T6" fmla="*/ 2147483647 w 86"/>
              <a:gd name="T7" fmla="*/ 2147483647 h 53"/>
              <a:gd name="T8" fmla="*/ 2147483647 w 86"/>
              <a:gd name="T9" fmla="*/ 2147483647 h 53"/>
              <a:gd name="T10" fmla="*/ 2147483647 w 86"/>
              <a:gd name="T11" fmla="*/ 2147483647 h 53"/>
              <a:gd name="T12" fmla="*/ 0 w 86"/>
              <a:gd name="T13" fmla="*/ 2147483647 h 53"/>
              <a:gd name="T14" fmla="*/ 2147483647 w 86"/>
              <a:gd name="T15" fmla="*/ 2147483647 h 53"/>
              <a:gd name="T16" fmla="*/ 2147483647 w 86"/>
              <a:gd name="T17" fmla="*/ 2147483647 h 53"/>
              <a:gd name="T18" fmla="*/ 2147483647 w 86"/>
              <a:gd name="T19" fmla="*/ 2147483647 h 53"/>
              <a:gd name="T20" fmla="*/ 2147483647 w 86"/>
              <a:gd name="T21" fmla="*/ 2147483647 h 53"/>
              <a:gd name="T22" fmla="*/ 2147483647 w 86"/>
              <a:gd name="T23" fmla="*/ 2147483647 h 53"/>
              <a:gd name="T24" fmla="*/ 2147483647 w 86"/>
              <a:gd name="T25" fmla="*/ 2147483647 h 53"/>
              <a:gd name="T26" fmla="*/ 2147483647 w 86"/>
              <a:gd name="T27" fmla="*/ 2147483647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6" h="53">
                <a:moveTo>
                  <a:pt x="67" y="21"/>
                </a:moveTo>
                <a:cubicBezTo>
                  <a:pt x="67" y="20"/>
                  <a:pt x="67" y="18"/>
                  <a:pt x="67" y="17"/>
                </a:cubicBezTo>
                <a:cubicBezTo>
                  <a:pt x="67" y="7"/>
                  <a:pt x="58" y="0"/>
                  <a:pt x="46" y="0"/>
                </a:cubicBezTo>
                <a:cubicBezTo>
                  <a:pt x="36" y="0"/>
                  <a:pt x="28" y="6"/>
                  <a:pt x="26" y="13"/>
                </a:cubicBezTo>
                <a:cubicBezTo>
                  <a:pt x="26" y="13"/>
                  <a:pt x="26" y="13"/>
                  <a:pt x="25" y="13"/>
                </a:cubicBezTo>
                <a:cubicBezTo>
                  <a:pt x="19" y="13"/>
                  <a:pt x="12" y="16"/>
                  <a:pt x="8" y="19"/>
                </a:cubicBezTo>
                <a:cubicBezTo>
                  <a:pt x="3" y="23"/>
                  <a:pt x="0" y="28"/>
                  <a:pt x="0" y="33"/>
                </a:cubicBezTo>
                <a:cubicBezTo>
                  <a:pt x="0" y="42"/>
                  <a:pt x="8" y="50"/>
                  <a:pt x="18" y="52"/>
                </a:cubicBezTo>
                <a:cubicBezTo>
                  <a:pt x="19" y="53"/>
                  <a:pt x="21" y="53"/>
                  <a:pt x="22" y="53"/>
                </a:cubicBezTo>
                <a:cubicBezTo>
                  <a:pt x="42" y="53"/>
                  <a:pt x="42" y="53"/>
                  <a:pt x="42" y="53"/>
                </a:cubicBezTo>
                <a:cubicBezTo>
                  <a:pt x="67" y="53"/>
                  <a:pt x="67" y="53"/>
                  <a:pt x="67" y="53"/>
                </a:cubicBezTo>
                <a:cubicBezTo>
                  <a:pt x="68" y="53"/>
                  <a:pt x="69" y="53"/>
                  <a:pt x="69" y="53"/>
                </a:cubicBezTo>
                <a:cubicBezTo>
                  <a:pt x="79" y="51"/>
                  <a:pt x="86" y="45"/>
                  <a:pt x="86" y="37"/>
                </a:cubicBezTo>
                <a:cubicBezTo>
                  <a:pt x="86" y="29"/>
                  <a:pt x="77" y="22"/>
                  <a:pt x="67" y="21"/>
                </a:cubicBezTo>
                <a:close/>
              </a:path>
            </a:pathLst>
          </a:custGeom>
          <a:solidFill>
            <a:schemeClr val="bg2">
              <a:lumMod val="75000"/>
            </a:schemeClr>
          </a:solidFill>
          <a:ln>
            <a:noFill/>
          </a:ln>
        </p:spPr>
        <p:txBody>
          <a:bodyPr/>
          <a:lstStyle/>
          <a:p>
            <a:pPr fontAlgn="base">
              <a:spcBef>
                <a:spcPct val="0"/>
              </a:spcBef>
              <a:spcAft>
                <a:spcPct val="0"/>
              </a:spcAft>
            </a:pPr>
            <a:endParaRPr lang="zh-CN" altLang="en-US" sz="2400">
              <a:solidFill>
                <a:srgbClr val="680701"/>
              </a:solidFill>
            </a:endParaRPr>
          </a:p>
        </p:txBody>
      </p:sp>
      <p:sp>
        <p:nvSpPr>
          <p:cNvPr id="23" name="Freeform 16"/>
          <p:cNvSpPr/>
          <p:nvPr/>
        </p:nvSpPr>
        <p:spPr bwMode="auto">
          <a:xfrm>
            <a:off x="9235018" y="2151858"/>
            <a:ext cx="529167" cy="158669"/>
          </a:xfrm>
          <a:custGeom>
            <a:avLst/>
            <a:gdLst>
              <a:gd name="T0" fmla="*/ 2147483647 w 86"/>
              <a:gd name="T1" fmla="*/ 2147483647 h 53"/>
              <a:gd name="T2" fmla="*/ 2147483647 w 86"/>
              <a:gd name="T3" fmla="*/ 2147483647 h 53"/>
              <a:gd name="T4" fmla="*/ 2147483647 w 86"/>
              <a:gd name="T5" fmla="*/ 0 h 53"/>
              <a:gd name="T6" fmla="*/ 2147483647 w 86"/>
              <a:gd name="T7" fmla="*/ 2147483647 h 53"/>
              <a:gd name="T8" fmla="*/ 2147483647 w 86"/>
              <a:gd name="T9" fmla="*/ 2147483647 h 53"/>
              <a:gd name="T10" fmla="*/ 2147483647 w 86"/>
              <a:gd name="T11" fmla="*/ 2147483647 h 53"/>
              <a:gd name="T12" fmla="*/ 0 w 86"/>
              <a:gd name="T13" fmla="*/ 2147483647 h 53"/>
              <a:gd name="T14" fmla="*/ 2147483647 w 86"/>
              <a:gd name="T15" fmla="*/ 2147483647 h 53"/>
              <a:gd name="T16" fmla="*/ 2147483647 w 86"/>
              <a:gd name="T17" fmla="*/ 2147483647 h 53"/>
              <a:gd name="T18" fmla="*/ 2147483647 w 86"/>
              <a:gd name="T19" fmla="*/ 2147483647 h 53"/>
              <a:gd name="T20" fmla="*/ 2147483647 w 86"/>
              <a:gd name="T21" fmla="*/ 2147483647 h 53"/>
              <a:gd name="T22" fmla="*/ 2147483647 w 86"/>
              <a:gd name="T23" fmla="*/ 2147483647 h 53"/>
              <a:gd name="T24" fmla="*/ 2147483647 w 86"/>
              <a:gd name="T25" fmla="*/ 2147483647 h 53"/>
              <a:gd name="T26" fmla="*/ 2147483647 w 86"/>
              <a:gd name="T27" fmla="*/ 2147483647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6" h="53">
                <a:moveTo>
                  <a:pt x="67" y="21"/>
                </a:moveTo>
                <a:cubicBezTo>
                  <a:pt x="67" y="20"/>
                  <a:pt x="67" y="18"/>
                  <a:pt x="67" y="17"/>
                </a:cubicBezTo>
                <a:cubicBezTo>
                  <a:pt x="67" y="7"/>
                  <a:pt x="58" y="0"/>
                  <a:pt x="46" y="0"/>
                </a:cubicBezTo>
                <a:cubicBezTo>
                  <a:pt x="36" y="0"/>
                  <a:pt x="28" y="6"/>
                  <a:pt x="26" y="13"/>
                </a:cubicBezTo>
                <a:cubicBezTo>
                  <a:pt x="26" y="13"/>
                  <a:pt x="26" y="13"/>
                  <a:pt x="25" y="13"/>
                </a:cubicBezTo>
                <a:cubicBezTo>
                  <a:pt x="19" y="13"/>
                  <a:pt x="12" y="16"/>
                  <a:pt x="8" y="19"/>
                </a:cubicBezTo>
                <a:cubicBezTo>
                  <a:pt x="3" y="23"/>
                  <a:pt x="0" y="28"/>
                  <a:pt x="0" y="33"/>
                </a:cubicBezTo>
                <a:cubicBezTo>
                  <a:pt x="0" y="42"/>
                  <a:pt x="8" y="50"/>
                  <a:pt x="18" y="52"/>
                </a:cubicBezTo>
                <a:cubicBezTo>
                  <a:pt x="19" y="53"/>
                  <a:pt x="21" y="53"/>
                  <a:pt x="22" y="53"/>
                </a:cubicBezTo>
                <a:cubicBezTo>
                  <a:pt x="42" y="53"/>
                  <a:pt x="42" y="53"/>
                  <a:pt x="42" y="53"/>
                </a:cubicBezTo>
                <a:cubicBezTo>
                  <a:pt x="67" y="53"/>
                  <a:pt x="67" y="53"/>
                  <a:pt x="67" y="53"/>
                </a:cubicBezTo>
                <a:cubicBezTo>
                  <a:pt x="68" y="53"/>
                  <a:pt x="69" y="53"/>
                  <a:pt x="69" y="53"/>
                </a:cubicBezTo>
                <a:cubicBezTo>
                  <a:pt x="79" y="51"/>
                  <a:pt x="86" y="45"/>
                  <a:pt x="86" y="37"/>
                </a:cubicBezTo>
                <a:cubicBezTo>
                  <a:pt x="86" y="29"/>
                  <a:pt x="77" y="22"/>
                  <a:pt x="67" y="21"/>
                </a:cubicBezTo>
                <a:close/>
              </a:path>
            </a:pathLst>
          </a:custGeom>
          <a:solidFill>
            <a:schemeClr val="bg2">
              <a:lumMod val="75000"/>
            </a:schemeClr>
          </a:solidFill>
          <a:ln>
            <a:noFill/>
          </a:ln>
        </p:spPr>
        <p:txBody>
          <a:bodyPr/>
          <a:lstStyle/>
          <a:p>
            <a:pPr fontAlgn="base">
              <a:spcBef>
                <a:spcPct val="0"/>
              </a:spcBef>
              <a:spcAft>
                <a:spcPct val="0"/>
              </a:spcAft>
            </a:pPr>
            <a:endParaRPr lang="zh-CN" altLang="en-US" sz="2400">
              <a:solidFill>
                <a:srgbClr val="680701"/>
              </a:solidFill>
            </a:endParaRPr>
          </a:p>
        </p:txBody>
      </p:sp>
      <p:sp>
        <p:nvSpPr>
          <p:cNvPr id="24" name="Freeform 16"/>
          <p:cNvSpPr/>
          <p:nvPr/>
        </p:nvSpPr>
        <p:spPr bwMode="auto">
          <a:xfrm>
            <a:off x="10033000" y="1572814"/>
            <a:ext cx="527051" cy="158670"/>
          </a:xfrm>
          <a:custGeom>
            <a:avLst/>
            <a:gdLst>
              <a:gd name="T0" fmla="*/ 2147483647 w 86"/>
              <a:gd name="T1" fmla="*/ 2147483647 h 53"/>
              <a:gd name="T2" fmla="*/ 2147483647 w 86"/>
              <a:gd name="T3" fmla="*/ 2147483647 h 53"/>
              <a:gd name="T4" fmla="*/ 2147483647 w 86"/>
              <a:gd name="T5" fmla="*/ 0 h 53"/>
              <a:gd name="T6" fmla="*/ 2147483647 w 86"/>
              <a:gd name="T7" fmla="*/ 2147483647 h 53"/>
              <a:gd name="T8" fmla="*/ 2147483647 w 86"/>
              <a:gd name="T9" fmla="*/ 2147483647 h 53"/>
              <a:gd name="T10" fmla="*/ 2147483647 w 86"/>
              <a:gd name="T11" fmla="*/ 2147483647 h 53"/>
              <a:gd name="T12" fmla="*/ 0 w 86"/>
              <a:gd name="T13" fmla="*/ 2147483647 h 53"/>
              <a:gd name="T14" fmla="*/ 2147483647 w 86"/>
              <a:gd name="T15" fmla="*/ 2147483647 h 53"/>
              <a:gd name="T16" fmla="*/ 2147483647 w 86"/>
              <a:gd name="T17" fmla="*/ 2147483647 h 53"/>
              <a:gd name="T18" fmla="*/ 2147483647 w 86"/>
              <a:gd name="T19" fmla="*/ 2147483647 h 53"/>
              <a:gd name="T20" fmla="*/ 2147483647 w 86"/>
              <a:gd name="T21" fmla="*/ 2147483647 h 53"/>
              <a:gd name="T22" fmla="*/ 2147483647 w 86"/>
              <a:gd name="T23" fmla="*/ 2147483647 h 53"/>
              <a:gd name="T24" fmla="*/ 2147483647 w 86"/>
              <a:gd name="T25" fmla="*/ 2147483647 h 53"/>
              <a:gd name="T26" fmla="*/ 2147483647 w 86"/>
              <a:gd name="T27" fmla="*/ 2147483647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6" h="53">
                <a:moveTo>
                  <a:pt x="67" y="21"/>
                </a:moveTo>
                <a:cubicBezTo>
                  <a:pt x="67" y="20"/>
                  <a:pt x="67" y="18"/>
                  <a:pt x="67" y="17"/>
                </a:cubicBezTo>
                <a:cubicBezTo>
                  <a:pt x="67" y="7"/>
                  <a:pt x="58" y="0"/>
                  <a:pt x="46" y="0"/>
                </a:cubicBezTo>
                <a:cubicBezTo>
                  <a:pt x="36" y="0"/>
                  <a:pt x="28" y="6"/>
                  <a:pt x="26" y="13"/>
                </a:cubicBezTo>
                <a:cubicBezTo>
                  <a:pt x="26" y="13"/>
                  <a:pt x="26" y="13"/>
                  <a:pt x="25" y="13"/>
                </a:cubicBezTo>
                <a:cubicBezTo>
                  <a:pt x="19" y="13"/>
                  <a:pt x="12" y="16"/>
                  <a:pt x="8" y="19"/>
                </a:cubicBezTo>
                <a:cubicBezTo>
                  <a:pt x="3" y="23"/>
                  <a:pt x="0" y="28"/>
                  <a:pt x="0" y="33"/>
                </a:cubicBezTo>
                <a:cubicBezTo>
                  <a:pt x="0" y="42"/>
                  <a:pt x="8" y="50"/>
                  <a:pt x="18" y="52"/>
                </a:cubicBezTo>
                <a:cubicBezTo>
                  <a:pt x="19" y="53"/>
                  <a:pt x="21" y="53"/>
                  <a:pt x="22" y="53"/>
                </a:cubicBezTo>
                <a:cubicBezTo>
                  <a:pt x="42" y="53"/>
                  <a:pt x="42" y="53"/>
                  <a:pt x="42" y="53"/>
                </a:cubicBezTo>
                <a:cubicBezTo>
                  <a:pt x="67" y="53"/>
                  <a:pt x="67" y="53"/>
                  <a:pt x="67" y="53"/>
                </a:cubicBezTo>
                <a:cubicBezTo>
                  <a:pt x="68" y="53"/>
                  <a:pt x="69" y="53"/>
                  <a:pt x="69" y="53"/>
                </a:cubicBezTo>
                <a:cubicBezTo>
                  <a:pt x="79" y="51"/>
                  <a:pt x="86" y="45"/>
                  <a:pt x="86" y="37"/>
                </a:cubicBezTo>
                <a:cubicBezTo>
                  <a:pt x="86" y="29"/>
                  <a:pt x="77" y="22"/>
                  <a:pt x="67" y="21"/>
                </a:cubicBezTo>
                <a:close/>
              </a:path>
            </a:pathLst>
          </a:custGeom>
          <a:solidFill>
            <a:schemeClr val="bg2">
              <a:lumMod val="75000"/>
            </a:schemeClr>
          </a:solidFill>
          <a:ln>
            <a:noFill/>
          </a:ln>
        </p:spPr>
        <p:txBody>
          <a:bodyPr/>
          <a:lstStyle/>
          <a:p>
            <a:pPr fontAlgn="base">
              <a:spcBef>
                <a:spcPct val="0"/>
              </a:spcBef>
              <a:spcAft>
                <a:spcPct val="0"/>
              </a:spcAft>
            </a:pPr>
            <a:endParaRPr lang="zh-CN" altLang="en-US" sz="2400">
              <a:solidFill>
                <a:srgbClr val="680701"/>
              </a:solidFill>
            </a:endParaRPr>
          </a:p>
        </p:txBody>
      </p:sp>
      <p:sp>
        <p:nvSpPr>
          <p:cNvPr id="25" name="矩形 24"/>
          <p:cNvSpPr/>
          <p:nvPr/>
        </p:nvSpPr>
        <p:spPr bwMode="auto">
          <a:xfrm>
            <a:off x="6578600" y="2586653"/>
            <a:ext cx="1077384" cy="228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2135" b="1" dirty="0">
                <a:solidFill>
                  <a:schemeClr val="tx1">
                    <a:lumMod val="75000"/>
                    <a:lumOff val="25000"/>
                  </a:schemeClr>
                </a:solidFill>
              </a:rPr>
              <a:t>T1D</a:t>
            </a:r>
          </a:p>
        </p:txBody>
      </p:sp>
      <p:sp>
        <p:nvSpPr>
          <p:cNvPr id="26" name="矩形 25"/>
          <p:cNvSpPr/>
          <p:nvPr/>
        </p:nvSpPr>
        <p:spPr bwMode="auto">
          <a:xfrm>
            <a:off x="7382933" y="3237817"/>
            <a:ext cx="1077384" cy="228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2135" b="1" dirty="0">
                <a:solidFill>
                  <a:schemeClr val="tx1">
                    <a:lumMod val="75000"/>
                    <a:lumOff val="25000"/>
                  </a:schemeClr>
                </a:solidFill>
              </a:rPr>
              <a:t>T1D</a:t>
            </a:r>
          </a:p>
        </p:txBody>
      </p:sp>
      <p:sp>
        <p:nvSpPr>
          <p:cNvPr id="27" name="矩形 26"/>
          <p:cNvSpPr/>
          <p:nvPr/>
        </p:nvSpPr>
        <p:spPr bwMode="auto">
          <a:xfrm>
            <a:off x="9757833" y="2036461"/>
            <a:ext cx="1075267" cy="2287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2135" b="1" dirty="0">
                <a:solidFill>
                  <a:schemeClr val="tx1">
                    <a:lumMod val="75000"/>
                    <a:lumOff val="25000"/>
                  </a:schemeClr>
                </a:solidFill>
              </a:rPr>
              <a:t>T1D</a:t>
            </a:r>
          </a:p>
        </p:txBody>
      </p:sp>
      <p:sp>
        <p:nvSpPr>
          <p:cNvPr id="28" name="矩形 27"/>
          <p:cNvSpPr/>
          <p:nvPr/>
        </p:nvSpPr>
        <p:spPr bwMode="auto">
          <a:xfrm>
            <a:off x="8995833" y="2605199"/>
            <a:ext cx="1077384" cy="2287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2135" b="1" dirty="0">
                <a:solidFill>
                  <a:schemeClr val="tx1">
                    <a:lumMod val="75000"/>
                    <a:lumOff val="25000"/>
                  </a:schemeClr>
                </a:solidFill>
              </a:rPr>
              <a:t>T1D</a:t>
            </a:r>
          </a:p>
        </p:txBody>
      </p:sp>
      <p:sp>
        <p:nvSpPr>
          <p:cNvPr id="29" name="矩形 28"/>
          <p:cNvSpPr/>
          <p:nvPr/>
        </p:nvSpPr>
        <p:spPr bwMode="auto">
          <a:xfrm>
            <a:off x="8176685" y="1708818"/>
            <a:ext cx="1077383" cy="228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altLang="zh-CN" sz="2135" b="1" dirty="0">
                <a:solidFill>
                  <a:schemeClr val="tx1">
                    <a:lumMod val="75000"/>
                    <a:lumOff val="25000"/>
                  </a:schemeClr>
                </a:solidFill>
              </a:rPr>
              <a:t>T1D</a:t>
            </a:r>
          </a:p>
        </p:txBody>
      </p:sp>
      <p:sp>
        <p:nvSpPr>
          <p:cNvPr id="32" name="TextBox 174"/>
          <p:cNvSpPr txBox="1"/>
          <p:nvPr/>
        </p:nvSpPr>
        <p:spPr>
          <a:xfrm>
            <a:off x="738477" y="2372317"/>
            <a:ext cx="4926758" cy="1526187"/>
          </a:xfrm>
          <a:prstGeom prst="rect">
            <a:avLst/>
          </a:prstGeom>
          <a:noFill/>
        </p:spPr>
        <p:txBody>
          <a:bodyPr wrap="square" rtlCol="0">
            <a:spAutoFit/>
          </a:bodyPr>
          <a:lstStyle/>
          <a:p>
            <a:pPr fontAlgn="base">
              <a:lnSpc>
                <a:spcPct val="150000"/>
              </a:lnSpc>
              <a:spcBef>
                <a:spcPct val="0"/>
              </a:spcBef>
              <a:spcAft>
                <a:spcPct val="0"/>
              </a:spcAft>
            </a:pPr>
            <a:r>
              <a:rPr lang="zh-CN" altLang="en-US" sz="1600" dirty="0">
                <a:solidFill>
                  <a:schemeClr val="tx1">
                    <a:lumMod val="50000"/>
                    <a:lumOff val="50000"/>
                  </a:schemeClr>
                </a:solidFill>
                <a:latin typeface="微软雅黑" pitchFamily="34" charset="-122"/>
                <a:ea typeface="微软雅黑" pitchFamily="34" charset="-122"/>
              </a:rPr>
              <a:t>用户输入用户名：密码，并将他们发送给服务器，服务器进行判断后接收服务器的判断，如果用户名密码错误，则提醒用户重新输入，如果正确，则登入，并进行其他相关操作</a:t>
            </a:r>
            <a:endParaRPr lang="zh-CN" altLang="zh-CN" sz="1600" dirty="0">
              <a:solidFill>
                <a:schemeClr val="tx1">
                  <a:lumMod val="50000"/>
                  <a:lumOff val="50000"/>
                </a:schemeClr>
              </a:solidFill>
              <a:latin typeface="微软雅黑" pitchFamily="34" charset="-122"/>
              <a:ea typeface="微软雅黑" pitchFamily="34" charset="-122"/>
            </a:endParaRPr>
          </a:p>
        </p:txBody>
      </p:sp>
      <p:sp>
        <p:nvSpPr>
          <p:cNvPr id="33" name="TextBox 175"/>
          <p:cNvSpPr txBox="1"/>
          <p:nvPr/>
        </p:nvSpPr>
        <p:spPr>
          <a:xfrm>
            <a:off x="724366" y="1866481"/>
            <a:ext cx="3231373" cy="523220"/>
          </a:xfrm>
          <a:prstGeom prst="rect">
            <a:avLst/>
          </a:prstGeom>
          <a:noFill/>
        </p:spPr>
        <p:txBody>
          <a:bodyPr wrap="square" rtlCol="0">
            <a:spAutoFit/>
          </a:bodyPr>
          <a:lstStyle/>
          <a:p>
            <a:pPr fontAlgn="base">
              <a:spcBef>
                <a:spcPct val="0"/>
              </a:spcBef>
              <a:spcAft>
                <a:spcPct val="0"/>
              </a:spcAft>
            </a:pPr>
            <a:r>
              <a:rPr lang="zh-CN" altLang="en-US" sz="2800" b="1" dirty="0">
                <a:solidFill>
                  <a:schemeClr val="tx2"/>
                </a:solidFill>
                <a:latin typeface="微软雅黑" pitchFamily="34" charset="-122"/>
                <a:ea typeface="微软雅黑" pitchFamily="34" charset="-122"/>
              </a:rPr>
              <a:t>客户端</a:t>
            </a:r>
          </a:p>
        </p:txBody>
      </p:sp>
      <p:sp>
        <p:nvSpPr>
          <p:cNvPr id="35" name="TextBox 174"/>
          <p:cNvSpPr txBox="1"/>
          <p:nvPr/>
        </p:nvSpPr>
        <p:spPr>
          <a:xfrm>
            <a:off x="738477" y="4407605"/>
            <a:ext cx="4926758" cy="1526187"/>
          </a:xfrm>
          <a:prstGeom prst="rect">
            <a:avLst/>
          </a:prstGeom>
          <a:noFill/>
        </p:spPr>
        <p:txBody>
          <a:bodyPr wrap="square" rtlCol="0">
            <a:spAutoFit/>
          </a:bodyPr>
          <a:lstStyle/>
          <a:p>
            <a:pPr fontAlgn="base">
              <a:lnSpc>
                <a:spcPct val="150000"/>
              </a:lnSpc>
              <a:spcBef>
                <a:spcPct val="0"/>
              </a:spcBef>
              <a:spcAft>
                <a:spcPct val="0"/>
              </a:spcAft>
            </a:pPr>
            <a:r>
              <a:rPr lang="zh-CN" altLang="en-US" sz="1600" dirty="0">
                <a:solidFill>
                  <a:schemeClr val="tx1">
                    <a:lumMod val="50000"/>
                    <a:lumOff val="50000"/>
                  </a:schemeClr>
                </a:solidFill>
                <a:latin typeface="微软雅黑" pitchFamily="34" charset="-122"/>
                <a:ea typeface="微软雅黑" pitchFamily="34" charset="-122"/>
              </a:rPr>
              <a:t>接收服务器端传过来的用户名数据，打开用户信息表进行检验，如果信息错误，则将相关信息返回给客户端，如果信息正确则返回正确信息给客户端，同时服务器退出登陆的死循环，准备其他操作</a:t>
            </a:r>
            <a:endParaRPr lang="zh-CN" altLang="zh-CN" sz="1600" dirty="0">
              <a:solidFill>
                <a:schemeClr val="tx1">
                  <a:lumMod val="50000"/>
                  <a:lumOff val="50000"/>
                </a:schemeClr>
              </a:solidFill>
              <a:latin typeface="微软雅黑" pitchFamily="34" charset="-122"/>
              <a:ea typeface="微软雅黑" pitchFamily="34" charset="-122"/>
            </a:endParaRPr>
          </a:p>
        </p:txBody>
      </p:sp>
      <p:sp>
        <p:nvSpPr>
          <p:cNvPr id="36" name="TextBox 175"/>
          <p:cNvSpPr txBox="1"/>
          <p:nvPr/>
        </p:nvSpPr>
        <p:spPr>
          <a:xfrm>
            <a:off x="724366" y="3901769"/>
            <a:ext cx="3231373" cy="523220"/>
          </a:xfrm>
          <a:prstGeom prst="rect">
            <a:avLst/>
          </a:prstGeom>
          <a:noFill/>
        </p:spPr>
        <p:txBody>
          <a:bodyPr wrap="square" rtlCol="0">
            <a:spAutoFit/>
          </a:bodyPr>
          <a:lstStyle/>
          <a:p>
            <a:pPr fontAlgn="base">
              <a:spcBef>
                <a:spcPct val="0"/>
              </a:spcBef>
              <a:spcAft>
                <a:spcPct val="0"/>
              </a:spcAft>
            </a:pPr>
            <a:r>
              <a:rPr lang="zh-CN" altLang="en-US" sz="2800" b="1" dirty="0">
                <a:solidFill>
                  <a:schemeClr val="tx2"/>
                </a:solidFill>
                <a:latin typeface="微软雅黑" pitchFamily="34" charset="-122"/>
                <a:ea typeface="微软雅黑" pitchFamily="34" charset="-122"/>
              </a:rPr>
              <a:t>服务器</a:t>
            </a:r>
          </a:p>
        </p:txBody>
      </p:sp>
      <p:sp>
        <p:nvSpPr>
          <p:cNvPr id="37" name="文本框 36"/>
          <p:cNvSpPr txBox="1"/>
          <p:nvPr/>
        </p:nvSpPr>
        <p:spPr>
          <a:xfrm>
            <a:off x="3883693" y="174727"/>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latin typeface="微软雅黑" pitchFamily="34" charset="-122"/>
                <a:ea typeface="微软雅黑" pitchFamily="34" charset="-122"/>
              </a:rPr>
              <a:t>登陆命令</a:t>
            </a:r>
          </a:p>
        </p:txBody>
      </p:sp>
      <p:sp>
        <p:nvSpPr>
          <p:cNvPr id="2" name="灯片编号占位符 1"/>
          <p:cNvSpPr>
            <a:spLocks noGrp="1"/>
          </p:cNvSpPr>
          <p:nvPr>
            <p:ph type="sldNum" sz="quarter" idx="12"/>
          </p:nvPr>
        </p:nvSpPr>
        <p:spPr/>
        <p:txBody>
          <a:bodyPr/>
          <a:lstStyle/>
          <a:p>
            <a:fld id="{D5735EE2-985B-4B4E-9F4E-44985C39245F}" type="slidenum">
              <a:rPr lang="zh-CN" altLang="en-US" smtClean="0"/>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72"/>
          <p:cNvSpPr/>
          <p:nvPr/>
        </p:nvSpPr>
        <p:spPr bwMode="auto">
          <a:xfrm>
            <a:off x="2475836" y="2953286"/>
            <a:ext cx="2096488" cy="2094417"/>
          </a:xfrm>
          <a:custGeom>
            <a:avLst/>
            <a:gdLst>
              <a:gd name="T0" fmla="*/ 0 w 329"/>
              <a:gd name="T1" fmla="*/ 164 h 329"/>
              <a:gd name="T2" fmla="*/ 0 w 329"/>
              <a:gd name="T3" fmla="*/ 164 h 329"/>
              <a:gd name="T4" fmla="*/ 164 w 329"/>
              <a:gd name="T5" fmla="*/ 0 h 329"/>
              <a:gd name="T6" fmla="*/ 329 w 329"/>
              <a:gd name="T7" fmla="*/ 0 h 329"/>
              <a:gd name="T8" fmla="*/ 329 w 329"/>
              <a:gd name="T9" fmla="*/ 164 h 329"/>
              <a:gd name="T10" fmla="*/ 164 w 329"/>
              <a:gd name="T11" fmla="*/ 329 h 329"/>
              <a:gd name="T12" fmla="*/ 164 w 329"/>
              <a:gd name="T13" fmla="*/ 329 h 329"/>
              <a:gd name="T14" fmla="*/ 0 w 329"/>
              <a:gd name="T15" fmla="*/ 164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 h="329">
                <a:moveTo>
                  <a:pt x="0" y="164"/>
                </a:moveTo>
                <a:cubicBezTo>
                  <a:pt x="0" y="164"/>
                  <a:pt x="0" y="164"/>
                  <a:pt x="0" y="164"/>
                </a:cubicBezTo>
                <a:cubicBezTo>
                  <a:pt x="0" y="74"/>
                  <a:pt x="74" y="0"/>
                  <a:pt x="164" y="0"/>
                </a:cubicBezTo>
                <a:cubicBezTo>
                  <a:pt x="329" y="0"/>
                  <a:pt x="329" y="0"/>
                  <a:pt x="329" y="0"/>
                </a:cubicBezTo>
                <a:cubicBezTo>
                  <a:pt x="329" y="164"/>
                  <a:pt x="329" y="164"/>
                  <a:pt x="329" y="164"/>
                </a:cubicBezTo>
                <a:cubicBezTo>
                  <a:pt x="329" y="255"/>
                  <a:pt x="255" y="329"/>
                  <a:pt x="164" y="329"/>
                </a:cubicBezTo>
                <a:cubicBezTo>
                  <a:pt x="164" y="329"/>
                  <a:pt x="164" y="329"/>
                  <a:pt x="164" y="329"/>
                </a:cubicBezTo>
                <a:cubicBezTo>
                  <a:pt x="74" y="329"/>
                  <a:pt x="0" y="255"/>
                  <a:pt x="0" y="164"/>
                </a:cubicBezTo>
                <a:close/>
              </a:path>
            </a:pathLst>
          </a:custGeom>
          <a:solidFill>
            <a:schemeClr val="accent1"/>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74" name="Freeform 73"/>
          <p:cNvSpPr/>
          <p:nvPr/>
        </p:nvSpPr>
        <p:spPr bwMode="auto">
          <a:xfrm>
            <a:off x="789127" y="2953286"/>
            <a:ext cx="2088209" cy="2094417"/>
          </a:xfrm>
          <a:custGeom>
            <a:avLst/>
            <a:gdLst>
              <a:gd name="T0" fmla="*/ 0 w 328"/>
              <a:gd name="T1" fmla="*/ 164 h 329"/>
              <a:gd name="T2" fmla="*/ 0 w 328"/>
              <a:gd name="T3" fmla="*/ 164 h 329"/>
              <a:gd name="T4" fmla="*/ 164 w 328"/>
              <a:gd name="T5" fmla="*/ 0 h 329"/>
              <a:gd name="T6" fmla="*/ 328 w 328"/>
              <a:gd name="T7" fmla="*/ 0 h 329"/>
              <a:gd name="T8" fmla="*/ 328 w 328"/>
              <a:gd name="T9" fmla="*/ 164 h 329"/>
              <a:gd name="T10" fmla="*/ 164 w 328"/>
              <a:gd name="T11" fmla="*/ 329 h 329"/>
              <a:gd name="T12" fmla="*/ 164 w 328"/>
              <a:gd name="T13" fmla="*/ 329 h 329"/>
              <a:gd name="T14" fmla="*/ 0 w 328"/>
              <a:gd name="T15" fmla="*/ 164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 h="329">
                <a:moveTo>
                  <a:pt x="0" y="164"/>
                </a:moveTo>
                <a:cubicBezTo>
                  <a:pt x="0" y="164"/>
                  <a:pt x="0" y="164"/>
                  <a:pt x="0" y="164"/>
                </a:cubicBezTo>
                <a:cubicBezTo>
                  <a:pt x="0" y="74"/>
                  <a:pt x="74" y="0"/>
                  <a:pt x="164" y="0"/>
                </a:cubicBezTo>
                <a:cubicBezTo>
                  <a:pt x="328" y="0"/>
                  <a:pt x="328" y="0"/>
                  <a:pt x="328" y="0"/>
                </a:cubicBezTo>
                <a:cubicBezTo>
                  <a:pt x="328" y="164"/>
                  <a:pt x="328" y="164"/>
                  <a:pt x="328" y="164"/>
                </a:cubicBezTo>
                <a:cubicBezTo>
                  <a:pt x="328" y="255"/>
                  <a:pt x="254" y="329"/>
                  <a:pt x="164" y="329"/>
                </a:cubicBezTo>
                <a:cubicBezTo>
                  <a:pt x="164" y="329"/>
                  <a:pt x="164" y="329"/>
                  <a:pt x="164" y="329"/>
                </a:cubicBezTo>
                <a:cubicBezTo>
                  <a:pt x="74" y="329"/>
                  <a:pt x="0" y="255"/>
                  <a:pt x="0" y="164"/>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75" name="Freeform 74"/>
          <p:cNvSpPr/>
          <p:nvPr/>
        </p:nvSpPr>
        <p:spPr bwMode="auto">
          <a:xfrm>
            <a:off x="4323974" y="3042279"/>
            <a:ext cx="374595" cy="1705336"/>
          </a:xfrm>
          <a:custGeom>
            <a:avLst/>
            <a:gdLst>
              <a:gd name="T0" fmla="*/ 59 w 59"/>
              <a:gd name="T1" fmla="*/ 0 h 268"/>
              <a:gd name="T2" fmla="*/ 59 w 59"/>
              <a:gd name="T3" fmla="*/ 152 h 268"/>
              <a:gd name="T4" fmla="*/ 11 w 59"/>
              <a:gd name="T5" fmla="*/ 268 h 268"/>
              <a:gd name="T6" fmla="*/ 0 w 59"/>
              <a:gd name="T7" fmla="*/ 257 h 268"/>
              <a:gd name="T8" fmla="*/ 39 w 59"/>
              <a:gd name="T9" fmla="*/ 150 h 268"/>
              <a:gd name="T10" fmla="*/ 39 w 59"/>
              <a:gd name="T11" fmla="*/ 11 h 268"/>
              <a:gd name="T12" fmla="*/ 59 w 59"/>
              <a:gd name="T13" fmla="*/ 0 h 268"/>
            </a:gdLst>
            <a:ahLst/>
            <a:cxnLst>
              <a:cxn ang="0">
                <a:pos x="T0" y="T1"/>
              </a:cxn>
              <a:cxn ang="0">
                <a:pos x="T2" y="T3"/>
              </a:cxn>
              <a:cxn ang="0">
                <a:pos x="T4" y="T5"/>
              </a:cxn>
              <a:cxn ang="0">
                <a:pos x="T6" y="T7"/>
              </a:cxn>
              <a:cxn ang="0">
                <a:pos x="T8" y="T9"/>
              </a:cxn>
              <a:cxn ang="0">
                <a:pos x="T10" y="T11"/>
              </a:cxn>
              <a:cxn ang="0">
                <a:pos x="T12" y="T13"/>
              </a:cxn>
            </a:cxnLst>
            <a:rect l="0" t="0" r="r" b="b"/>
            <a:pathLst>
              <a:path w="59" h="268">
                <a:moveTo>
                  <a:pt x="59" y="0"/>
                </a:moveTo>
                <a:cubicBezTo>
                  <a:pt x="59" y="152"/>
                  <a:pt x="59" y="152"/>
                  <a:pt x="59" y="152"/>
                </a:cubicBezTo>
                <a:cubicBezTo>
                  <a:pt x="59" y="197"/>
                  <a:pt x="40" y="238"/>
                  <a:pt x="11" y="268"/>
                </a:cubicBezTo>
                <a:cubicBezTo>
                  <a:pt x="7" y="265"/>
                  <a:pt x="3" y="261"/>
                  <a:pt x="0" y="257"/>
                </a:cubicBezTo>
                <a:cubicBezTo>
                  <a:pt x="24" y="228"/>
                  <a:pt x="39" y="191"/>
                  <a:pt x="39" y="150"/>
                </a:cubicBezTo>
                <a:cubicBezTo>
                  <a:pt x="39" y="11"/>
                  <a:pt x="39" y="11"/>
                  <a:pt x="39" y="11"/>
                </a:cubicBezTo>
                <a:cubicBezTo>
                  <a:pt x="45" y="7"/>
                  <a:pt x="52" y="3"/>
                  <a:pt x="59" y="0"/>
                </a:cubicBezTo>
                <a:close/>
              </a:path>
            </a:pathLst>
          </a:custGeom>
          <a:solidFill>
            <a:schemeClr val="tx1">
              <a:lumMod val="75000"/>
              <a:lumOff val="25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76" name="Freeform 75"/>
          <p:cNvSpPr/>
          <p:nvPr/>
        </p:nvSpPr>
        <p:spPr bwMode="auto">
          <a:xfrm>
            <a:off x="2680726" y="3118854"/>
            <a:ext cx="285603" cy="1585300"/>
          </a:xfrm>
          <a:custGeom>
            <a:avLst/>
            <a:gdLst>
              <a:gd name="T0" fmla="*/ 45 w 45"/>
              <a:gd name="T1" fmla="*/ 0 h 249"/>
              <a:gd name="T2" fmla="*/ 45 w 45"/>
              <a:gd name="T3" fmla="*/ 139 h 249"/>
              <a:gd name="T4" fmla="*/ 11 w 45"/>
              <a:gd name="T5" fmla="*/ 249 h 249"/>
              <a:gd name="T6" fmla="*/ 0 w 45"/>
              <a:gd name="T7" fmla="*/ 235 h 249"/>
              <a:gd name="T8" fmla="*/ 0 w 45"/>
              <a:gd name="T9" fmla="*/ 235 h 249"/>
              <a:gd name="T10" fmla="*/ 31 w 45"/>
              <a:gd name="T11" fmla="*/ 138 h 249"/>
              <a:gd name="T12" fmla="*/ 31 w 45"/>
              <a:gd name="T13" fmla="*/ 9 h 249"/>
              <a:gd name="T14" fmla="*/ 45 w 45"/>
              <a:gd name="T15" fmla="*/ 0 h 2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249">
                <a:moveTo>
                  <a:pt x="45" y="0"/>
                </a:moveTo>
                <a:cubicBezTo>
                  <a:pt x="45" y="139"/>
                  <a:pt x="45" y="139"/>
                  <a:pt x="45" y="139"/>
                </a:cubicBezTo>
                <a:cubicBezTo>
                  <a:pt x="45" y="181"/>
                  <a:pt x="32" y="220"/>
                  <a:pt x="11" y="249"/>
                </a:cubicBezTo>
                <a:cubicBezTo>
                  <a:pt x="7" y="245"/>
                  <a:pt x="3" y="240"/>
                  <a:pt x="0" y="235"/>
                </a:cubicBezTo>
                <a:cubicBezTo>
                  <a:pt x="0" y="235"/>
                  <a:pt x="0" y="235"/>
                  <a:pt x="0" y="235"/>
                </a:cubicBezTo>
                <a:cubicBezTo>
                  <a:pt x="20" y="208"/>
                  <a:pt x="31" y="175"/>
                  <a:pt x="31" y="138"/>
                </a:cubicBezTo>
                <a:cubicBezTo>
                  <a:pt x="31" y="9"/>
                  <a:pt x="31" y="9"/>
                  <a:pt x="31" y="9"/>
                </a:cubicBezTo>
                <a:cubicBezTo>
                  <a:pt x="36" y="6"/>
                  <a:pt x="40" y="3"/>
                  <a:pt x="45" y="0"/>
                </a:cubicBezTo>
                <a:close/>
              </a:path>
            </a:pathLst>
          </a:custGeom>
          <a:solidFill>
            <a:schemeClr val="tx1">
              <a:lumMod val="75000"/>
              <a:lumOff val="25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77" name="TextBox 1106"/>
          <p:cNvSpPr txBox="1"/>
          <p:nvPr/>
        </p:nvSpPr>
        <p:spPr>
          <a:xfrm>
            <a:off x="958910" y="3769661"/>
            <a:ext cx="1432151" cy="461665"/>
          </a:xfrm>
          <a:prstGeom prst="rect">
            <a:avLst/>
          </a:prstGeom>
          <a:noFill/>
        </p:spPr>
        <p:txBody>
          <a:bodyPr wrap="square" rtlCol="0">
            <a:spAutoFit/>
          </a:bodyPr>
          <a:lstStyle/>
          <a:p>
            <a:pPr fontAlgn="base">
              <a:spcBef>
                <a:spcPct val="0"/>
              </a:spcBef>
              <a:spcAft>
                <a:spcPct val="0"/>
              </a:spcAft>
            </a:pPr>
            <a:r>
              <a:rPr lang="zh-CN" altLang="en-US" sz="2400" b="1" dirty="0">
                <a:solidFill>
                  <a:schemeClr val="bg1"/>
                </a:solidFill>
              </a:rPr>
              <a:t>绝对路径</a:t>
            </a:r>
          </a:p>
        </p:txBody>
      </p:sp>
      <p:sp>
        <p:nvSpPr>
          <p:cNvPr id="78" name="TextBox 115"/>
          <p:cNvSpPr txBox="1"/>
          <p:nvPr/>
        </p:nvSpPr>
        <p:spPr>
          <a:xfrm>
            <a:off x="3089055" y="3769194"/>
            <a:ext cx="1432151" cy="461665"/>
          </a:xfrm>
          <a:prstGeom prst="rect">
            <a:avLst/>
          </a:prstGeom>
          <a:noFill/>
        </p:spPr>
        <p:txBody>
          <a:bodyPr wrap="square" rtlCol="0">
            <a:spAutoFit/>
          </a:bodyPr>
          <a:lstStyle/>
          <a:p>
            <a:pPr fontAlgn="base">
              <a:spcBef>
                <a:spcPct val="0"/>
              </a:spcBef>
              <a:spcAft>
                <a:spcPct val="0"/>
              </a:spcAft>
            </a:pPr>
            <a:r>
              <a:rPr lang="zh-CN" altLang="en-US" sz="2400" b="1" dirty="0">
                <a:solidFill>
                  <a:schemeClr val="bg1"/>
                </a:solidFill>
              </a:rPr>
              <a:t>相对路径</a:t>
            </a:r>
          </a:p>
        </p:txBody>
      </p:sp>
      <p:sp>
        <p:nvSpPr>
          <p:cNvPr id="79" name="TextBox 116"/>
          <p:cNvSpPr txBox="1"/>
          <p:nvPr/>
        </p:nvSpPr>
        <p:spPr>
          <a:xfrm>
            <a:off x="4717195" y="3494573"/>
            <a:ext cx="1432151" cy="913007"/>
          </a:xfrm>
          <a:prstGeom prst="rect">
            <a:avLst/>
          </a:prstGeom>
          <a:noFill/>
        </p:spPr>
        <p:txBody>
          <a:bodyPr wrap="square" rtlCol="0">
            <a:spAutoFit/>
          </a:bodyPr>
          <a:lstStyle/>
          <a:p>
            <a:pPr fontAlgn="base">
              <a:spcBef>
                <a:spcPct val="0"/>
              </a:spcBef>
              <a:spcAft>
                <a:spcPct val="0"/>
              </a:spcAft>
            </a:pPr>
            <a:r>
              <a:rPr lang="en-US" altLang="zh-CN" sz="5335" b="1" dirty="0">
                <a:solidFill>
                  <a:schemeClr val="bg1"/>
                </a:solidFill>
              </a:rPr>
              <a:t>39%</a:t>
            </a:r>
            <a:endParaRPr lang="zh-CN" altLang="en-US" sz="5335" b="1" dirty="0">
              <a:solidFill>
                <a:schemeClr val="bg1"/>
              </a:solidFill>
            </a:endParaRPr>
          </a:p>
        </p:txBody>
      </p:sp>
      <p:sp>
        <p:nvSpPr>
          <p:cNvPr id="83" name="TextBox 1109"/>
          <p:cNvSpPr txBox="1"/>
          <p:nvPr/>
        </p:nvSpPr>
        <p:spPr>
          <a:xfrm>
            <a:off x="921849" y="1896547"/>
            <a:ext cx="2880320" cy="461665"/>
          </a:xfrm>
          <a:prstGeom prst="rect">
            <a:avLst/>
          </a:prstGeom>
          <a:noFill/>
        </p:spPr>
        <p:txBody>
          <a:bodyPr wrap="square" rtlCol="0">
            <a:spAutoFit/>
          </a:bodyPr>
          <a:lstStyle/>
          <a:p>
            <a:pPr fontAlgn="base">
              <a:spcBef>
                <a:spcPct val="0"/>
              </a:spcBef>
              <a:spcAft>
                <a:spcPct val="0"/>
              </a:spcAft>
            </a:pPr>
            <a:r>
              <a:rPr lang="en-US" altLang="zh-CN" sz="2400" b="1" dirty="0" err="1">
                <a:solidFill>
                  <a:schemeClr val="tx2"/>
                </a:solidFill>
                <a:latin typeface="微软雅黑" pitchFamily="34" charset="-122"/>
                <a:ea typeface="微软雅黑" pitchFamily="34" charset="-122"/>
              </a:rPr>
              <a:t>lmkdir&amp;mkdir</a:t>
            </a:r>
            <a:endParaRPr lang="zh-CN" altLang="en-US" sz="2400" b="1" dirty="0">
              <a:solidFill>
                <a:schemeClr val="tx2"/>
              </a:solidFill>
              <a:latin typeface="微软雅黑" pitchFamily="34" charset="-122"/>
              <a:ea typeface="微软雅黑" pitchFamily="34" charset="-122"/>
            </a:endParaRPr>
          </a:p>
        </p:txBody>
      </p:sp>
      <p:sp>
        <p:nvSpPr>
          <p:cNvPr id="84" name="矩形 1"/>
          <p:cNvSpPr>
            <a:spLocks noChangeArrowheads="1"/>
          </p:cNvSpPr>
          <p:nvPr/>
        </p:nvSpPr>
        <p:spPr bwMode="auto">
          <a:xfrm>
            <a:off x="5159814" y="1349430"/>
            <a:ext cx="4397685" cy="3782895"/>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just" fontAlgn="base">
              <a:lnSpc>
                <a:spcPct val="150000"/>
              </a:lnSpc>
              <a:spcBef>
                <a:spcPct val="0"/>
              </a:spcBef>
              <a:spcAft>
                <a:spcPct val="0"/>
              </a:spcAft>
            </a:pPr>
            <a:r>
              <a:rPr lang="zh-CN" altLang="en-US" dirty="0">
                <a:solidFill>
                  <a:schemeClr val="tx1">
                    <a:lumMod val="50000"/>
                    <a:lumOff val="50000"/>
                  </a:schemeClr>
                </a:solidFill>
                <a:latin typeface="微软雅黑" pitchFamily="34" charset="-122"/>
                <a:ea typeface="微软雅黑" pitchFamily="34" charset="-122"/>
              </a:rPr>
              <a:t>首先判断是绝对路径还是相对路径，如果指针指向的第一个是</a:t>
            </a:r>
            <a:r>
              <a:rPr lang="en-US" altLang="zh-CN" dirty="0">
                <a:solidFill>
                  <a:schemeClr val="tx1">
                    <a:lumMod val="50000"/>
                    <a:lumOff val="50000"/>
                  </a:schemeClr>
                </a:solidFill>
                <a:latin typeface="微软雅黑" pitchFamily="34" charset="-122"/>
                <a:ea typeface="微软雅黑" pitchFamily="34" charset="-122"/>
              </a:rPr>
              <a:t>’/’</a:t>
            </a:r>
            <a:r>
              <a:rPr lang="zh-CN" altLang="en-US" dirty="0">
                <a:solidFill>
                  <a:schemeClr val="tx1">
                    <a:lumMod val="50000"/>
                    <a:lumOff val="50000"/>
                  </a:schemeClr>
                </a:solidFill>
                <a:latin typeface="微软雅黑" pitchFamily="34" charset="-122"/>
                <a:ea typeface="微软雅黑" pitchFamily="34" charset="-122"/>
              </a:rPr>
              <a:t>，则代表是绝对路径，如果是绝对路径，先切换到</a:t>
            </a:r>
            <a:r>
              <a:rPr lang="en-US" altLang="zh-CN" dirty="0">
                <a:solidFill>
                  <a:schemeClr val="tx1">
                    <a:lumMod val="50000"/>
                    <a:lumOff val="50000"/>
                  </a:schemeClr>
                </a:solidFill>
                <a:latin typeface="微软雅黑" pitchFamily="34" charset="-122"/>
                <a:ea typeface="微软雅黑" pitchFamily="34" charset="-122"/>
              </a:rPr>
              <a:t>/home</a:t>
            </a:r>
            <a:r>
              <a:rPr lang="zh-CN" altLang="en-US" dirty="0">
                <a:solidFill>
                  <a:schemeClr val="tx1">
                    <a:lumMod val="50000"/>
                    <a:lumOff val="50000"/>
                  </a:schemeClr>
                </a:solidFill>
                <a:latin typeface="微软雅黑" pitchFamily="34" charset="-122"/>
                <a:ea typeface="微软雅黑" pitchFamily="34" charset="-122"/>
              </a:rPr>
              <a:t>目录下。</a:t>
            </a:r>
            <a:endParaRPr lang="en-US" altLang="zh-CN" dirty="0">
              <a:solidFill>
                <a:schemeClr val="tx1">
                  <a:lumMod val="50000"/>
                  <a:lumOff val="50000"/>
                </a:schemeClr>
              </a:solidFill>
              <a:latin typeface="微软雅黑" pitchFamily="34" charset="-122"/>
              <a:ea typeface="微软雅黑" pitchFamily="34" charset="-122"/>
            </a:endParaRPr>
          </a:p>
          <a:p>
            <a:pPr algn="just" fontAlgn="base">
              <a:lnSpc>
                <a:spcPct val="150000"/>
              </a:lnSpc>
              <a:spcBef>
                <a:spcPct val="0"/>
              </a:spcBef>
              <a:spcAft>
                <a:spcPct val="0"/>
              </a:spcAft>
            </a:pPr>
            <a:r>
              <a:rPr lang="zh-CN" altLang="en-US" dirty="0">
                <a:solidFill>
                  <a:schemeClr val="tx1">
                    <a:lumMod val="50000"/>
                    <a:lumOff val="50000"/>
                  </a:schemeClr>
                </a:solidFill>
                <a:latin typeface="微软雅黑" pitchFamily="34" charset="-122"/>
                <a:ea typeface="微软雅黑" pitchFamily="34" charset="-122"/>
              </a:rPr>
              <a:t>在无限循环中，只要指针指向的不是‘</a:t>
            </a:r>
            <a:r>
              <a:rPr lang="en-US" altLang="zh-CN" dirty="0">
                <a:solidFill>
                  <a:schemeClr val="tx1">
                    <a:lumMod val="50000"/>
                    <a:lumOff val="50000"/>
                  </a:schemeClr>
                </a:solidFill>
                <a:latin typeface="微软雅黑" pitchFamily="34" charset="-122"/>
                <a:ea typeface="微软雅黑" pitchFamily="34" charset="-122"/>
              </a:rPr>
              <a:t>\0</a:t>
            </a:r>
            <a:r>
              <a:rPr lang="zh-CN" altLang="en-US" dirty="0">
                <a:solidFill>
                  <a:schemeClr val="tx1">
                    <a:lumMod val="50000"/>
                    <a:lumOff val="50000"/>
                  </a:schemeClr>
                </a:solidFill>
                <a:latin typeface="微软雅黑" pitchFamily="34" charset="-122"/>
                <a:ea typeface="微软雅黑" pitchFamily="34" charset="-122"/>
              </a:rPr>
              <a:t>’</a:t>
            </a:r>
            <a:r>
              <a:rPr lang="en-US" altLang="zh-CN" dirty="0">
                <a:solidFill>
                  <a:schemeClr val="tx1">
                    <a:lumMod val="50000"/>
                    <a:lumOff val="50000"/>
                  </a:schemeClr>
                </a:solidFill>
                <a:latin typeface="微软雅黑" pitchFamily="34" charset="-122"/>
                <a:ea typeface="微软雅黑" pitchFamily="34" charset="-122"/>
              </a:rPr>
              <a:t>,</a:t>
            </a:r>
            <a:r>
              <a:rPr lang="zh-CN" altLang="en-US" dirty="0">
                <a:solidFill>
                  <a:schemeClr val="tx1">
                    <a:lumMod val="50000"/>
                    <a:lumOff val="50000"/>
                  </a:schemeClr>
                </a:solidFill>
                <a:latin typeface="微软雅黑" pitchFamily="34" charset="-122"/>
                <a:ea typeface="微软雅黑" pitchFamily="34" charset="-122"/>
              </a:rPr>
              <a:t>则指针</a:t>
            </a:r>
            <a:r>
              <a:rPr lang="en-US" altLang="zh-CN" dirty="0">
                <a:solidFill>
                  <a:schemeClr val="tx1">
                    <a:lumMod val="50000"/>
                    <a:lumOff val="50000"/>
                  </a:schemeClr>
                </a:solidFill>
                <a:latin typeface="微软雅黑" pitchFamily="34" charset="-122"/>
                <a:ea typeface="微软雅黑" pitchFamily="34" charset="-122"/>
              </a:rPr>
              <a:t>++</a:t>
            </a:r>
            <a:r>
              <a:rPr lang="zh-CN" altLang="en-US" dirty="0">
                <a:solidFill>
                  <a:schemeClr val="tx1">
                    <a:lumMod val="50000"/>
                    <a:lumOff val="50000"/>
                  </a:schemeClr>
                </a:solidFill>
                <a:latin typeface="微软雅黑" pitchFamily="34" charset="-122"/>
                <a:ea typeface="微软雅黑" pitchFamily="34" charset="-122"/>
              </a:rPr>
              <a:t>，当遇到</a:t>
            </a:r>
            <a:r>
              <a:rPr lang="en-US" altLang="zh-CN" dirty="0">
                <a:solidFill>
                  <a:schemeClr val="tx1">
                    <a:lumMod val="50000"/>
                    <a:lumOff val="50000"/>
                  </a:schemeClr>
                </a:solidFill>
                <a:latin typeface="微软雅黑" pitchFamily="34" charset="-122"/>
                <a:ea typeface="微软雅黑" pitchFamily="34" charset="-122"/>
              </a:rPr>
              <a:t>/</a:t>
            </a:r>
            <a:r>
              <a:rPr lang="zh-CN" altLang="en-US" dirty="0">
                <a:solidFill>
                  <a:schemeClr val="tx1">
                    <a:lumMod val="50000"/>
                    <a:lumOff val="50000"/>
                  </a:schemeClr>
                </a:solidFill>
                <a:latin typeface="微软雅黑" pitchFamily="34" charset="-122"/>
                <a:ea typeface="微软雅黑" pitchFamily="34" charset="-122"/>
              </a:rPr>
              <a:t>时，把两个</a:t>
            </a:r>
            <a:r>
              <a:rPr lang="en-US" altLang="zh-CN">
                <a:solidFill>
                  <a:schemeClr val="tx1">
                    <a:lumMod val="50000"/>
                    <a:lumOff val="50000"/>
                  </a:schemeClr>
                </a:solidFill>
                <a:latin typeface="微软雅黑" pitchFamily="34" charset="-122"/>
                <a:ea typeface="微软雅黑" pitchFamily="34" charset="-122"/>
              </a:rPr>
              <a:t>//</a:t>
            </a:r>
            <a:r>
              <a:rPr lang="zh-CN" altLang="en-US">
                <a:solidFill>
                  <a:schemeClr val="tx1">
                    <a:lumMod val="50000"/>
                    <a:lumOff val="50000"/>
                  </a:schemeClr>
                </a:solidFill>
                <a:latin typeface="微软雅黑" pitchFamily="34" charset="-122"/>
                <a:ea typeface="微软雅黑" pitchFamily="34" charset="-122"/>
              </a:rPr>
              <a:t>之间</a:t>
            </a:r>
            <a:r>
              <a:rPr lang="zh-CN" altLang="en-US" dirty="0">
                <a:solidFill>
                  <a:schemeClr val="tx1">
                    <a:lumMod val="50000"/>
                    <a:lumOff val="50000"/>
                  </a:schemeClr>
                </a:solidFill>
                <a:latin typeface="微软雅黑" pitchFamily="34" charset="-122"/>
                <a:ea typeface="微软雅黑" pitchFamily="34" charset="-122"/>
              </a:rPr>
              <a:t>的名字存下来，</a:t>
            </a:r>
            <a:r>
              <a:rPr lang="en-US" altLang="zh-CN" dirty="0" err="1">
                <a:solidFill>
                  <a:schemeClr val="tx1">
                    <a:lumMod val="50000"/>
                    <a:lumOff val="50000"/>
                  </a:schemeClr>
                </a:solidFill>
                <a:latin typeface="微软雅黑" pitchFamily="34" charset="-122"/>
                <a:ea typeface="微软雅黑" pitchFamily="34" charset="-122"/>
              </a:rPr>
              <a:t>mkdir</a:t>
            </a:r>
            <a:r>
              <a:rPr lang="en-US" altLang="zh-CN" dirty="0">
                <a:solidFill>
                  <a:schemeClr val="tx1">
                    <a:lumMod val="50000"/>
                    <a:lumOff val="50000"/>
                  </a:schemeClr>
                </a:solidFill>
                <a:latin typeface="微软雅黑" pitchFamily="34" charset="-122"/>
                <a:ea typeface="微软雅黑" pitchFamily="34" charset="-122"/>
              </a:rPr>
              <a:t>()</a:t>
            </a:r>
            <a:r>
              <a:rPr lang="zh-CN" altLang="en-US" dirty="0">
                <a:solidFill>
                  <a:schemeClr val="tx1">
                    <a:lumMod val="50000"/>
                    <a:lumOff val="50000"/>
                  </a:schemeClr>
                </a:solidFill>
                <a:latin typeface="微软雅黑" pitchFamily="34" charset="-122"/>
                <a:ea typeface="微软雅黑" pitchFamily="34" charset="-122"/>
              </a:rPr>
              <a:t>函数，并将当前工作目录切换到已创建的目录下，一直创建，当遇到</a:t>
            </a:r>
            <a:r>
              <a:rPr lang="en-US" altLang="zh-CN" dirty="0">
                <a:solidFill>
                  <a:schemeClr val="tx1">
                    <a:lumMod val="50000"/>
                    <a:lumOff val="50000"/>
                  </a:schemeClr>
                </a:solidFill>
                <a:latin typeface="微软雅黑" pitchFamily="34" charset="-122"/>
                <a:ea typeface="微软雅黑" pitchFamily="34" charset="-122"/>
              </a:rPr>
              <a:t>’\0’</a:t>
            </a:r>
            <a:r>
              <a:rPr lang="zh-CN" altLang="en-US" dirty="0">
                <a:solidFill>
                  <a:schemeClr val="tx1">
                    <a:lumMod val="50000"/>
                    <a:lumOff val="50000"/>
                  </a:schemeClr>
                </a:solidFill>
                <a:latin typeface="微软雅黑" pitchFamily="34" charset="-122"/>
                <a:ea typeface="微软雅黑" pitchFamily="34" charset="-122"/>
              </a:rPr>
              <a:t>时，退出循环</a:t>
            </a:r>
            <a:endParaRPr lang="en-US" altLang="zh-CN" dirty="0">
              <a:solidFill>
                <a:schemeClr val="tx1">
                  <a:lumMod val="50000"/>
                  <a:lumOff val="50000"/>
                </a:schemeClr>
              </a:solidFill>
              <a:latin typeface="微软雅黑" pitchFamily="34" charset="-122"/>
              <a:ea typeface="微软雅黑" pitchFamily="34" charset="-122"/>
            </a:endParaRPr>
          </a:p>
        </p:txBody>
      </p:sp>
      <p:sp>
        <p:nvSpPr>
          <p:cNvPr id="85" name="L 形 84"/>
          <p:cNvSpPr/>
          <p:nvPr/>
        </p:nvSpPr>
        <p:spPr>
          <a:xfrm rot="5400000">
            <a:off x="5007036" y="1333845"/>
            <a:ext cx="458552" cy="393915"/>
          </a:xfrm>
          <a:prstGeom prst="corner">
            <a:avLst>
              <a:gd name="adj1" fmla="val 25014"/>
              <a:gd name="adj2" fmla="val 2354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endParaRPr>
          </a:p>
        </p:txBody>
      </p:sp>
      <p:sp>
        <p:nvSpPr>
          <p:cNvPr id="86" name="L 形 85"/>
          <p:cNvSpPr/>
          <p:nvPr/>
        </p:nvSpPr>
        <p:spPr>
          <a:xfrm rot="16200000">
            <a:off x="9864254" y="5220451"/>
            <a:ext cx="458552" cy="393915"/>
          </a:xfrm>
          <a:prstGeom prst="corner">
            <a:avLst>
              <a:gd name="adj1" fmla="val 25014"/>
              <a:gd name="adj2" fmla="val 2354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endParaRPr>
          </a:p>
        </p:txBody>
      </p:sp>
      <p:sp>
        <p:nvSpPr>
          <p:cNvPr id="19" name="文本框 18"/>
          <p:cNvSpPr txBox="1"/>
          <p:nvPr/>
        </p:nvSpPr>
        <p:spPr>
          <a:xfrm>
            <a:off x="3883693" y="174727"/>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latin typeface="微软雅黑" pitchFamily="34" charset="-122"/>
                <a:ea typeface="微软雅黑" pitchFamily="34" charset="-122"/>
              </a:rPr>
              <a:t>其他命令</a:t>
            </a:r>
          </a:p>
        </p:txBody>
      </p:sp>
      <p:sp>
        <p:nvSpPr>
          <p:cNvPr id="2" name="灯片编号占位符 1"/>
          <p:cNvSpPr>
            <a:spLocks noGrp="1"/>
          </p:cNvSpPr>
          <p:nvPr>
            <p:ph type="sldNum" sz="quarter" idx="12"/>
          </p:nvPr>
        </p:nvSpPr>
        <p:spPr/>
        <p:txBody>
          <a:bodyPr/>
          <a:lstStyle/>
          <a:p>
            <a:fld id="{D5735EE2-985B-4B4E-9F4E-44985C39245F}" type="slidenum">
              <a:rPr lang="zh-CN" altLang="en-US" smtClean="0"/>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4ACA68A-1B5F-4D08-B802-98F6BFEE7120}"/>
              </a:ext>
            </a:extLst>
          </p:cNvPr>
          <p:cNvPicPr>
            <a:picLocks noChangeAspect="1"/>
          </p:cNvPicPr>
          <p:nvPr/>
        </p:nvPicPr>
        <p:blipFill>
          <a:blip r:embed="rId2"/>
          <a:stretch>
            <a:fillRect/>
          </a:stretch>
        </p:blipFill>
        <p:spPr>
          <a:xfrm>
            <a:off x="3698363" y="813487"/>
            <a:ext cx="3060857" cy="1759040"/>
          </a:xfrm>
          <a:prstGeom prst="rect">
            <a:avLst/>
          </a:prstGeom>
        </p:spPr>
      </p:pic>
      <p:pic>
        <p:nvPicPr>
          <p:cNvPr id="4" name="图片 3">
            <a:extLst>
              <a:ext uri="{FF2B5EF4-FFF2-40B4-BE49-F238E27FC236}">
                <a16:creationId xmlns:a16="http://schemas.microsoft.com/office/drawing/2014/main" id="{1BDD9588-00F1-47A1-9CB2-CC7D72183689}"/>
              </a:ext>
            </a:extLst>
          </p:cNvPr>
          <p:cNvPicPr>
            <a:picLocks noChangeAspect="1"/>
          </p:cNvPicPr>
          <p:nvPr/>
        </p:nvPicPr>
        <p:blipFill>
          <a:blip r:embed="rId3"/>
          <a:stretch>
            <a:fillRect/>
          </a:stretch>
        </p:blipFill>
        <p:spPr>
          <a:xfrm>
            <a:off x="3791538" y="2436600"/>
            <a:ext cx="4159464" cy="4134062"/>
          </a:xfrm>
          <a:prstGeom prst="rect">
            <a:avLst/>
          </a:prstGeom>
        </p:spPr>
      </p:pic>
      <p:sp>
        <p:nvSpPr>
          <p:cNvPr id="15" name="TextBox 5"/>
          <p:cNvSpPr txBox="1"/>
          <p:nvPr/>
        </p:nvSpPr>
        <p:spPr>
          <a:xfrm>
            <a:off x="1225273" y="1357478"/>
            <a:ext cx="2502673" cy="502445"/>
          </a:xfrm>
          <a:prstGeom prst="rect">
            <a:avLst/>
          </a:prstGeom>
          <a:noFill/>
        </p:spPr>
        <p:txBody>
          <a:bodyPr wrap="none" rtlCol="0">
            <a:spAutoFit/>
          </a:bodyPr>
          <a:lstStyle/>
          <a:p>
            <a:pPr fontAlgn="base">
              <a:spcBef>
                <a:spcPct val="0"/>
              </a:spcBef>
              <a:spcAft>
                <a:spcPct val="0"/>
              </a:spcAft>
            </a:pPr>
            <a:r>
              <a:rPr lang="en-US" altLang="zh-CN" sz="2665" b="1" dirty="0" err="1">
                <a:solidFill>
                  <a:schemeClr val="tx2"/>
                </a:solidFill>
                <a:latin typeface="微软雅黑" pitchFamily="34" charset="-122"/>
                <a:ea typeface="微软雅黑" pitchFamily="34" charset="-122"/>
              </a:rPr>
              <a:t>lrmdir&amp;rmdir</a:t>
            </a:r>
            <a:endParaRPr lang="zh-CN" altLang="en-US" sz="2665" b="1" dirty="0">
              <a:solidFill>
                <a:schemeClr val="tx2"/>
              </a:solidFill>
              <a:latin typeface="微软雅黑" pitchFamily="34" charset="-122"/>
              <a:ea typeface="微软雅黑" pitchFamily="34" charset="-122"/>
            </a:endParaRPr>
          </a:p>
        </p:txBody>
      </p:sp>
      <p:sp>
        <p:nvSpPr>
          <p:cNvPr id="16" name="TextBox 64"/>
          <p:cNvSpPr txBox="1"/>
          <p:nvPr/>
        </p:nvSpPr>
        <p:spPr>
          <a:xfrm>
            <a:off x="1062229" y="2173992"/>
            <a:ext cx="3776765" cy="472117"/>
          </a:xfrm>
          <a:prstGeom prst="rect">
            <a:avLst/>
          </a:prstGeom>
          <a:noFill/>
        </p:spPr>
        <p:txBody>
          <a:bodyPr wrap="square" rtlCol="0">
            <a:spAutoFit/>
          </a:bodyPr>
          <a:lstStyle/>
          <a:p>
            <a:pPr fontAlgn="base">
              <a:lnSpc>
                <a:spcPct val="150000"/>
              </a:lnSpc>
              <a:spcBef>
                <a:spcPct val="0"/>
              </a:spcBef>
              <a:spcAft>
                <a:spcPct val="0"/>
              </a:spcAft>
            </a:pPr>
            <a:r>
              <a:rPr lang="zh-CN" altLang="en-US" sz="1865" dirty="0">
                <a:solidFill>
                  <a:schemeClr val="tx1">
                    <a:lumMod val="50000"/>
                    <a:lumOff val="50000"/>
                  </a:schemeClr>
                </a:solidFill>
                <a:latin typeface="微软雅黑" pitchFamily="34" charset="-122"/>
                <a:ea typeface="微软雅黑" pitchFamily="34" charset="-122"/>
              </a:rPr>
              <a:t>调用</a:t>
            </a:r>
            <a:r>
              <a:rPr lang="en-US" altLang="zh-CN" sz="1865" dirty="0" err="1">
                <a:solidFill>
                  <a:schemeClr val="tx1">
                    <a:lumMod val="50000"/>
                    <a:lumOff val="50000"/>
                  </a:schemeClr>
                </a:solidFill>
                <a:latin typeface="微软雅黑" pitchFamily="34" charset="-122"/>
                <a:ea typeface="微软雅黑" pitchFamily="34" charset="-122"/>
              </a:rPr>
              <a:t>deletedir</a:t>
            </a:r>
            <a:r>
              <a:rPr lang="zh-CN" altLang="en-US" sz="1865" dirty="0">
                <a:solidFill>
                  <a:schemeClr val="tx1">
                    <a:lumMod val="50000"/>
                    <a:lumOff val="50000"/>
                  </a:schemeClr>
                </a:solidFill>
                <a:latin typeface="微软雅黑" pitchFamily="34" charset="-122"/>
                <a:ea typeface="微软雅黑" pitchFamily="34" charset="-122"/>
              </a:rPr>
              <a:t>函数</a:t>
            </a:r>
          </a:p>
        </p:txBody>
      </p:sp>
      <p:sp>
        <p:nvSpPr>
          <p:cNvPr id="21" name="文本框 20"/>
          <p:cNvSpPr txBox="1"/>
          <p:nvPr/>
        </p:nvSpPr>
        <p:spPr>
          <a:xfrm>
            <a:off x="3883693" y="174727"/>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latin typeface="微软雅黑" pitchFamily="34" charset="-122"/>
                <a:ea typeface="微软雅黑" pitchFamily="34" charset="-122"/>
              </a:rPr>
              <a:t>其他命令</a:t>
            </a:r>
          </a:p>
        </p:txBody>
      </p:sp>
      <p:sp>
        <p:nvSpPr>
          <p:cNvPr id="2" name="灯片编号占位符 1"/>
          <p:cNvSpPr>
            <a:spLocks noGrp="1"/>
          </p:cNvSpPr>
          <p:nvPr>
            <p:ph type="sldNum" sz="quarter" idx="12"/>
          </p:nvPr>
        </p:nvSpPr>
        <p:spPr/>
        <p:txBody>
          <a:bodyPr/>
          <a:lstStyle/>
          <a:p>
            <a:fld id="{D5735EE2-985B-4B4E-9F4E-44985C39245F}" type="slidenum">
              <a:rPr lang="zh-CN" altLang="en-US" smtClean="0"/>
              <a:t>19</a:t>
            </a:fld>
            <a:endParaRPr lang="zh-CN" altLang="en-US"/>
          </a:p>
        </p:txBody>
      </p:sp>
      <p:sp>
        <p:nvSpPr>
          <p:cNvPr id="22" name="Freeform 72">
            <a:extLst>
              <a:ext uri="{FF2B5EF4-FFF2-40B4-BE49-F238E27FC236}">
                <a16:creationId xmlns:a16="http://schemas.microsoft.com/office/drawing/2014/main" id="{1D918EF9-AC65-44DC-84BB-4A742B19EAC2}"/>
              </a:ext>
            </a:extLst>
          </p:cNvPr>
          <p:cNvSpPr/>
          <p:nvPr/>
        </p:nvSpPr>
        <p:spPr bwMode="auto">
          <a:xfrm>
            <a:off x="1787205" y="2951834"/>
            <a:ext cx="2096488" cy="2094417"/>
          </a:xfrm>
          <a:custGeom>
            <a:avLst/>
            <a:gdLst>
              <a:gd name="T0" fmla="*/ 0 w 329"/>
              <a:gd name="T1" fmla="*/ 164 h 329"/>
              <a:gd name="T2" fmla="*/ 0 w 329"/>
              <a:gd name="T3" fmla="*/ 164 h 329"/>
              <a:gd name="T4" fmla="*/ 164 w 329"/>
              <a:gd name="T5" fmla="*/ 0 h 329"/>
              <a:gd name="T6" fmla="*/ 329 w 329"/>
              <a:gd name="T7" fmla="*/ 0 h 329"/>
              <a:gd name="T8" fmla="*/ 329 w 329"/>
              <a:gd name="T9" fmla="*/ 164 h 329"/>
              <a:gd name="T10" fmla="*/ 164 w 329"/>
              <a:gd name="T11" fmla="*/ 329 h 329"/>
              <a:gd name="T12" fmla="*/ 164 w 329"/>
              <a:gd name="T13" fmla="*/ 329 h 329"/>
              <a:gd name="T14" fmla="*/ 0 w 329"/>
              <a:gd name="T15" fmla="*/ 164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 h="329">
                <a:moveTo>
                  <a:pt x="0" y="164"/>
                </a:moveTo>
                <a:cubicBezTo>
                  <a:pt x="0" y="164"/>
                  <a:pt x="0" y="164"/>
                  <a:pt x="0" y="164"/>
                </a:cubicBezTo>
                <a:cubicBezTo>
                  <a:pt x="0" y="74"/>
                  <a:pt x="74" y="0"/>
                  <a:pt x="164" y="0"/>
                </a:cubicBezTo>
                <a:cubicBezTo>
                  <a:pt x="329" y="0"/>
                  <a:pt x="329" y="0"/>
                  <a:pt x="329" y="0"/>
                </a:cubicBezTo>
                <a:cubicBezTo>
                  <a:pt x="329" y="164"/>
                  <a:pt x="329" y="164"/>
                  <a:pt x="329" y="164"/>
                </a:cubicBezTo>
                <a:cubicBezTo>
                  <a:pt x="329" y="255"/>
                  <a:pt x="255" y="329"/>
                  <a:pt x="164" y="329"/>
                </a:cubicBezTo>
                <a:cubicBezTo>
                  <a:pt x="164" y="329"/>
                  <a:pt x="164" y="329"/>
                  <a:pt x="164" y="329"/>
                </a:cubicBezTo>
                <a:cubicBezTo>
                  <a:pt x="74" y="329"/>
                  <a:pt x="0" y="255"/>
                  <a:pt x="0" y="164"/>
                </a:cubicBezTo>
                <a:close/>
              </a:path>
            </a:pathLst>
          </a:custGeom>
          <a:solidFill>
            <a:schemeClr val="accent1"/>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23" name="Freeform 73">
            <a:extLst>
              <a:ext uri="{FF2B5EF4-FFF2-40B4-BE49-F238E27FC236}">
                <a16:creationId xmlns:a16="http://schemas.microsoft.com/office/drawing/2014/main" id="{C9F533B5-192C-446D-ADC7-2D2B76F4284B}"/>
              </a:ext>
            </a:extLst>
          </p:cNvPr>
          <p:cNvSpPr/>
          <p:nvPr/>
        </p:nvSpPr>
        <p:spPr bwMode="auto">
          <a:xfrm>
            <a:off x="100496" y="2951834"/>
            <a:ext cx="2088209" cy="2094417"/>
          </a:xfrm>
          <a:custGeom>
            <a:avLst/>
            <a:gdLst>
              <a:gd name="T0" fmla="*/ 0 w 328"/>
              <a:gd name="T1" fmla="*/ 164 h 329"/>
              <a:gd name="T2" fmla="*/ 0 w 328"/>
              <a:gd name="T3" fmla="*/ 164 h 329"/>
              <a:gd name="T4" fmla="*/ 164 w 328"/>
              <a:gd name="T5" fmla="*/ 0 h 329"/>
              <a:gd name="T6" fmla="*/ 328 w 328"/>
              <a:gd name="T7" fmla="*/ 0 h 329"/>
              <a:gd name="T8" fmla="*/ 328 w 328"/>
              <a:gd name="T9" fmla="*/ 164 h 329"/>
              <a:gd name="T10" fmla="*/ 164 w 328"/>
              <a:gd name="T11" fmla="*/ 329 h 329"/>
              <a:gd name="T12" fmla="*/ 164 w 328"/>
              <a:gd name="T13" fmla="*/ 329 h 329"/>
              <a:gd name="T14" fmla="*/ 0 w 328"/>
              <a:gd name="T15" fmla="*/ 164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 h="329">
                <a:moveTo>
                  <a:pt x="0" y="164"/>
                </a:moveTo>
                <a:cubicBezTo>
                  <a:pt x="0" y="164"/>
                  <a:pt x="0" y="164"/>
                  <a:pt x="0" y="164"/>
                </a:cubicBezTo>
                <a:cubicBezTo>
                  <a:pt x="0" y="74"/>
                  <a:pt x="74" y="0"/>
                  <a:pt x="164" y="0"/>
                </a:cubicBezTo>
                <a:cubicBezTo>
                  <a:pt x="328" y="0"/>
                  <a:pt x="328" y="0"/>
                  <a:pt x="328" y="0"/>
                </a:cubicBezTo>
                <a:cubicBezTo>
                  <a:pt x="328" y="164"/>
                  <a:pt x="328" y="164"/>
                  <a:pt x="328" y="164"/>
                </a:cubicBezTo>
                <a:cubicBezTo>
                  <a:pt x="328" y="255"/>
                  <a:pt x="254" y="329"/>
                  <a:pt x="164" y="329"/>
                </a:cubicBezTo>
                <a:cubicBezTo>
                  <a:pt x="164" y="329"/>
                  <a:pt x="164" y="329"/>
                  <a:pt x="164" y="329"/>
                </a:cubicBezTo>
                <a:cubicBezTo>
                  <a:pt x="74" y="329"/>
                  <a:pt x="0" y="255"/>
                  <a:pt x="0" y="164"/>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24" name="Freeform 75">
            <a:extLst>
              <a:ext uri="{FF2B5EF4-FFF2-40B4-BE49-F238E27FC236}">
                <a16:creationId xmlns:a16="http://schemas.microsoft.com/office/drawing/2014/main" id="{E39643B6-AA11-4614-BBEC-C9E2EDC1711B}"/>
              </a:ext>
            </a:extLst>
          </p:cNvPr>
          <p:cNvSpPr/>
          <p:nvPr/>
        </p:nvSpPr>
        <p:spPr bwMode="auto">
          <a:xfrm>
            <a:off x="1992095" y="3117402"/>
            <a:ext cx="285603" cy="1585300"/>
          </a:xfrm>
          <a:custGeom>
            <a:avLst/>
            <a:gdLst>
              <a:gd name="T0" fmla="*/ 45 w 45"/>
              <a:gd name="T1" fmla="*/ 0 h 249"/>
              <a:gd name="T2" fmla="*/ 45 w 45"/>
              <a:gd name="T3" fmla="*/ 139 h 249"/>
              <a:gd name="T4" fmla="*/ 11 w 45"/>
              <a:gd name="T5" fmla="*/ 249 h 249"/>
              <a:gd name="T6" fmla="*/ 0 w 45"/>
              <a:gd name="T7" fmla="*/ 235 h 249"/>
              <a:gd name="T8" fmla="*/ 0 w 45"/>
              <a:gd name="T9" fmla="*/ 235 h 249"/>
              <a:gd name="T10" fmla="*/ 31 w 45"/>
              <a:gd name="T11" fmla="*/ 138 h 249"/>
              <a:gd name="T12" fmla="*/ 31 w 45"/>
              <a:gd name="T13" fmla="*/ 9 h 249"/>
              <a:gd name="T14" fmla="*/ 45 w 45"/>
              <a:gd name="T15" fmla="*/ 0 h 2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249">
                <a:moveTo>
                  <a:pt x="45" y="0"/>
                </a:moveTo>
                <a:cubicBezTo>
                  <a:pt x="45" y="139"/>
                  <a:pt x="45" y="139"/>
                  <a:pt x="45" y="139"/>
                </a:cubicBezTo>
                <a:cubicBezTo>
                  <a:pt x="45" y="181"/>
                  <a:pt x="32" y="220"/>
                  <a:pt x="11" y="249"/>
                </a:cubicBezTo>
                <a:cubicBezTo>
                  <a:pt x="7" y="245"/>
                  <a:pt x="3" y="240"/>
                  <a:pt x="0" y="235"/>
                </a:cubicBezTo>
                <a:cubicBezTo>
                  <a:pt x="0" y="235"/>
                  <a:pt x="0" y="235"/>
                  <a:pt x="0" y="235"/>
                </a:cubicBezTo>
                <a:cubicBezTo>
                  <a:pt x="20" y="208"/>
                  <a:pt x="31" y="175"/>
                  <a:pt x="31" y="138"/>
                </a:cubicBezTo>
                <a:cubicBezTo>
                  <a:pt x="31" y="9"/>
                  <a:pt x="31" y="9"/>
                  <a:pt x="31" y="9"/>
                </a:cubicBezTo>
                <a:cubicBezTo>
                  <a:pt x="36" y="6"/>
                  <a:pt x="40" y="3"/>
                  <a:pt x="45" y="0"/>
                </a:cubicBezTo>
                <a:close/>
              </a:path>
            </a:pathLst>
          </a:custGeom>
          <a:solidFill>
            <a:schemeClr val="tx1">
              <a:lumMod val="75000"/>
              <a:lumOff val="25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25" name="TextBox 1106">
            <a:extLst>
              <a:ext uri="{FF2B5EF4-FFF2-40B4-BE49-F238E27FC236}">
                <a16:creationId xmlns:a16="http://schemas.microsoft.com/office/drawing/2014/main" id="{6D39673D-1A2A-40AE-A41F-181C3183B636}"/>
              </a:ext>
            </a:extLst>
          </p:cNvPr>
          <p:cNvSpPr txBox="1"/>
          <p:nvPr/>
        </p:nvSpPr>
        <p:spPr>
          <a:xfrm>
            <a:off x="270279" y="3768209"/>
            <a:ext cx="1432151" cy="461665"/>
          </a:xfrm>
          <a:prstGeom prst="rect">
            <a:avLst/>
          </a:prstGeom>
          <a:noFill/>
        </p:spPr>
        <p:txBody>
          <a:bodyPr wrap="square" rtlCol="0">
            <a:spAutoFit/>
          </a:bodyPr>
          <a:lstStyle/>
          <a:p>
            <a:pPr fontAlgn="base">
              <a:spcBef>
                <a:spcPct val="0"/>
              </a:spcBef>
              <a:spcAft>
                <a:spcPct val="0"/>
              </a:spcAft>
            </a:pPr>
            <a:r>
              <a:rPr lang="zh-CN" altLang="en-US" sz="2400" b="1" dirty="0">
                <a:solidFill>
                  <a:schemeClr val="bg1"/>
                </a:solidFill>
              </a:rPr>
              <a:t>绝对路径</a:t>
            </a:r>
          </a:p>
        </p:txBody>
      </p:sp>
      <p:sp>
        <p:nvSpPr>
          <p:cNvPr id="26" name="TextBox 115">
            <a:extLst>
              <a:ext uri="{FF2B5EF4-FFF2-40B4-BE49-F238E27FC236}">
                <a16:creationId xmlns:a16="http://schemas.microsoft.com/office/drawing/2014/main" id="{FE765979-10A9-4693-8DF8-94C7EC308306}"/>
              </a:ext>
            </a:extLst>
          </p:cNvPr>
          <p:cNvSpPr txBox="1"/>
          <p:nvPr/>
        </p:nvSpPr>
        <p:spPr>
          <a:xfrm>
            <a:off x="2400424" y="3767742"/>
            <a:ext cx="1432151" cy="461665"/>
          </a:xfrm>
          <a:prstGeom prst="rect">
            <a:avLst/>
          </a:prstGeom>
          <a:noFill/>
        </p:spPr>
        <p:txBody>
          <a:bodyPr wrap="square" rtlCol="0">
            <a:spAutoFit/>
          </a:bodyPr>
          <a:lstStyle/>
          <a:p>
            <a:pPr fontAlgn="base">
              <a:spcBef>
                <a:spcPct val="0"/>
              </a:spcBef>
              <a:spcAft>
                <a:spcPct val="0"/>
              </a:spcAft>
            </a:pPr>
            <a:r>
              <a:rPr lang="zh-CN" altLang="en-US" sz="2400" b="1" dirty="0">
                <a:solidFill>
                  <a:schemeClr val="bg1"/>
                </a:solidFill>
              </a:rPr>
              <a:t>相对路径</a:t>
            </a:r>
          </a:p>
        </p:txBody>
      </p:sp>
      <p:sp>
        <p:nvSpPr>
          <p:cNvPr id="27" name="矩形 1">
            <a:extLst>
              <a:ext uri="{FF2B5EF4-FFF2-40B4-BE49-F238E27FC236}">
                <a16:creationId xmlns:a16="http://schemas.microsoft.com/office/drawing/2014/main" id="{6E9551CC-5116-405A-B5CD-3F9C31418417}"/>
              </a:ext>
            </a:extLst>
          </p:cNvPr>
          <p:cNvSpPr>
            <a:spLocks noChangeArrowheads="1"/>
          </p:cNvSpPr>
          <p:nvPr/>
        </p:nvSpPr>
        <p:spPr bwMode="auto">
          <a:xfrm>
            <a:off x="6339840" y="1349430"/>
            <a:ext cx="4246880" cy="2264851"/>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just" fontAlgn="base">
              <a:lnSpc>
                <a:spcPct val="150000"/>
              </a:lnSpc>
              <a:spcBef>
                <a:spcPct val="0"/>
              </a:spcBef>
              <a:spcAft>
                <a:spcPct val="0"/>
              </a:spcAft>
            </a:pPr>
            <a:r>
              <a:rPr lang="zh-CN" altLang="en-US" sz="1600" dirty="0">
                <a:solidFill>
                  <a:schemeClr val="tx1">
                    <a:lumMod val="50000"/>
                    <a:lumOff val="50000"/>
                  </a:schemeClr>
                </a:solidFill>
                <a:latin typeface="微软雅黑" pitchFamily="34" charset="-122"/>
                <a:ea typeface="微软雅黑" pitchFamily="34" charset="-122"/>
              </a:rPr>
              <a:t>调用</a:t>
            </a:r>
            <a:r>
              <a:rPr lang="en-US" altLang="zh-CN" sz="1600" dirty="0" err="1">
                <a:solidFill>
                  <a:schemeClr val="tx1">
                    <a:lumMod val="50000"/>
                    <a:lumOff val="50000"/>
                  </a:schemeClr>
                </a:solidFill>
                <a:latin typeface="微软雅黑" pitchFamily="34" charset="-122"/>
                <a:ea typeface="微软雅黑" pitchFamily="34" charset="-122"/>
              </a:rPr>
              <a:t>deletedir</a:t>
            </a:r>
            <a:r>
              <a:rPr lang="zh-CN" altLang="en-US" sz="1600" dirty="0">
                <a:solidFill>
                  <a:schemeClr val="tx1">
                    <a:lumMod val="50000"/>
                    <a:lumOff val="50000"/>
                  </a:schemeClr>
                </a:solidFill>
                <a:latin typeface="微软雅黑" pitchFamily="34" charset="-122"/>
                <a:ea typeface="微软雅黑" pitchFamily="34" charset="-122"/>
              </a:rPr>
              <a:t>函数，首先判断是绝对路径还是相对路径，如果是绝对路径，先</a:t>
            </a:r>
            <a:r>
              <a:rPr lang="en-US" altLang="zh-CN" sz="1600" dirty="0" err="1">
                <a:solidFill>
                  <a:schemeClr val="tx1">
                    <a:lumMod val="50000"/>
                    <a:lumOff val="50000"/>
                  </a:schemeClr>
                </a:solidFill>
                <a:latin typeface="微软雅黑" pitchFamily="34" charset="-122"/>
                <a:ea typeface="微软雅黑" pitchFamily="34" charset="-122"/>
              </a:rPr>
              <a:t>getcwd</a:t>
            </a:r>
            <a:r>
              <a:rPr lang="zh-CN" altLang="en-US" sz="1600" dirty="0">
                <a:solidFill>
                  <a:schemeClr val="tx1">
                    <a:lumMod val="50000"/>
                    <a:lumOff val="50000"/>
                  </a:schemeClr>
                </a:solidFill>
                <a:latin typeface="微软雅黑" pitchFamily="34" charset="-122"/>
                <a:ea typeface="微软雅黑" pitchFamily="34" charset="-122"/>
              </a:rPr>
              <a:t>，赋值给</a:t>
            </a:r>
            <a:r>
              <a:rPr lang="en-US" altLang="zh-CN" sz="1600" dirty="0" err="1">
                <a:solidFill>
                  <a:schemeClr val="tx1">
                    <a:lumMod val="50000"/>
                    <a:lumOff val="50000"/>
                  </a:schemeClr>
                </a:solidFill>
                <a:latin typeface="微软雅黑" pitchFamily="34" charset="-122"/>
                <a:ea typeface="微软雅黑" pitchFamily="34" charset="-122"/>
              </a:rPr>
              <a:t>buf</a:t>
            </a:r>
            <a:r>
              <a:rPr lang="zh-CN" altLang="en-US" sz="1600" dirty="0">
                <a:solidFill>
                  <a:schemeClr val="tx1">
                    <a:lumMod val="50000"/>
                    <a:lumOff val="50000"/>
                  </a:schemeClr>
                </a:solidFill>
                <a:latin typeface="微软雅黑" pitchFamily="34" charset="-122"/>
                <a:ea typeface="微软雅黑" pitchFamily="34" charset="-122"/>
              </a:rPr>
              <a:t>数组，然后再把文件名加在后面，如果是相对路径，就把文件名赋给</a:t>
            </a:r>
            <a:r>
              <a:rPr lang="en-US" altLang="zh-CN" sz="1600" dirty="0" err="1">
                <a:solidFill>
                  <a:schemeClr val="tx1">
                    <a:lumMod val="50000"/>
                    <a:lumOff val="50000"/>
                  </a:schemeClr>
                </a:solidFill>
                <a:latin typeface="微软雅黑" pitchFamily="34" charset="-122"/>
                <a:ea typeface="微软雅黑" pitchFamily="34" charset="-122"/>
              </a:rPr>
              <a:t>buf</a:t>
            </a:r>
            <a:r>
              <a:rPr lang="zh-CN" altLang="en-US" sz="1600" dirty="0">
                <a:solidFill>
                  <a:schemeClr val="tx1">
                    <a:lumMod val="50000"/>
                    <a:lumOff val="50000"/>
                  </a:schemeClr>
                </a:solidFill>
                <a:latin typeface="微软雅黑" pitchFamily="34" charset="-122"/>
                <a:ea typeface="微软雅黑" pitchFamily="34" charset="-122"/>
              </a:rPr>
              <a:t>就好。</a:t>
            </a:r>
            <a:endParaRPr lang="en-US" altLang="zh-CN" sz="1600" dirty="0">
              <a:solidFill>
                <a:schemeClr val="tx1">
                  <a:lumMod val="50000"/>
                  <a:lumOff val="50000"/>
                </a:schemeClr>
              </a:solidFill>
              <a:latin typeface="微软雅黑" pitchFamily="34" charset="-122"/>
              <a:ea typeface="微软雅黑" pitchFamily="34" charset="-122"/>
            </a:endParaRPr>
          </a:p>
          <a:p>
            <a:pPr algn="just" fontAlgn="base">
              <a:lnSpc>
                <a:spcPct val="150000"/>
              </a:lnSpc>
              <a:spcBef>
                <a:spcPct val="0"/>
              </a:spcBef>
              <a:spcAft>
                <a:spcPct val="0"/>
              </a:spcAft>
            </a:pPr>
            <a:r>
              <a:rPr lang="zh-CN" altLang="en-US" sz="1600" dirty="0">
                <a:solidFill>
                  <a:schemeClr val="tx1">
                    <a:lumMod val="50000"/>
                    <a:lumOff val="50000"/>
                  </a:schemeClr>
                </a:solidFill>
                <a:latin typeface="微软雅黑" pitchFamily="34" charset="-122"/>
                <a:ea typeface="微软雅黑" pitchFamily="34" charset="-122"/>
              </a:rPr>
              <a:t>通过循环遍历目录下的文件，如果是文件，直接删除，如果是文件夹，则递归删除。</a:t>
            </a:r>
            <a:endParaRPr lang="en-US" altLang="zh-CN" sz="1600" dirty="0">
              <a:solidFill>
                <a:schemeClr val="tx1">
                  <a:lumMod val="50000"/>
                  <a:lumOff val="50000"/>
                </a:schemeClr>
              </a:solidFill>
              <a:latin typeface="微软雅黑" pitchFamily="34" charset="-122"/>
              <a:ea typeface="微软雅黑" pitchFamily="34" charset="-122"/>
            </a:endParaRPr>
          </a:p>
        </p:txBody>
      </p:sp>
      <p:sp>
        <p:nvSpPr>
          <p:cNvPr id="28" name="L 形 27">
            <a:extLst>
              <a:ext uri="{FF2B5EF4-FFF2-40B4-BE49-F238E27FC236}">
                <a16:creationId xmlns:a16="http://schemas.microsoft.com/office/drawing/2014/main" id="{AA45D275-5AC3-4060-A6DA-7A197AEB8BEF}"/>
              </a:ext>
            </a:extLst>
          </p:cNvPr>
          <p:cNvSpPr/>
          <p:nvPr/>
        </p:nvSpPr>
        <p:spPr>
          <a:xfrm rot="5400000">
            <a:off x="6185596" y="1365731"/>
            <a:ext cx="458552" cy="393915"/>
          </a:xfrm>
          <a:prstGeom prst="corner">
            <a:avLst>
              <a:gd name="adj1" fmla="val 25014"/>
              <a:gd name="adj2" fmla="val 2354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endParaRPr>
          </a:p>
        </p:txBody>
      </p:sp>
      <p:sp>
        <p:nvSpPr>
          <p:cNvPr id="29" name="L 形 28">
            <a:extLst>
              <a:ext uri="{FF2B5EF4-FFF2-40B4-BE49-F238E27FC236}">
                <a16:creationId xmlns:a16="http://schemas.microsoft.com/office/drawing/2014/main" id="{7CA10906-3F8C-4C15-A5C1-2117DCCD872D}"/>
              </a:ext>
            </a:extLst>
          </p:cNvPr>
          <p:cNvSpPr/>
          <p:nvPr/>
        </p:nvSpPr>
        <p:spPr>
          <a:xfrm rot="16200000">
            <a:off x="10282413" y="3342960"/>
            <a:ext cx="458552" cy="393915"/>
          </a:xfrm>
          <a:prstGeom prst="corner">
            <a:avLst>
              <a:gd name="adj1" fmla="val 25014"/>
              <a:gd name="adj2" fmla="val 2354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32345" y="115746"/>
            <a:ext cx="8727311" cy="1015663"/>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6000" b="1" dirty="0">
                <a:solidFill>
                  <a:schemeClr val="bg1"/>
                </a:solidFill>
                <a:latin typeface="微软雅黑" pitchFamily="34" charset="-122"/>
                <a:ea typeface="微软雅黑" pitchFamily="34" charset="-122"/>
              </a:rPr>
              <a:t>目录</a:t>
            </a:r>
          </a:p>
        </p:txBody>
      </p:sp>
      <p:sp>
        <p:nvSpPr>
          <p:cNvPr id="9" name="文本框 8"/>
          <p:cNvSpPr txBox="1"/>
          <p:nvPr/>
        </p:nvSpPr>
        <p:spPr>
          <a:xfrm>
            <a:off x="4994862" y="2125447"/>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solidFill>
                  <a:schemeClr val="accent1"/>
                </a:solidFill>
                <a:latin typeface="微软雅黑" pitchFamily="34" charset="-122"/>
                <a:ea typeface="微软雅黑" pitchFamily="34" charset="-122"/>
              </a:rPr>
              <a:t>基本架构</a:t>
            </a:r>
          </a:p>
        </p:txBody>
      </p:sp>
      <p:sp>
        <p:nvSpPr>
          <p:cNvPr id="10" name="文本框 9"/>
          <p:cNvSpPr txBox="1"/>
          <p:nvPr/>
        </p:nvSpPr>
        <p:spPr>
          <a:xfrm>
            <a:off x="4994862" y="3229678"/>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solidFill>
                  <a:schemeClr val="accent1"/>
                </a:solidFill>
                <a:latin typeface="微软雅黑" pitchFamily="34" charset="-122"/>
                <a:ea typeface="微软雅黑" pitchFamily="34" charset="-122"/>
              </a:rPr>
              <a:t>核心功能思路</a:t>
            </a:r>
          </a:p>
        </p:txBody>
      </p:sp>
      <p:sp>
        <p:nvSpPr>
          <p:cNvPr id="11" name="文本框 10"/>
          <p:cNvSpPr txBox="1"/>
          <p:nvPr/>
        </p:nvSpPr>
        <p:spPr>
          <a:xfrm>
            <a:off x="4994862" y="4333909"/>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solidFill>
                  <a:schemeClr val="accent1"/>
                </a:solidFill>
                <a:latin typeface="微软雅黑" pitchFamily="34" charset="-122"/>
                <a:ea typeface="微软雅黑" pitchFamily="34" charset="-122"/>
              </a:rPr>
              <a:t>拓展功能</a:t>
            </a:r>
          </a:p>
        </p:txBody>
      </p:sp>
      <p:sp>
        <p:nvSpPr>
          <p:cNvPr id="12" name="文本框 11"/>
          <p:cNvSpPr txBox="1"/>
          <p:nvPr/>
        </p:nvSpPr>
        <p:spPr>
          <a:xfrm>
            <a:off x="4994862" y="5438140"/>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solidFill>
                  <a:schemeClr val="accent1"/>
                </a:solidFill>
                <a:latin typeface="微软雅黑" pitchFamily="34" charset="-122"/>
                <a:ea typeface="微软雅黑" pitchFamily="34" charset="-122"/>
              </a:rPr>
              <a:t>代码与测试展示</a:t>
            </a:r>
          </a:p>
        </p:txBody>
      </p:sp>
      <p:sp>
        <p:nvSpPr>
          <p:cNvPr id="4" name="灯片编号占位符 3"/>
          <p:cNvSpPr>
            <a:spLocks noGrp="1"/>
          </p:cNvSpPr>
          <p:nvPr>
            <p:ph type="sldNum" sz="quarter" idx="4294967295"/>
          </p:nvPr>
        </p:nvSpPr>
        <p:spPr>
          <a:xfrm>
            <a:off x="8610600" y="6356350"/>
            <a:ext cx="2743200" cy="365125"/>
          </a:xfrm>
        </p:spPr>
        <p:txBody>
          <a:bodyPr/>
          <a:lstStyle/>
          <a:p>
            <a:fld id="{D5735EE2-985B-4B4E-9F4E-44985C39245F}"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9"/>
          <p:cNvGrpSpPr/>
          <p:nvPr/>
        </p:nvGrpSpPr>
        <p:grpSpPr>
          <a:xfrm>
            <a:off x="0" y="1889667"/>
            <a:ext cx="10596880" cy="91534"/>
            <a:chOff x="1979110" y="1976132"/>
            <a:chExt cx="2021386" cy="71438"/>
          </a:xfrm>
          <a:solidFill>
            <a:schemeClr val="tx1">
              <a:lumMod val="50000"/>
              <a:lumOff val="50000"/>
            </a:schemeClr>
          </a:solidFill>
        </p:grpSpPr>
        <p:cxnSp>
          <p:nvCxnSpPr>
            <p:cNvPr id="23" name="直接连接符 22"/>
            <p:cNvCxnSpPr/>
            <p:nvPr/>
          </p:nvCxnSpPr>
          <p:spPr>
            <a:xfrm>
              <a:off x="2000232" y="2005523"/>
              <a:ext cx="2000264" cy="1588"/>
            </a:xfrm>
            <a:prstGeom prst="line">
              <a:avLst/>
            </a:prstGeom>
            <a:grpFill/>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1979110" y="1976132"/>
              <a:ext cx="71438" cy="71438"/>
            </a:xfrm>
            <a:prstGeom prst="ellipse">
              <a:avLst/>
            </a:prstGeom>
            <a:grp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EFA00"/>
                </a:solidFill>
                <a:latin typeface="微软雅黑" pitchFamily="34" charset="-122"/>
                <a:ea typeface="微软雅黑" pitchFamily="34" charset="-122"/>
              </a:endParaRPr>
            </a:p>
          </p:txBody>
        </p:sp>
      </p:grpSp>
      <p:sp>
        <p:nvSpPr>
          <p:cNvPr id="21" name="TextBox 14"/>
          <p:cNvSpPr txBox="1"/>
          <p:nvPr/>
        </p:nvSpPr>
        <p:spPr>
          <a:xfrm>
            <a:off x="281244" y="1366446"/>
            <a:ext cx="2614355" cy="523220"/>
          </a:xfrm>
          <a:prstGeom prst="rect">
            <a:avLst/>
          </a:prstGeom>
          <a:noFill/>
        </p:spPr>
        <p:txBody>
          <a:bodyPr wrap="square" rtlCol="0">
            <a:spAutoFit/>
          </a:bodyPr>
          <a:lstStyle/>
          <a:p>
            <a:pPr algn="ctr"/>
            <a:r>
              <a:rPr lang="en-US" altLang="zh-CN" sz="2800" b="1" dirty="0" err="1">
                <a:solidFill>
                  <a:schemeClr val="tx2"/>
                </a:solidFill>
                <a:latin typeface="微软雅黑" pitchFamily="34" charset="-122"/>
                <a:ea typeface="微软雅黑" pitchFamily="34" charset="-122"/>
              </a:rPr>
              <a:t>lpwd&amp;pwd</a:t>
            </a:r>
            <a:endParaRPr lang="zh-CN" altLang="en-US" sz="2800" b="1" dirty="0">
              <a:solidFill>
                <a:schemeClr val="tx2"/>
              </a:solidFill>
              <a:latin typeface="微软雅黑" pitchFamily="34" charset="-122"/>
              <a:ea typeface="微软雅黑" pitchFamily="34" charset="-122"/>
            </a:endParaRPr>
          </a:p>
        </p:txBody>
      </p:sp>
      <p:sp>
        <p:nvSpPr>
          <p:cNvPr id="22" name="矩形 21"/>
          <p:cNvSpPr>
            <a:spLocks noChangeArrowheads="1"/>
          </p:cNvSpPr>
          <p:nvPr/>
        </p:nvSpPr>
        <p:spPr bwMode="auto">
          <a:xfrm>
            <a:off x="3457643" y="1371452"/>
            <a:ext cx="32099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2000" dirty="0">
                <a:solidFill>
                  <a:schemeClr val="tx1">
                    <a:lumMod val="50000"/>
                    <a:lumOff val="50000"/>
                  </a:schemeClr>
                </a:solidFill>
                <a:latin typeface="微软雅黑" pitchFamily="34" charset="-122"/>
                <a:ea typeface="微软雅黑" pitchFamily="34" charset="-122"/>
              </a:rPr>
              <a:t>调用</a:t>
            </a:r>
            <a:r>
              <a:rPr lang="en-US" altLang="zh-CN" sz="2000" dirty="0" err="1">
                <a:solidFill>
                  <a:schemeClr val="tx1">
                    <a:lumMod val="50000"/>
                    <a:lumOff val="50000"/>
                  </a:schemeClr>
                </a:solidFill>
                <a:latin typeface="微软雅黑" pitchFamily="34" charset="-122"/>
                <a:ea typeface="微软雅黑" pitchFamily="34" charset="-122"/>
              </a:rPr>
              <a:t>getcwd</a:t>
            </a:r>
            <a:r>
              <a:rPr lang="en-US" altLang="zh-CN" sz="2000" dirty="0">
                <a:solidFill>
                  <a:schemeClr val="tx1">
                    <a:lumMod val="50000"/>
                    <a:lumOff val="50000"/>
                  </a:schemeClr>
                </a:solidFill>
                <a:latin typeface="微软雅黑" pitchFamily="34" charset="-122"/>
                <a:ea typeface="微软雅黑" pitchFamily="34" charset="-122"/>
              </a:rPr>
              <a:t>()</a:t>
            </a:r>
            <a:r>
              <a:rPr lang="zh-CN" altLang="en-US" sz="2000" dirty="0">
                <a:solidFill>
                  <a:schemeClr val="tx1">
                    <a:lumMod val="50000"/>
                    <a:lumOff val="50000"/>
                  </a:schemeClr>
                </a:solidFill>
                <a:latin typeface="微软雅黑" pitchFamily="34" charset="-122"/>
                <a:ea typeface="微软雅黑" pitchFamily="34" charset="-122"/>
              </a:rPr>
              <a:t>并打印</a:t>
            </a:r>
          </a:p>
        </p:txBody>
      </p:sp>
      <p:sp>
        <p:nvSpPr>
          <p:cNvPr id="25" name="文本框 24"/>
          <p:cNvSpPr txBox="1"/>
          <p:nvPr/>
        </p:nvSpPr>
        <p:spPr>
          <a:xfrm>
            <a:off x="3883693" y="174727"/>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latin typeface="微软雅黑" pitchFamily="34" charset="-122"/>
                <a:ea typeface="微软雅黑" pitchFamily="34" charset="-122"/>
              </a:rPr>
              <a:t>其他命令</a:t>
            </a:r>
          </a:p>
        </p:txBody>
      </p:sp>
      <p:sp>
        <p:nvSpPr>
          <p:cNvPr id="2" name="灯片编号占位符 1"/>
          <p:cNvSpPr>
            <a:spLocks noGrp="1"/>
          </p:cNvSpPr>
          <p:nvPr>
            <p:ph type="sldNum" sz="quarter" idx="12"/>
          </p:nvPr>
        </p:nvSpPr>
        <p:spPr/>
        <p:txBody>
          <a:bodyPr/>
          <a:lstStyle/>
          <a:p>
            <a:fld id="{D5735EE2-985B-4B4E-9F4E-44985C39245F}" type="slidenum">
              <a:rPr lang="zh-CN" altLang="en-US" smtClean="0"/>
              <a:t>20</a:t>
            </a:fld>
            <a:endParaRPr lang="zh-CN" altLang="en-US"/>
          </a:p>
        </p:txBody>
      </p:sp>
      <p:grpSp>
        <p:nvGrpSpPr>
          <p:cNvPr id="26" name="组合 9">
            <a:extLst>
              <a:ext uri="{FF2B5EF4-FFF2-40B4-BE49-F238E27FC236}">
                <a16:creationId xmlns:a16="http://schemas.microsoft.com/office/drawing/2014/main" id="{089785DF-CD86-4FA7-98A9-7FBF9FC379D7}"/>
              </a:ext>
            </a:extLst>
          </p:cNvPr>
          <p:cNvGrpSpPr/>
          <p:nvPr/>
        </p:nvGrpSpPr>
        <p:grpSpPr>
          <a:xfrm>
            <a:off x="0" y="2394293"/>
            <a:ext cx="10596880" cy="91534"/>
            <a:chOff x="1979110" y="1976132"/>
            <a:chExt cx="2021386" cy="71438"/>
          </a:xfrm>
          <a:solidFill>
            <a:schemeClr val="tx1">
              <a:lumMod val="50000"/>
              <a:lumOff val="50000"/>
            </a:schemeClr>
          </a:solidFill>
        </p:grpSpPr>
        <p:cxnSp>
          <p:nvCxnSpPr>
            <p:cNvPr id="27" name="直接连接符 26">
              <a:extLst>
                <a:ext uri="{FF2B5EF4-FFF2-40B4-BE49-F238E27FC236}">
                  <a16:creationId xmlns:a16="http://schemas.microsoft.com/office/drawing/2014/main" id="{64A06718-2158-4B9F-87CB-C286A871380F}"/>
                </a:ext>
              </a:extLst>
            </p:cNvPr>
            <p:cNvCxnSpPr/>
            <p:nvPr/>
          </p:nvCxnSpPr>
          <p:spPr>
            <a:xfrm>
              <a:off x="2000232" y="2005523"/>
              <a:ext cx="2000264" cy="1588"/>
            </a:xfrm>
            <a:prstGeom prst="line">
              <a:avLst/>
            </a:prstGeom>
            <a:grpFill/>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922DADE3-A4BA-42CD-9CE3-B487DC2C0CAF}"/>
                </a:ext>
              </a:extLst>
            </p:cNvPr>
            <p:cNvSpPr/>
            <p:nvPr/>
          </p:nvSpPr>
          <p:spPr>
            <a:xfrm>
              <a:off x="1979110" y="1976132"/>
              <a:ext cx="71438" cy="71438"/>
            </a:xfrm>
            <a:prstGeom prst="ellipse">
              <a:avLst/>
            </a:prstGeom>
            <a:grp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EFA00"/>
                </a:solidFill>
                <a:latin typeface="微软雅黑" pitchFamily="34" charset="-122"/>
                <a:ea typeface="微软雅黑" pitchFamily="34" charset="-122"/>
              </a:endParaRPr>
            </a:p>
          </p:txBody>
        </p:sp>
      </p:grpSp>
      <p:sp>
        <p:nvSpPr>
          <p:cNvPr id="29" name="TextBox 14">
            <a:extLst>
              <a:ext uri="{FF2B5EF4-FFF2-40B4-BE49-F238E27FC236}">
                <a16:creationId xmlns:a16="http://schemas.microsoft.com/office/drawing/2014/main" id="{57C85B5D-A064-43A4-AF82-8A9561F92179}"/>
              </a:ext>
            </a:extLst>
          </p:cNvPr>
          <p:cNvSpPr txBox="1"/>
          <p:nvPr/>
        </p:nvSpPr>
        <p:spPr>
          <a:xfrm>
            <a:off x="281244" y="1955726"/>
            <a:ext cx="2614355" cy="523220"/>
          </a:xfrm>
          <a:prstGeom prst="rect">
            <a:avLst/>
          </a:prstGeom>
          <a:noFill/>
        </p:spPr>
        <p:txBody>
          <a:bodyPr wrap="square" rtlCol="0">
            <a:spAutoFit/>
          </a:bodyPr>
          <a:lstStyle/>
          <a:p>
            <a:pPr algn="ctr"/>
            <a:r>
              <a:rPr lang="en-US" altLang="zh-CN" sz="2800" b="1" dirty="0" err="1">
                <a:solidFill>
                  <a:schemeClr val="tx2"/>
                </a:solidFill>
                <a:latin typeface="微软雅黑" pitchFamily="34" charset="-122"/>
                <a:ea typeface="微软雅黑" pitchFamily="34" charset="-122"/>
              </a:rPr>
              <a:t>lcd&amp;cd</a:t>
            </a:r>
            <a:endParaRPr lang="zh-CN" altLang="en-US" sz="2800" b="1" dirty="0">
              <a:solidFill>
                <a:schemeClr val="tx2"/>
              </a:solidFill>
              <a:latin typeface="微软雅黑" pitchFamily="34" charset="-122"/>
              <a:ea typeface="微软雅黑" pitchFamily="34" charset="-122"/>
            </a:endParaRPr>
          </a:p>
        </p:txBody>
      </p:sp>
      <p:sp>
        <p:nvSpPr>
          <p:cNvPr id="30" name="矩形 29">
            <a:extLst>
              <a:ext uri="{FF2B5EF4-FFF2-40B4-BE49-F238E27FC236}">
                <a16:creationId xmlns:a16="http://schemas.microsoft.com/office/drawing/2014/main" id="{CB943D7F-8378-4B5A-A3D0-1BB2B838B53A}"/>
              </a:ext>
            </a:extLst>
          </p:cNvPr>
          <p:cNvSpPr>
            <a:spLocks noChangeArrowheads="1"/>
          </p:cNvSpPr>
          <p:nvPr/>
        </p:nvSpPr>
        <p:spPr bwMode="auto">
          <a:xfrm>
            <a:off x="3457642" y="2031842"/>
            <a:ext cx="32099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2000" dirty="0">
                <a:solidFill>
                  <a:schemeClr val="tx1">
                    <a:lumMod val="50000"/>
                    <a:lumOff val="50000"/>
                  </a:schemeClr>
                </a:solidFill>
                <a:latin typeface="微软雅黑" pitchFamily="34" charset="-122"/>
                <a:ea typeface="微软雅黑" pitchFamily="34" charset="-122"/>
              </a:rPr>
              <a:t>调用</a:t>
            </a:r>
            <a:r>
              <a:rPr lang="en-US" altLang="zh-CN" sz="2000" dirty="0" err="1">
                <a:solidFill>
                  <a:schemeClr val="tx1">
                    <a:lumMod val="50000"/>
                    <a:lumOff val="50000"/>
                  </a:schemeClr>
                </a:solidFill>
                <a:latin typeface="微软雅黑" pitchFamily="34" charset="-122"/>
                <a:ea typeface="微软雅黑" pitchFamily="34" charset="-122"/>
              </a:rPr>
              <a:t>chdir</a:t>
            </a:r>
            <a:r>
              <a:rPr lang="en-US" altLang="zh-CN" sz="2000" dirty="0">
                <a:solidFill>
                  <a:schemeClr val="tx1">
                    <a:lumMod val="50000"/>
                    <a:lumOff val="50000"/>
                  </a:schemeClr>
                </a:solidFill>
                <a:latin typeface="微软雅黑" pitchFamily="34" charset="-122"/>
                <a:ea typeface="微软雅黑" pitchFamily="34" charset="-122"/>
              </a:rPr>
              <a:t>()</a:t>
            </a:r>
            <a:endParaRPr lang="zh-CN" altLang="en-US" sz="2000" dirty="0">
              <a:solidFill>
                <a:schemeClr val="tx1">
                  <a:lumMod val="50000"/>
                  <a:lumOff val="50000"/>
                </a:schemeClr>
              </a:solidFill>
              <a:latin typeface="微软雅黑" pitchFamily="34" charset="-122"/>
              <a:ea typeface="微软雅黑" pitchFamily="34" charset="-122"/>
            </a:endParaRPr>
          </a:p>
        </p:txBody>
      </p:sp>
      <p:grpSp>
        <p:nvGrpSpPr>
          <p:cNvPr id="31" name="组合 9">
            <a:extLst>
              <a:ext uri="{FF2B5EF4-FFF2-40B4-BE49-F238E27FC236}">
                <a16:creationId xmlns:a16="http://schemas.microsoft.com/office/drawing/2014/main" id="{5DCFD5C4-4F0B-4CBA-BA04-93283709CAE7}"/>
              </a:ext>
            </a:extLst>
          </p:cNvPr>
          <p:cNvGrpSpPr/>
          <p:nvPr/>
        </p:nvGrpSpPr>
        <p:grpSpPr>
          <a:xfrm>
            <a:off x="0" y="3170765"/>
            <a:ext cx="10596880" cy="91534"/>
            <a:chOff x="1979110" y="1976132"/>
            <a:chExt cx="2021386" cy="71438"/>
          </a:xfrm>
          <a:solidFill>
            <a:schemeClr val="tx1">
              <a:lumMod val="50000"/>
              <a:lumOff val="50000"/>
            </a:schemeClr>
          </a:solidFill>
        </p:grpSpPr>
        <p:cxnSp>
          <p:nvCxnSpPr>
            <p:cNvPr id="32" name="直接连接符 31">
              <a:extLst>
                <a:ext uri="{FF2B5EF4-FFF2-40B4-BE49-F238E27FC236}">
                  <a16:creationId xmlns:a16="http://schemas.microsoft.com/office/drawing/2014/main" id="{1FEB4586-E85E-4425-A006-46439F9C47B9}"/>
                </a:ext>
              </a:extLst>
            </p:cNvPr>
            <p:cNvCxnSpPr/>
            <p:nvPr/>
          </p:nvCxnSpPr>
          <p:spPr>
            <a:xfrm>
              <a:off x="2000232" y="2005523"/>
              <a:ext cx="2000264" cy="1588"/>
            </a:xfrm>
            <a:prstGeom prst="line">
              <a:avLst/>
            </a:prstGeom>
            <a:grpFill/>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A9123EF7-2832-4B36-970E-D82691AB4779}"/>
                </a:ext>
              </a:extLst>
            </p:cNvPr>
            <p:cNvSpPr/>
            <p:nvPr/>
          </p:nvSpPr>
          <p:spPr>
            <a:xfrm>
              <a:off x="1979110" y="1976132"/>
              <a:ext cx="71438" cy="71438"/>
            </a:xfrm>
            <a:prstGeom prst="ellipse">
              <a:avLst/>
            </a:prstGeom>
            <a:grp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EFA00"/>
                </a:solidFill>
                <a:latin typeface="微软雅黑" pitchFamily="34" charset="-122"/>
                <a:ea typeface="微软雅黑" pitchFamily="34" charset="-122"/>
              </a:endParaRPr>
            </a:p>
          </p:txBody>
        </p:sp>
      </p:grpSp>
      <p:sp>
        <p:nvSpPr>
          <p:cNvPr id="34" name="TextBox 14">
            <a:extLst>
              <a:ext uri="{FF2B5EF4-FFF2-40B4-BE49-F238E27FC236}">
                <a16:creationId xmlns:a16="http://schemas.microsoft.com/office/drawing/2014/main" id="{0C01C007-AAF0-4DE7-BCC5-5BA3FD4603C5}"/>
              </a:ext>
            </a:extLst>
          </p:cNvPr>
          <p:cNvSpPr txBox="1"/>
          <p:nvPr/>
        </p:nvSpPr>
        <p:spPr>
          <a:xfrm>
            <a:off x="281243" y="2746019"/>
            <a:ext cx="2614355" cy="523220"/>
          </a:xfrm>
          <a:prstGeom prst="rect">
            <a:avLst/>
          </a:prstGeom>
          <a:noFill/>
        </p:spPr>
        <p:txBody>
          <a:bodyPr wrap="square" rtlCol="0">
            <a:spAutoFit/>
          </a:bodyPr>
          <a:lstStyle/>
          <a:p>
            <a:pPr algn="ctr"/>
            <a:r>
              <a:rPr lang="en-US" altLang="zh-CN" sz="2800" b="1" dirty="0" err="1">
                <a:solidFill>
                  <a:schemeClr val="tx2"/>
                </a:solidFill>
                <a:latin typeface="微软雅黑" pitchFamily="34" charset="-122"/>
                <a:ea typeface="微软雅黑" pitchFamily="34" charset="-122"/>
              </a:rPr>
              <a:t>dir&amp;ls</a:t>
            </a:r>
            <a:endParaRPr lang="zh-CN" altLang="en-US" sz="2800" b="1" dirty="0">
              <a:solidFill>
                <a:schemeClr val="tx2"/>
              </a:solidFill>
              <a:latin typeface="微软雅黑" pitchFamily="34" charset="-122"/>
              <a:ea typeface="微软雅黑" pitchFamily="34" charset="-122"/>
            </a:endParaRPr>
          </a:p>
        </p:txBody>
      </p:sp>
      <p:sp>
        <p:nvSpPr>
          <p:cNvPr id="35" name="矩形 34">
            <a:extLst>
              <a:ext uri="{FF2B5EF4-FFF2-40B4-BE49-F238E27FC236}">
                <a16:creationId xmlns:a16="http://schemas.microsoft.com/office/drawing/2014/main" id="{816199E0-481A-45F3-B579-AA4D94B476DA}"/>
              </a:ext>
            </a:extLst>
          </p:cNvPr>
          <p:cNvSpPr>
            <a:spLocks noChangeArrowheads="1"/>
          </p:cNvSpPr>
          <p:nvPr/>
        </p:nvSpPr>
        <p:spPr bwMode="auto">
          <a:xfrm>
            <a:off x="3457641" y="2516176"/>
            <a:ext cx="619435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2000" dirty="0">
                <a:solidFill>
                  <a:schemeClr val="tx1">
                    <a:lumMod val="50000"/>
                    <a:lumOff val="50000"/>
                  </a:schemeClr>
                </a:solidFill>
                <a:latin typeface="微软雅黑" pitchFamily="34" charset="-122"/>
                <a:ea typeface="微软雅黑" pitchFamily="34" charset="-122"/>
              </a:rPr>
              <a:t>通过</a:t>
            </a:r>
            <a:r>
              <a:rPr lang="en-US" altLang="zh-CN" sz="2000" dirty="0" err="1">
                <a:solidFill>
                  <a:schemeClr val="tx1">
                    <a:lumMod val="50000"/>
                    <a:lumOff val="50000"/>
                  </a:schemeClr>
                </a:solidFill>
                <a:latin typeface="微软雅黑" pitchFamily="34" charset="-122"/>
                <a:ea typeface="微软雅黑" pitchFamily="34" charset="-122"/>
              </a:rPr>
              <a:t>readdir</a:t>
            </a:r>
            <a:r>
              <a:rPr lang="en-US" altLang="zh-CN" sz="2000" dirty="0">
                <a:solidFill>
                  <a:schemeClr val="tx1">
                    <a:lumMod val="50000"/>
                    <a:lumOff val="50000"/>
                  </a:schemeClr>
                </a:solidFill>
                <a:latin typeface="微软雅黑" pitchFamily="34" charset="-122"/>
                <a:ea typeface="微软雅黑" pitchFamily="34" charset="-122"/>
              </a:rPr>
              <a:t>(</a:t>
            </a:r>
            <a:r>
              <a:rPr lang="en-US" altLang="zh-CN" sz="2000" dirty="0" err="1">
                <a:solidFill>
                  <a:schemeClr val="tx1">
                    <a:lumMod val="50000"/>
                    <a:lumOff val="50000"/>
                  </a:schemeClr>
                </a:solidFill>
                <a:latin typeface="微软雅黑" pitchFamily="34" charset="-122"/>
                <a:ea typeface="微软雅黑" pitchFamily="34" charset="-122"/>
              </a:rPr>
              <a:t>dp</a:t>
            </a:r>
            <a:r>
              <a:rPr lang="zh-CN" altLang="en-US" sz="2000" dirty="0">
                <a:solidFill>
                  <a:schemeClr val="tx1">
                    <a:lumMod val="50000"/>
                    <a:lumOff val="50000"/>
                  </a:schemeClr>
                </a:solidFill>
                <a:latin typeface="微软雅黑" pitchFamily="34" charset="-122"/>
                <a:ea typeface="微软雅黑" pitchFamily="34" charset="-122"/>
              </a:rPr>
              <a:t>），循环，读出所有的文件和目录，并打印，代码如下</a:t>
            </a:r>
          </a:p>
        </p:txBody>
      </p:sp>
      <p:pic>
        <p:nvPicPr>
          <p:cNvPr id="3" name="图片 2">
            <a:extLst>
              <a:ext uri="{FF2B5EF4-FFF2-40B4-BE49-F238E27FC236}">
                <a16:creationId xmlns:a16="http://schemas.microsoft.com/office/drawing/2014/main" id="{514CCD2B-075A-4BE6-B9D5-F24E894EBA05}"/>
              </a:ext>
            </a:extLst>
          </p:cNvPr>
          <p:cNvPicPr>
            <a:picLocks noChangeAspect="1"/>
          </p:cNvPicPr>
          <p:nvPr/>
        </p:nvPicPr>
        <p:blipFill>
          <a:blip r:embed="rId2"/>
          <a:stretch>
            <a:fillRect/>
          </a:stretch>
        </p:blipFill>
        <p:spPr>
          <a:xfrm>
            <a:off x="3530329" y="3306251"/>
            <a:ext cx="5270771" cy="3029106"/>
          </a:xfrm>
          <a:prstGeom prst="rect">
            <a:avLst/>
          </a:prstGeom>
        </p:spPr>
      </p:pic>
      <p:sp>
        <p:nvSpPr>
          <p:cNvPr id="40" name="TextBox 14">
            <a:extLst>
              <a:ext uri="{FF2B5EF4-FFF2-40B4-BE49-F238E27FC236}">
                <a16:creationId xmlns:a16="http://schemas.microsoft.com/office/drawing/2014/main" id="{3A018CC8-BE2A-4702-8B59-18476E2480FA}"/>
              </a:ext>
            </a:extLst>
          </p:cNvPr>
          <p:cNvSpPr txBox="1"/>
          <p:nvPr/>
        </p:nvSpPr>
        <p:spPr>
          <a:xfrm>
            <a:off x="281243" y="3379487"/>
            <a:ext cx="2184398" cy="523220"/>
          </a:xfrm>
          <a:prstGeom prst="rect">
            <a:avLst/>
          </a:prstGeom>
          <a:noFill/>
        </p:spPr>
        <p:txBody>
          <a:bodyPr wrap="square" rtlCol="0">
            <a:spAutoFit/>
          </a:bodyPr>
          <a:lstStyle/>
          <a:p>
            <a:pPr algn="ctr"/>
            <a:r>
              <a:rPr lang="en-US" altLang="zh-CN" sz="2800" b="1" dirty="0">
                <a:solidFill>
                  <a:schemeClr val="tx2"/>
                </a:solidFill>
                <a:latin typeface="微软雅黑" pitchFamily="34" charset="-122"/>
                <a:ea typeface="微软雅黑" pitchFamily="34" charset="-122"/>
              </a:rPr>
              <a:t>quit</a:t>
            </a:r>
            <a:endParaRPr lang="zh-CN" altLang="en-US" sz="2800" b="1" dirty="0">
              <a:solidFill>
                <a:schemeClr val="tx2"/>
              </a:solidFill>
              <a:latin typeface="微软雅黑" pitchFamily="34" charset="-122"/>
              <a:ea typeface="微软雅黑" pitchFamily="34" charset="-122"/>
            </a:endParaRPr>
          </a:p>
        </p:txBody>
      </p:sp>
      <p:sp>
        <p:nvSpPr>
          <p:cNvPr id="41" name="TextBox 14">
            <a:extLst>
              <a:ext uri="{FF2B5EF4-FFF2-40B4-BE49-F238E27FC236}">
                <a16:creationId xmlns:a16="http://schemas.microsoft.com/office/drawing/2014/main" id="{0F9D80D5-A25D-415B-B036-B3EFB518642E}"/>
              </a:ext>
            </a:extLst>
          </p:cNvPr>
          <p:cNvSpPr txBox="1"/>
          <p:nvPr/>
        </p:nvSpPr>
        <p:spPr>
          <a:xfrm>
            <a:off x="187252" y="4832957"/>
            <a:ext cx="2614343" cy="1077218"/>
          </a:xfrm>
          <a:prstGeom prst="rect">
            <a:avLst/>
          </a:prstGeom>
          <a:noFill/>
        </p:spPr>
        <p:txBody>
          <a:bodyPr wrap="square" rtlCol="0">
            <a:spAutoFit/>
          </a:bodyPr>
          <a:lstStyle/>
          <a:p>
            <a:pPr algn="ctr"/>
            <a:r>
              <a:rPr lang="zh-CN" altLang="en-US" sz="1600" b="1" dirty="0">
                <a:solidFill>
                  <a:schemeClr val="tx2"/>
                </a:solidFill>
                <a:latin typeface="微软雅黑" pitchFamily="34" charset="-122"/>
                <a:ea typeface="微软雅黑" pitchFamily="34" charset="-122"/>
              </a:rPr>
              <a:t>退出前给客户端发信息给服务器，服务器将</a:t>
            </a:r>
            <a:r>
              <a:rPr lang="en-US" altLang="zh-CN" sz="1600" b="1" dirty="0">
                <a:solidFill>
                  <a:schemeClr val="tx2"/>
                </a:solidFill>
                <a:latin typeface="微软雅黑" pitchFamily="34" charset="-122"/>
                <a:ea typeface="微软雅黑" pitchFamily="34" charset="-122"/>
              </a:rPr>
              <a:t>online</a:t>
            </a:r>
            <a:r>
              <a:rPr lang="zh-CN" altLang="en-US" sz="1600" b="1" dirty="0">
                <a:solidFill>
                  <a:schemeClr val="tx2"/>
                </a:solidFill>
                <a:latin typeface="微软雅黑" pitchFamily="34" charset="-122"/>
                <a:ea typeface="微软雅黑" pitchFamily="34" charset="-122"/>
              </a:rPr>
              <a:t>数组的</a:t>
            </a:r>
            <a:r>
              <a:rPr lang="en-US" altLang="zh-CN" sz="1600" b="1" dirty="0">
                <a:solidFill>
                  <a:schemeClr val="tx2"/>
                </a:solidFill>
                <a:latin typeface="微软雅黑" pitchFamily="34" charset="-122"/>
                <a:ea typeface="微软雅黑" pitchFamily="34" charset="-122"/>
              </a:rPr>
              <a:t>1</a:t>
            </a:r>
            <a:r>
              <a:rPr lang="zh-CN" altLang="en-US" sz="1600" b="1" dirty="0">
                <a:solidFill>
                  <a:schemeClr val="tx2"/>
                </a:solidFill>
                <a:latin typeface="微软雅黑" pitchFamily="34" charset="-122"/>
                <a:ea typeface="微软雅黑" pitchFamily="34" charset="-122"/>
              </a:rPr>
              <a:t>置为</a:t>
            </a:r>
            <a:r>
              <a:rPr lang="en-US" altLang="zh-CN" sz="1600" b="1" dirty="0">
                <a:solidFill>
                  <a:schemeClr val="tx2"/>
                </a:solidFill>
                <a:latin typeface="微软雅黑" pitchFamily="34" charset="-122"/>
                <a:ea typeface="微软雅黑" pitchFamily="34" charset="-122"/>
              </a:rPr>
              <a:t>0</a:t>
            </a:r>
            <a:r>
              <a:rPr lang="zh-CN" altLang="en-US" sz="1600" b="1" dirty="0">
                <a:solidFill>
                  <a:schemeClr val="tx2"/>
                </a:solidFill>
                <a:latin typeface="微软雅黑" pitchFamily="34" charset="-122"/>
                <a:ea typeface="微软雅黑" pitchFamily="34" charset="-122"/>
              </a:rPr>
              <a:t>，并促使服务器端将</a:t>
            </a:r>
            <a:r>
              <a:rPr lang="en-US" altLang="zh-CN" sz="1600" b="1" dirty="0">
                <a:solidFill>
                  <a:schemeClr val="tx2"/>
                </a:solidFill>
                <a:latin typeface="微软雅黑" pitchFamily="34" charset="-122"/>
                <a:ea typeface="微软雅黑" pitchFamily="34" charset="-122"/>
              </a:rPr>
              <a:t>count--</a:t>
            </a:r>
            <a:endParaRPr lang="zh-CN" altLang="en-US" sz="1600" b="1" dirty="0">
              <a:solidFill>
                <a:schemeClr val="tx2"/>
              </a:solidFill>
              <a:latin typeface="微软雅黑" pitchFamily="34" charset="-122"/>
              <a:ea typeface="微软雅黑" pitchFamily="34" charset="-122"/>
            </a:endParaRPr>
          </a:p>
        </p:txBody>
      </p:sp>
      <p:cxnSp>
        <p:nvCxnSpPr>
          <p:cNvPr id="11" name="直接箭头连接符 10">
            <a:extLst>
              <a:ext uri="{FF2B5EF4-FFF2-40B4-BE49-F238E27FC236}">
                <a16:creationId xmlns:a16="http://schemas.microsoft.com/office/drawing/2014/main" id="{E53CE467-0DBF-42B4-8171-99B9E40BC439}"/>
              </a:ext>
            </a:extLst>
          </p:cNvPr>
          <p:cNvCxnSpPr/>
          <p:nvPr/>
        </p:nvCxnSpPr>
        <p:spPr>
          <a:xfrm>
            <a:off x="1342962" y="3902707"/>
            <a:ext cx="0" cy="859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2" name="组合 9">
            <a:extLst>
              <a:ext uri="{FF2B5EF4-FFF2-40B4-BE49-F238E27FC236}">
                <a16:creationId xmlns:a16="http://schemas.microsoft.com/office/drawing/2014/main" id="{1013AD68-A813-4CC9-A108-2EC2803A2176}"/>
              </a:ext>
            </a:extLst>
          </p:cNvPr>
          <p:cNvGrpSpPr/>
          <p:nvPr/>
        </p:nvGrpSpPr>
        <p:grpSpPr>
          <a:xfrm rot="16200000">
            <a:off x="1350468" y="4881248"/>
            <a:ext cx="3499191" cy="153542"/>
            <a:chOff x="1979110" y="1976132"/>
            <a:chExt cx="2021386" cy="71438"/>
          </a:xfrm>
          <a:solidFill>
            <a:schemeClr val="tx1">
              <a:lumMod val="50000"/>
              <a:lumOff val="50000"/>
            </a:schemeClr>
          </a:solidFill>
        </p:grpSpPr>
        <p:cxnSp>
          <p:nvCxnSpPr>
            <p:cNvPr id="43" name="直接连接符 42">
              <a:extLst>
                <a:ext uri="{FF2B5EF4-FFF2-40B4-BE49-F238E27FC236}">
                  <a16:creationId xmlns:a16="http://schemas.microsoft.com/office/drawing/2014/main" id="{8466E388-0427-492A-A951-89642A61B1FB}"/>
                </a:ext>
              </a:extLst>
            </p:cNvPr>
            <p:cNvCxnSpPr/>
            <p:nvPr/>
          </p:nvCxnSpPr>
          <p:spPr>
            <a:xfrm>
              <a:off x="2000232" y="2005523"/>
              <a:ext cx="2000264" cy="1588"/>
            </a:xfrm>
            <a:prstGeom prst="line">
              <a:avLst/>
            </a:prstGeom>
            <a:grpFill/>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1071AB18-B27C-41C4-AD40-D4D58E81CF9B}"/>
                </a:ext>
              </a:extLst>
            </p:cNvPr>
            <p:cNvSpPr/>
            <p:nvPr/>
          </p:nvSpPr>
          <p:spPr>
            <a:xfrm>
              <a:off x="1979110" y="1976132"/>
              <a:ext cx="71438" cy="71438"/>
            </a:xfrm>
            <a:prstGeom prst="ellipse">
              <a:avLst/>
            </a:prstGeom>
            <a:grp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EFA00"/>
                </a:solidFill>
                <a:latin typeface="微软雅黑" pitchFamily="34" charset="-122"/>
                <a:ea typeface="微软雅黑" pitchFamily="34"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150704" y="2510258"/>
            <a:ext cx="5228416" cy="1812700"/>
            <a:chOff x="1732345" y="3067290"/>
            <a:chExt cx="8727311" cy="3025773"/>
          </a:xfrm>
        </p:grpSpPr>
        <p:sp>
          <p:nvSpPr>
            <p:cNvPr id="2" name="文本框 1"/>
            <p:cNvSpPr txBox="1"/>
            <p:nvPr/>
          </p:nvSpPr>
          <p:spPr>
            <a:xfrm>
              <a:off x="1732345" y="3067290"/>
              <a:ext cx="8727311" cy="107886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altLang="zh-CN" sz="3600" b="1" dirty="0">
                  <a:solidFill>
                    <a:schemeClr val="accent1"/>
                  </a:solidFill>
                  <a:latin typeface="微软雅黑" pitchFamily="34" charset="-122"/>
                  <a:ea typeface="微软雅黑" pitchFamily="34" charset="-122"/>
                </a:rPr>
                <a:t>THANK YOU</a:t>
              </a:r>
              <a:endParaRPr lang="zh-CN" altLang="en-US" sz="3600" b="1" dirty="0">
                <a:solidFill>
                  <a:schemeClr val="accent1"/>
                </a:solidFill>
                <a:latin typeface="微软雅黑" pitchFamily="34" charset="-122"/>
                <a:ea typeface="微软雅黑" pitchFamily="34" charset="-122"/>
              </a:endParaRPr>
            </a:p>
          </p:txBody>
        </p:sp>
        <p:sp>
          <p:nvSpPr>
            <p:cNvPr id="3" name="文本框 2"/>
            <p:cNvSpPr txBox="1"/>
            <p:nvPr/>
          </p:nvSpPr>
          <p:spPr>
            <a:xfrm>
              <a:off x="3577889" y="5219700"/>
              <a:ext cx="5036223" cy="873363"/>
            </a:xfrm>
            <a:prstGeom prst="rect">
              <a:avLst/>
            </a:prstGeom>
            <a:noFill/>
          </p:spPr>
          <p:txBody>
            <a:bodyPr wrap="square" rtlCol="0">
              <a:spAutoFit/>
            </a:bodyPr>
            <a:lstStyle/>
            <a:p>
              <a:pPr algn="ctr"/>
              <a:r>
                <a:rPr lang="en-US" altLang="zh-CN" sz="1400" b="1" dirty="0">
                  <a:solidFill>
                    <a:schemeClr val="accent1"/>
                  </a:solidFill>
                  <a:latin typeface="微软雅黑" pitchFamily="34" charset="-122"/>
                  <a:ea typeface="微软雅黑" pitchFamily="34" charset="-122"/>
                </a:rPr>
                <a:t>2016020800085 </a:t>
              </a:r>
              <a:r>
                <a:rPr lang="zh-CN" altLang="en-US" sz="1400" b="1" dirty="0">
                  <a:solidFill>
                    <a:schemeClr val="accent1"/>
                  </a:solidFill>
                  <a:latin typeface="微软雅黑" pitchFamily="34" charset="-122"/>
                  <a:ea typeface="微软雅黑" pitchFamily="34" charset="-122"/>
                </a:rPr>
                <a:t>林志舟</a:t>
              </a:r>
              <a:endParaRPr lang="en-US" altLang="zh-CN" sz="1400" b="1" dirty="0">
                <a:solidFill>
                  <a:schemeClr val="accent1"/>
                </a:solidFill>
                <a:latin typeface="微软雅黑" pitchFamily="34" charset="-122"/>
                <a:ea typeface="微软雅黑" pitchFamily="34" charset="-122"/>
              </a:endParaRPr>
            </a:p>
            <a:p>
              <a:pPr algn="ctr"/>
              <a:r>
                <a:rPr lang="en-US" altLang="zh-CN" sz="1400" b="1" dirty="0">
                  <a:solidFill>
                    <a:schemeClr val="accent1"/>
                  </a:solidFill>
                  <a:latin typeface="微软雅黑" pitchFamily="34" charset="-122"/>
                  <a:ea typeface="微软雅黑" pitchFamily="34" charset="-122"/>
                </a:rPr>
                <a:t>2016020800129 </a:t>
              </a:r>
              <a:r>
                <a:rPr lang="zh-CN" altLang="en-US" sz="1400" b="1" dirty="0">
                  <a:solidFill>
                    <a:schemeClr val="accent1"/>
                  </a:solidFill>
                  <a:latin typeface="微软雅黑" pitchFamily="34" charset="-122"/>
                  <a:ea typeface="微软雅黑" pitchFamily="34" charset="-122"/>
                </a:rPr>
                <a:t>王辰光</a:t>
              </a:r>
            </a:p>
          </p:txBody>
        </p:sp>
      </p:grpSp>
      <p:sp>
        <p:nvSpPr>
          <p:cNvPr id="6" name="灯片编号占位符 5"/>
          <p:cNvSpPr>
            <a:spLocks noGrp="1"/>
          </p:cNvSpPr>
          <p:nvPr>
            <p:ph type="sldNum" sz="quarter" idx="4294967295"/>
          </p:nvPr>
        </p:nvSpPr>
        <p:spPr>
          <a:xfrm>
            <a:off x="8610600" y="6356350"/>
            <a:ext cx="2743200" cy="365125"/>
          </a:xfrm>
        </p:spPr>
        <p:txBody>
          <a:bodyPr/>
          <a:lstStyle/>
          <a:p>
            <a:fld id="{D5735EE2-985B-4B4E-9F4E-44985C39245F}" type="slidenum">
              <a:rPr lang="zh-CN" altLang="en-US" smtClean="0"/>
              <a:t>21</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82632" y="174727"/>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zh-CN" altLang="en-US" sz="3600" b="1" dirty="0">
                <a:latin typeface="微软雅黑" pitchFamily="34" charset="-122"/>
                <a:ea typeface="微软雅黑" pitchFamily="34" charset="-122"/>
              </a:rPr>
              <a:t>基本架构</a:t>
            </a:r>
          </a:p>
        </p:txBody>
      </p:sp>
      <p:sp>
        <p:nvSpPr>
          <p:cNvPr id="256" name="任意多边形 255"/>
          <p:cNvSpPr/>
          <p:nvPr/>
        </p:nvSpPr>
        <p:spPr>
          <a:xfrm rot="14609422">
            <a:off x="1876822" y="2722787"/>
            <a:ext cx="2044600" cy="2373908"/>
          </a:xfrm>
          <a:custGeom>
            <a:avLst/>
            <a:gdLst>
              <a:gd name="connsiteX0" fmla="*/ 2044600 w 2044600"/>
              <a:gd name="connsiteY0" fmla="*/ 2317141 h 2373908"/>
              <a:gd name="connsiteX1" fmla="*/ 67519 w 2044600"/>
              <a:gd name="connsiteY1" fmla="*/ 1214680 h 2373908"/>
              <a:gd name="connsiteX2" fmla="*/ 121942 w 2044600"/>
              <a:gd name="connsiteY2" fmla="*/ 137236 h 2373908"/>
              <a:gd name="connsiteX3" fmla="*/ 186116 w 2044600"/>
              <a:gd name="connsiteY3" fmla="*/ 0 h 2373908"/>
              <a:gd name="connsiteX4" fmla="*/ 284978 w 2044600"/>
              <a:gd name="connsiteY4" fmla="*/ 49311 h 2373908"/>
              <a:gd name="connsiteX5" fmla="*/ 1515513 w 2044600"/>
              <a:gd name="connsiteY5" fmla="*/ 663092 h 2373908"/>
              <a:gd name="connsiteX6" fmla="*/ 1559625 w 2044600"/>
              <a:gd name="connsiteY6" fmla="*/ 685094 h 2373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4600" h="2373908">
                <a:moveTo>
                  <a:pt x="2044600" y="2317141"/>
                </a:moveTo>
                <a:cubicBezTo>
                  <a:pt x="1195580" y="2547185"/>
                  <a:pt x="318080" y="2057873"/>
                  <a:pt x="67519" y="1214680"/>
                </a:cubicBezTo>
                <a:cubicBezTo>
                  <a:pt x="-42101" y="845783"/>
                  <a:pt x="-14205" y="468098"/>
                  <a:pt x="121942" y="137236"/>
                </a:cubicBezTo>
                <a:lnTo>
                  <a:pt x="186116" y="0"/>
                </a:lnTo>
                <a:lnTo>
                  <a:pt x="284978" y="49311"/>
                </a:lnTo>
                <a:cubicBezTo>
                  <a:pt x="1028249" y="420049"/>
                  <a:pt x="1363920" y="587478"/>
                  <a:pt x="1515513" y="663092"/>
                </a:cubicBezTo>
                <a:lnTo>
                  <a:pt x="1559625" y="685094"/>
                </a:lnTo>
                <a:close/>
              </a:path>
            </a:pathLst>
          </a:custGeom>
          <a:solidFill>
            <a:schemeClr val="accent2"/>
          </a:solidFill>
          <a:ln>
            <a:noFill/>
          </a:ln>
        </p:spPr>
        <p:txBody>
          <a:bodyPr vert="horz" wrap="square" lIns="121920" tIns="60960" rIns="121920" bIns="60960" numCol="1" anchor="t" anchorCtr="0" compatLnSpc="1">
            <a:noAutofit/>
          </a:bodyPr>
          <a:lstStyle/>
          <a:p>
            <a:pPr fontAlgn="base">
              <a:spcBef>
                <a:spcPct val="0"/>
              </a:spcBef>
              <a:spcAft>
                <a:spcPct val="0"/>
              </a:spcAft>
            </a:pPr>
            <a:endParaRPr lang="zh-CN" altLang="en-US" sz="2400">
              <a:solidFill>
                <a:prstClr val="black"/>
              </a:solidFill>
            </a:endParaRPr>
          </a:p>
        </p:txBody>
      </p:sp>
      <p:sp>
        <p:nvSpPr>
          <p:cNvPr id="246" name="Freeform 231"/>
          <p:cNvSpPr/>
          <p:nvPr/>
        </p:nvSpPr>
        <p:spPr bwMode="auto">
          <a:xfrm>
            <a:off x="346008" y="1848348"/>
            <a:ext cx="1660099" cy="3324173"/>
          </a:xfrm>
          <a:custGeom>
            <a:avLst/>
            <a:gdLst>
              <a:gd name="T0" fmla="*/ 0 w 213"/>
              <a:gd name="T1" fmla="*/ 213 h 427"/>
              <a:gd name="T2" fmla="*/ 0 w 213"/>
              <a:gd name="T3" fmla="*/ 213 h 427"/>
              <a:gd name="T4" fmla="*/ 62 w 213"/>
              <a:gd name="T5" fmla="*/ 364 h 427"/>
              <a:gd name="T6" fmla="*/ 213 w 213"/>
              <a:gd name="T7" fmla="*/ 427 h 427"/>
              <a:gd name="T8" fmla="*/ 213 w 213"/>
              <a:gd name="T9" fmla="*/ 213 h 427"/>
              <a:gd name="T10" fmla="*/ 213 w 213"/>
              <a:gd name="T11" fmla="*/ 0 h 427"/>
              <a:gd name="T12" fmla="*/ 0 w 213"/>
              <a:gd name="T13" fmla="*/ 213 h 427"/>
            </a:gdLst>
            <a:ahLst/>
            <a:cxnLst>
              <a:cxn ang="0">
                <a:pos x="T0" y="T1"/>
              </a:cxn>
              <a:cxn ang="0">
                <a:pos x="T2" y="T3"/>
              </a:cxn>
              <a:cxn ang="0">
                <a:pos x="T4" y="T5"/>
              </a:cxn>
              <a:cxn ang="0">
                <a:pos x="T6" y="T7"/>
              </a:cxn>
              <a:cxn ang="0">
                <a:pos x="T8" y="T9"/>
              </a:cxn>
              <a:cxn ang="0">
                <a:pos x="T10" y="T11"/>
              </a:cxn>
              <a:cxn ang="0">
                <a:pos x="T12" y="T13"/>
              </a:cxn>
            </a:cxnLst>
            <a:rect l="0" t="0" r="r" b="b"/>
            <a:pathLst>
              <a:path w="213" h="427">
                <a:moveTo>
                  <a:pt x="0" y="213"/>
                </a:moveTo>
                <a:cubicBezTo>
                  <a:pt x="0" y="213"/>
                  <a:pt x="0" y="213"/>
                  <a:pt x="0" y="213"/>
                </a:cubicBezTo>
                <a:cubicBezTo>
                  <a:pt x="0" y="272"/>
                  <a:pt x="24" y="326"/>
                  <a:pt x="62" y="364"/>
                </a:cubicBezTo>
                <a:cubicBezTo>
                  <a:pt x="101" y="403"/>
                  <a:pt x="154" y="427"/>
                  <a:pt x="213" y="427"/>
                </a:cubicBezTo>
                <a:cubicBezTo>
                  <a:pt x="213" y="213"/>
                  <a:pt x="213" y="213"/>
                  <a:pt x="213" y="213"/>
                </a:cubicBezTo>
                <a:cubicBezTo>
                  <a:pt x="213" y="0"/>
                  <a:pt x="213" y="0"/>
                  <a:pt x="213" y="0"/>
                </a:cubicBezTo>
                <a:cubicBezTo>
                  <a:pt x="95" y="0"/>
                  <a:pt x="0" y="96"/>
                  <a:pt x="0" y="213"/>
                </a:cubicBezTo>
                <a:close/>
              </a:path>
            </a:pathLst>
          </a:custGeom>
          <a:solidFill>
            <a:schemeClr val="tx2"/>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244" name="饼形 243"/>
          <p:cNvSpPr/>
          <p:nvPr/>
        </p:nvSpPr>
        <p:spPr>
          <a:xfrm rot="9129311">
            <a:off x="574961" y="1805280"/>
            <a:ext cx="3273384" cy="3273384"/>
          </a:xfrm>
          <a:prstGeom prst="pie">
            <a:avLst>
              <a:gd name="adj1" fmla="val 7008901"/>
              <a:gd name="adj2" fmla="val 9707978"/>
            </a:avLst>
          </a:prstGeom>
          <a:solidFill>
            <a:schemeClr val="accent1"/>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dirty="0">
              <a:solidFill>
                <a:prstClr val="black"/>
              </a:solidFill>
            </a:endParaRPr>
          </a:p>
        </p:txBody>
      </p:sp>
      <p:sp>
        <p:nvSpPr>
          <p:cNvPr id="249" name="矩形 1"/>
          <p:cNvSpPr>
            <a:spLocks noChangeArrowheads="1"/>
          </p:cNvSpPr>
          <p:nvPr/>
        </p:nvSpPr>
        <p:spPr bwMode="auto">
          <a:xfrm>
            <a:off x="3883551" y="1360440"/>
            <a:ext cx="7038449" cy="349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pPr>
            <a:r>
              <a:rPr lang="en-US" altLang="zh-CN" sz="2400" dirty="0">
                <a:latin typeface="微软雅黑" pitchFamily="34" charset="-122"/>
                <a:ea typeface="微软雅黑" pitchFamily="34" charset="-122"/>
              </a:rPr>
              <a:t>1.SOCKET</a:t>
            </a:r>
            <a:r>
              <a:rPr lang="zh-CN" altLang="en-US" sz="2400" dirty="0">
                <a:latin typeface="微软雅黑" pitchFamily="34" charset="-122"/>
                <a:ea typeface="微软雅黑" pitchFamily="34" charset="-122"/>
              </a:rPr>
              <a:t>通信</a:t>
            </a:r>
            <a:r>
              <a:rPr lang="en-US" altLang="zh-CN" sz="2400" dirty="0">
                <a:latin typeface="微软雅黑" pitchFamily="34" charset="-122"/>
                <a:ea typeface="微软雅黑" pitchFamily="34" charset="-122"/>
                <a:sym typeface="Wingdings" panose="05000000000000000000" pitchFamily="2" charset="2"/>
              </a:rPr>
              <a:t></a:t>
            </a:r>
            <a:r>
              <a:rPr lang="zh-CN" altLang="en-US" sz="2400" dirty="0">
                <a:latin typeface="微软雅黑" pitchFamily="34" charset="-122"/>
                <a:ea typeface="微软雅黑" pitchFamily="34" charset="-122"/>
                <a:sym typeface="Wingdings" panose="05000000000000000000" pitchFamily="2" charset="2"/>
              </a:rPr>
              <a:t>获取到</a:t>
            </a:r>
            <a:r>
              <a:rPr lang="en-US" altLang="zh-CN" sz="2400" dirty="0" err="1">
                <a:latin typeface="微软雅黑" pitchFamily="34" charset="-122"/>
                <a:ea typeface="微软雅黑" pitchFamily="34" charset="-122"/>
                <a:sym typeface="Wingdings" panose="05000000000000000000" pitchFamily="2" charset="2"/>
              </a:rPr>
              <a:t>sockfd</a:t>
            </a:r>
            <a:endParaRPr lang="en-US" altLang="zh-CN" sz="2400" dirty="0">
              <a:latin typeface="微软雅黑" pitchFamily="34" charset="-122"/>
              <a:ea typeface="微软雅黑" pitchFamily="34" charset="-122"/>
              <a:sym typeface="Wingdings" panose="05000000000000000000" pitchFamily="2" charset="2"/>
            </a:endParaRPr>
          </a:p>
          <a:p>
            <a:pPr fontAlgn="base">
              <a:lnSpc>
                <a:spcPct val="150000"/>
              </a:lnSpc>
              <a:spcBef>
                <a:spcPct val="0"/>
              </a:spcBef>
              <a:spcAft>
                <a:spcPct val="0"/>
              </a:spcAft>
            </a:pPr>
            <a:r>
              <a:rPr lang="en-US" altLang="zh-CN" sz="2400" dirty="0">
                <a:latin typeface="微软雅黑" pitchFamily="34" charset="-122"/>
                <a:ea typeface="微软雅黑" pitchFamily="34" charset="-122"/>
                <a:sym typeface="Wingdings" panose="05000000000000000000" pitchFamily="2" charset="2"/>
              </a:rPr>
              <a:t>2.</a:t>
            </a:r>
            <a:r>
              <a:rPr lang="zh-CN" altLang="en-US" sz="2400" dirty="0">
                <a:latin typeface="微软雅黑" pitchFamily="34" charset="-122"/>
                <a:ea typeface="微软雅黑" pitchFamily="34" charset="-122"/>
                <a:sym typeface="Wingdings" panose="05000000000000000000" pitchFamily="2" charset="2"/>
              </a:rPr>
              <a:t>对这个</a:t>
            </a:r>
            <a:r>
              <a:rPr lang="en-US" altLang="zh-CN" sz="2400" dirty="0" err="1">
                <a:latin typeface="微软雅黑" pitchFamily="34" charset="-122"/>
                <a:ea typeface="微软雅黑" pitchFamily="34" charset="-122"/>
                <a:sym typeface="Wingdings" panose="05000000000000000000" pitchFamily="2" charset="2"/>
              </a:rPr>
              <a:t>fd</a:t>
            </a:r>
            <a:r>
              <a:rPr lang="zh-CN" altLang="en-US" sz="2400" dirty="0">
                <a:latin typeface="微软雅黑" pitchFamily="34" charset="-122"/>
                <a:ea typeface="微软雅黑" pitchFamily="34" charset="-122"/>
                <a:sym typeface="Wingdings" panose="05000000000000000000" pitchFamily="2" charset="2"/>
              </a:rPr>
              <a:t>进行操作，进行命令的传送</a:t>
            </a:r>
            <a:endParaRPr lang="en-US" altLang="zh-CN" sz="2400" dirty="0">
              <a:latin typeface="微软雅黑" pitchFamily="34" charset="-122"/>
              <a:ea typeface="微软雅黑" pitchFamily="34" charset="-122"/>
              <a:sym typeface="Wingdings" panose="05000000000000000000" pitchFamily="2" charset="2"/>
            </a:endParaRPr>
          </a:p>
          <a:p>
            <a:pPr fontAlgn="base">
              <a:lnSpc>
                <a:spcPct val="150000"/>
              </a:lnSpc>
              <a:spcBef>
                <a:spcPct val="0"/>
              </a:spcBef>
              <a:spcAft>
                <a:spcPct val="0"/>
              </a:spcAft>
            </a:pPr>
            <a:r>
              <a:rPr lang="en-US" altLang="zh-CN" sz="2400" dirty="0">
                <a:latin typeface="微软雅黑" pitchFamily="34" charset="-122"/>
                <a:ea typeface="微软雅黑" pitchFamily="34" charset="-122"/>
                <a:sym typeface="Wingdings" panose="05000000000000000000" pitchFamily="2" charset="2"/>
              </a:rPr>
              <a:t>3.</a:t>
            </a:r>
            <a:r>
              <a:rPr lang="zh-CN" altLang="en-US" sz="2400" dirty="0">
                <a:latin typeface="微软雅黑" pitchFamily="34" charset="-122"/>
                <a:ea typeface="微软雅黑" pitchFamily="34" charset="-122"/>
                <a:sym typeface="Wingdings" panose="05000000000000000000" pitchFamily="2" charset="2"/>
              </a:rPr>
              <a:t>客户端</a:t>
            </a:r>
            <a:r>
              <a:rPr lang="en-US" altLang="zh-CN" sz="2400" dirty="0">
                <a:latin typeface="微软雅黑" pitchFamily="34" charset="-122"/>
                <a:ea typeface="微软雅黑" pitchFamily="34" charset="-122"/>
                <a:sym typeface="Wingdings" panose="05000000000000000000" pitchFamily="2" charset="2"/>
              </a:rPr>
              <a:t></a:t>
            </a:r>
            <a:r>
              <a:rPr lang="zh-CN" altLang="en-US" sz="2400" dirty="0">
                <a:latin typeface="微软雅黑" pitchFamily="34" charset="-122"/>
                <a:ea typeface="微软雅黑" pitchFamily="34" charset="-122"/>
                <a:sym typeface="Wingdings" panose="05000000000000000000" pitchFamily="2" charset="2"/>
              </a:rPr>
              <a:t>处理本地命令和发送命令给服务器处理</a:t>
            </a:r>
            <a:endParaRPr lang="en-US" altLang="zh-CN" sz="2400" dirty="0">
              <a:latin typeface="微软雅黑" pitchFamily="34" charset="-122"/>
              <a:ea typeface="微软雅黑" pitchFamily="34" charset="-122"/>
              <a:sym typeface="Wingdings" panose="05000000000000000000" pitchFamily="2" charset="2"/>
            </a:endParaRPr>
          </a:p>
          <a:p>
            <a:pPr fontAlgn="base">
              <a:lnSpc>
                <a:spcPct val="150000"/>
              </a:lnSpc>
              <a:spcBef>
                <a:spcPct val="0"/>
              </a:spcBef>
              <a:spcAft>
                <a:spcPct val="0"/>
              </a:spcAft>
            </a:pPr>
            <a:r>
              <a:rPr lang="en-US" altLang="zh-CN" sz="2400" dirty="0">
                <a:latin typeface="微软雅黑" pitchFamily="34" charset="-122"/>
                <a:ea typeface="微软雅黑" pitchFamily="34" charset="-122"/>
                <a:sym typeface="Wingdings" panose="05000000000000000000" pitchFamily="2" charset="2"/>
              </a:rPr>
              <a:t>4.</a:t>
            </a:r>
            <a:r>
              <a:rPr lang="zh-CN" altLang="en-US" sz="2400" dirty="0">
                <a:latin typeface="微软雅黑" pitchFamily="34" charset="-122"/>
                <a:ea typeface="微软雅黑" pitchFamily="34" charset="-122"/>
                <a:sym typeface="Wingdings" panose="05000000000000000000" pitchFamily="2" charset="2"/>
              </a:rPr>
              <a:t>服务器</a:t>
            </a:r>
            <a:r>
              <a:rPr lang="en-US" altLang="zh-CN" sz="2400" dirty="0">
                <a:latin typeface="微软雅黑" pitchFamily="34" charset="-122"/>
                <a:ea typeface="微软雅黑" pitchFamily="34" charset="-122"/>
                <a:sym typeface="Wingdings" panose="05000000000000000000" pitchFamily="2" charset="2"/>
              </a:rPr>
              <a:t></a:t>
            </a:r>
            <a:r>
              <a:rPr lang="zh-CN" altLang="en-US" sz="2400" dirty="0">
                <a:latin typeface="微软雅黑" pitchFamily="34" charset="-122"/>
                <a:ea typeface="微软雅黑" pitchFamily="34" charset="-122"/>
                <a:sym typeface="Wingdings" panose="05000000000000000000" pitchFamily="2" charset="2"/>
              </a:rPr>
              <a:t>创建线程，接收并处理客户端的命令</a:t>
            </a:r>
            <a:endParaRPr lang="en-US" altLang="zh-CN" sz="2400" dirty="0">
              <a:latin typeface="微软雅黑" pitchFamily="34" charset="-122"/>
              <a:ea typeface="微软雅黑" pitchFamily="34" charset="-122"/>
              <a:sym typeface="Wingdings" panose="05000000000000000000" pitchFamily="2" charset="2"/>
            </a:endParaRPr>
          </a:p>
          <a:p>
            <a:pPr fontAlgn="base">
              <a:lnSpc>
                <a:spcPct val="150000"/>
              </a:lnSpc>
              <a:spcBef>
                <a:spcPct val="0"/>
              </a:spcBef>
              <a:spcAft>
                <a:spcPct val="0"/>
              </a:spcAft>
            </a:pPr>
            <a:r>
              <a:rPr lang="en-US" altLang="zh-CN" sz="2400" dirty="0">
                <a:latin typeface="微软雅黑" pitchFamily="34" charset="-122"/>
                <a:ea typeface="微软雅黑" pitchFamily="34" charset="-122"/>
                <a:sym typeface="Wingdings" panose="05000000000000000000" pitchFamily="2" charset="2"/>
              </a:rPr>
              <a:t>	      </a:t>
            </a:r>
            <a:r>
              <a:rPr lang="zh-CN" altLang="en-US" sz="2400" dirty="0">
                <a:latin typeface="微软雅黑" pitchFamily="34" charset="-122"/>
                <a:ea typeface="微软雅黑" pitchFamily="34" charset="-122"/>
                <a:sym typeface="Wingdings" panose="05000000000000000000" pitchFamily="2" charset="2"/>
              </a:rPr>
              <a:t>接收服务器自身的一些控制命令</a:t>
            </a:r>
            <a:endParaRPr lang="en-US" altLang="zh-CN" sz="2400" dirty="0">
              <a:latin typeface="微软雅黑" pitchFamily="34" charset="-122"/>
              <a:ea typeface="微软雅黑" pitchFamily="34" charset="-122"/>
              <a:sym typeface="Wingdings" panose="05000000000000000000" pitchFamily="2" charset="2"/>
            </a:endParaRPr>
          </a:p>
          <a:p>
            <a:pPr algn="r" fontAlgn="base">
              <a:lnSpc>
                <a:spcPct val="150000"/>
              </a:lnSpc>
              <a:spcBef>
                <a:spcPct val="0"/>
              </a:spcBef>
              <a:spcAft>
                <a:spcPct val="0"/>
              </a:spcAft>
            </a:pPr>
            <a:endParaRPr lang="en-US" altLang="zh-CN" sz="1465" dirty="0">
              <a:latin typeface="微软雅黑" pitchFamily="34" charset="-122"/>
              <a:ea typeface="微软雅黑" pitchFamily="34" charset="-122"/>
              <a:sym typeface="Wingdings" panose="05000000000000000000" pitchFamily="2" charset="2"/>
            </a:endParaRPr>
          </a:p>
          <a:p>
            <a:pPr algn="r" fontAlgn="base">
              <a:lnSpc>
                <a:spcPct val="150000"/>
              </a:lnSpc>
              <a:spcBef>
                <a:spcPct val="0"/>
              </a:spcBef>
              <a:spcAft>
                <a:spcPct val="0"/>
              </a:spcAft>
            </a:pPr>
            <a:endParaRPr lang="zh-CN" altLang="zh-CN" sz="1465"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fld id="{D5735EE2-985B-4B4E-9F4E-44985C39245F}" type="slidenum">
              <a:rPr lang="zh-CN" altLang="en-US" smtClean="0"/>
              <a:t>3</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83693" y="174727"/>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latin typeface="微软雅黑" pitchFamily="34" charset="-122"/>
                <a:ea typeface="微软雅黑" pitchFamily="34" charset="-122"/>
              </a:rPr>
              <a:t>核心功能思路</a:t>
            </a:r>
          </a:p>
        </p:txBody>
      </p:sp>
      <p:sp>
        <p:nvSpPr>
          <p:cNvPr id="16" name="椭圆 15"/>
          <p:cNvSpPr/>
          <p:nvPr/>
        </p:nvSpPr>
        <p:spPr>
          <a:xfrm>
            <a:off x="4296128" y="4325484"/>
            <a:ext cx="890531" cy="8905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endParaRPr>
          </a:p>
        </p:txBody>
      </p:sp>
      <p:grpSp>
        <p:nvGrpSpPr>
          <p:cNvPr id="17" name="组合 16"/>
          <p:cNvGrpSpPr/>
          <p:nvPr/>
        </p:nvGrpSpPr>
        <p:grpSpPr>
          <a:xfrm>
            <a:off x="4335214" y="4330784"/>
            <a:ext cx="816850" cy="636222"/>
            <a:chOff x="5899190" y="1673754"/>
            <a:chExt cx="2548276" cy="1984783"/>
          </a:xfrm>
          <a:solidFill>
            <a:schemeClr val="bg1"/>
          </a:solidFill>
        </p:grpSpPr>
        <p:grpSp>
          <p:nvGrpSpPr>
            <p:cNvPr id="18" name="组合 17"/>
            <p:cNvGrpSpPr/>
            <p:nvPr/>
          </p:nvGrpSpPr>
          <p:grpSpPr>
            <a:xfrm rot="10800000" flipV="1">
              <a:off x="6904956" y="1673754"/>
              <a:ext cx="522736" cy="1312419"/>
              <a:chOff x="7597599" y="3290987"/>
              <a:chExt cx="149224" cy="374652"/>
            </a:xfrm>
            <a:grpFill/>
          </p:grpSpPr>
          <p:sp>
            <p:nvSpPr>
              <p:cNvPr id="25" name="Oval 80"/>
              <p:cNvSpPr>
                <a:spLocks noChangeArrowheads="1"/>
              </p:cNvSpPr>
              <p:nvPr/>
            </p:nvSpPr>
            <p:spPr bwMode="auto">
              <a:xfrm>
                <a:off x="7619824" y="3290987"/>
                <a:ext cx="104774" cy="1016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26" name="Freeform 81"/>
              <p:cNvSpPr/>
              <p:nvPr/>
            </p:nvSpPr>
            <p:spPr bwMode="auto">
              <a:xfrm>
                <a:off x="7597599" y="3403700"/>
                <a:ext cx="149224" cy="261939"/>
              </a:xfrm>
              <a:custGeom>
                <a:avLst/>
                <a:gdLst>
                  <a:gd name="T0" fmla="*/ 33 w 40"/>
                  <a:gd name="T1" fmla="*/ 0 h 70"/>
                  <a:gd name="T2" fmla="*/ 28 w 40"/>
                  <a:gd name="T3" fmla="*/ 0 h 70"/>
                  <a:gd name="T4" fmla="*/ 28 w 40"/>
                  <a:gd name="T5" fmla="*/ 0 h 70"/>
                  <a:gd name="T6" fmla="*/ 12 w 40"/>
                  <a:gd name="T7" fmla="*/ 0 h 70"/>
                  <a:gd name="T8" fmla="*/ 12 w 40"/>
                  <a:gd name="T9" fmla="*/ 0 h 70"/>
                  <a:gd name="T10" fmla="*/ 7 w 40"/>
                  <a:gd name="T11" fmla="*/ 0 h 70"/>
                  <a:gd name="T12" fmla="*/ 0 w 40"/>
                  <a:gd name="T13" fmla="*/ 7 h 70"/>
                  <a:gd name="T14" fmla="*/ 0 w 40"/>
                  <a:gd name="T15" fmla="*/ 7 h 70"/>
                  <a:gd name="T16" fmla="*/ 0 w 40"/>
                  <a:gd name="T17" fmla="*/ 8 h 70"/>
                  <a:gd name="T18" fmla="*/ 0 w 40"/>
                  <a:gd name="T19" fmla="*/ 31 h 70"/>
                  <a:gd name="T20" fmla="*/ 3 w 40"/>
                  <a:gd name="T21" fmla="*/ 35 h 70"/>
                  <a:gd name="T22" fmla="*/ 7 w 40"/>
                  <a:gd name="T23" fmla="*/ 31 h 70"/>
                  <a:gd name="T24" fmla="*/ 7 w 40"/>
                  <a:gd name="T25" fmla="*/ 11 h 70"/>
                  <a:gd name="T26" fmla="*/ 9 w 40"/>
                  <a:gd name="T27" fmla="*/ 11 h 70"/>
                  <a:gd name="T28" fmla="*/ 9 w 40"/>
                  <a:gd name="T29" fmla="*/ 66 h 70"/>
                  <a:gd name="T30" fmla="*/ 13 w 40"/>
                  <a:gd name="T31" fmla="*/ 70 h 70"/>
                  <a:gd name="T32" fmla="*/ 14 w 40"/>
                  <a:gd name="T33" fmla="*/ 70 h 70"/>
                  <a:gd name="T34" fmla="*/ 18 w 40"/>
                  <a:gd name="T35" fmla="*/ 66 h 70"/>
                  <a:gd name="T36" fmla="*/ 18 w 40"/>
                  <a:gd name="T37" fmla="*/ 35 h 70"/>
                  <a:gd name="T38" fmla="*/ 22 w 40"/>
                  <a:gd name="T39" fmla="*/ 35 h 70"/>
                  <a:gd name="T40" fmla="*/ 22 w 40"/>
                  <a:gd name="T41" fmla="*/ 66 h 70"/>
                  <a:gd name="T42" fmla="*/ 26 w 40"/>
                  <a:gd name="T43" fmla="*/ 70 h 70"/>
                  <a:gd name="T44" fmla="*/ 27 w 40"/>
                  <a:gd name="T45" fmla="*/ 70 h 70"/>
                  <a:gd name="T46" fmla="*/ 31 w 40"/>
                  <a:gd name="T47" fmla="*/ 66 h 70"/>
                  <a:gd name="T48" fmla="*/ 31 w 40"/>
                  <a:gd name="T49" fmla="*/ 11 h 70"/>
                  <a:gd name="T50" fmla="*/ 33 w 40"/>
                  <a:gd name="T51" fmla="*/ 11 h 70"/>
                  <a:gd name="T52" fmla="*/ 33 w 40"/>
                  <a:gd name="T53" fmla="*/ 31 h 70"/>
                  <a:gd name="T54" fmla="*/ 37 w 40"/>
                  <a:gd name="T55" fmla="*/ 35 h 70"/>
                  <a:gd name="T56" fmla="*/ 40 w 40"/>
                  <a:gd name="T57" fmla="*/ 31 h 70"/>
                  <a:gd name="T58" fmla="*/ 40 w 40"/>
                  <a:gd name="T59" fmla="*/ 8 h 70"/>
                  <a:gd name="T60" fmla="*/ 40 w 40"/>
                  <a:gd name="T61" fmla="*/ 7 h 70"/>
                  <a:gd name="T62" fmla="*/ 40 w 40"/>
                  <a:gd name="T63" fmla="*/ 7 h 70"/>
                  <a:gd name="T64" fmla="*/ 33 w 40"/>
                  <a:gd name="T6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70">
                    <a:moveTo>
                      <a:pt x="33" y="0"/>
                    </a:moveTo>
                    <a:cubicBezTo>
                      <a:pt x="28" y="0"/>
                      <a:pt x="28" y="0"/>
                      <a:pt x="28" y="0"/>
                    </a:cubicBezTo>
                    <a:cubicBezTo>
                      <a:pt x="28" y="0"/>
                      <a:pt x="28" y="0"/>
                      <a:pt x="28" y="0"/>
                    </a:cubicBezTo>
                    <a:cubicBezTo>
                      <a:pt x="12" y="0"/>
                      <a:pt x="12" y="0"/>
                      <a:pt x="12" y="0"/>
                    </a:cubicBezTo>
                    <a:cubicBezTo>
                      <a:pt x="12" y="0"/>
                      <a:pt x="12" y="0"/>
                      <a:pt x="12" y="0"/>
                    </a:cubicBezTo>
                    <a:cubicBezTo>
                      <a:pt x="7" y="0"/>
                      <a:pt x="7" y="0"/>
                      <a:pt x="7" y="0"/>
                    </a:cubicBezTo>
                    <a:cubicBezTo>
                      <a:pt x="3" y="0"/>
                      <a:pt x="0" y="3"/>
                      <a:pt x="0" y="7"/>
                    </a:cubicBezTo>
                    <a:cubicBezTo>
                      <a:pt x="0" y="7"/>
                      <a:pt x="0" y="7"/>
                      <a:pt x="0" y="7"/>
                    </a:cubicBezTo>
                    <a:cubicBezTo>
                      <a:pt x="0" y="8"/>
                      <a:pt x="0" y="8"/>
                      <a:pt x="0" y="8"/>
                    </a:cubicBezTo>
                    <a:cubicBezTo>
                      <a:pt x="0" y="31"/>
                      <a:pt x="0" y="31"/>
                      <a:pt x="0" y="31"/>
                    </a:cubicBezTo>
                    <a:cubicBezTo>
                      <a:pt x="0" y="33"/>
                      <a:pt x="1" y="35"/>
                      <a:pt x="3" y="35"/>
                    </a:cubicBezTo>
                    <a:cubicBezTo>
                      <a:pt x="5" y="35"/>
                      <a:pt x="7" y="33"/>
                      <a:pt x="7" y="31"/>
                    </a:cubicBezTo>
                    <a:cubicBezTo>
                      <a:pt x="7" y="11"/>
                      <a:pt x="7" y="11"/>
                      <a:pt x="7" y="11"/>
                    </a:cubicBezTo>
                    <a:cubicBezTo>
                      <a:pt x="9" y="11"/>
                      <a:pt x="9" y="11"/>
                      <a:pt x="9" y="11"/>
                    </a:cubicBezTo>
                    <a:cubicBezTo>
                      <a:pt x="9" y="66"/>
                      <a:pt x="9" y="66"/>
                      <a:pt x="9" y="66"/>
                    </a:cubicBezTo>
                    <a:cubicBezTo>
                      <a:pt x="9" y="68"/>
                      <a:pt x="11" y="70"/>
                      <a:pt x="13" y="70"/>
                    </a:cubicBezTo>
                    <a:cubicBezTo>
                      <a:pt x="14" y="70"/>
                      <a:pt x="14" y="70"/>
                      <a:pt x="14" y="70"/>
                    </a:cubicBezTo>
                    <a:cubicBezTo>
                      <a:pt x="16" y="70"/>
                      <a:pt x="18" y="68"/>
                      <a:pt x="18" y="66"/>
                    </a:cubicBezTo>
                    <a:cubicBezTo>
                      <a:pt x="18" y="35"/>
                      <a:pt x="18" y="35"/>
                      <a:pt x="18" y="35"/>
                    </a:cubicBezTo>
                    <a:cubicBezTo>
                      <a:pt x="18" y="35"/>
                      <a:pt x="22" y="35"/>
                      <a:pt x="22" y="35"/>
                    </a:cubicBezTo>
                    <a:cubicBezTo>
                      <a:pt x="22" y="66"/>
                      <a:pt x="22" y="66"/>
                      <a:pt x="22" y="66"/>
                    </a:cubicBezTo>
                    <a:cubicBezTo>
                      <a:pt x="22" y="68"/>
                      <a:pt x="24" y="70"/>
                      <a:pt x="26" y="70"/>
                    </a:cubicBezTo>
                    <a:cubicBezTo>
                      <a:pt x="27" y="70"/>
                      <a:pt x="27" y="70"/>
                      <a:pt x="27" y="70"/>
                    </a:cubicBezTo>
                    <a:cubicBezTo>
                      <a:pt x="29" y="70"/>
                      <a:pt x="31" y="68"/>
                      <a:pt x="31" y="66"/>
                    </a:cubicBezTo>
                    <a:cubicBezTo>
                      <a:pt x="31" y="11"/>
                      <a:pt x="31" y="11"/>
                      <a:pt x="31" y="11"/>
                    </a:cubicBezTo>
                    <a:cubicBezTo>
                      <a:pt x="33" y="11"/>
                      <a:pt x="33" y="11"/>
                      <a:pt x="33" y="11"/>
                    </a:cubicBezTo>
                    <a:cubicBezTo>
                      <a:pt x="33" y="31"/>
                      <a:pt x="33" y="31"/>
                      <a:pt x="33" y="31"/>
                    </a:cubicBezTo>
                    <a:cubicBezTo>
                      <a:pt x="33" y="33"/>
                      <a:pt x="35" y="35"/>
                      <a:pt x="37" y="35"/>
                    </a:cubicBezTo>
                    <a:cubicBezTo>
                      <a:pt x="39" y="35"/>
                      <a:pt x="40" y="33"/>
                      <a:pt x="40" y="31"/>
                    </a:cubicBezTo>
                    <a:cubicBezTo>
                      <a:pt x="40" y="8"/>
                      <a:pt x="40" y="8"/>
                      <a:pt x="40" y="8"/>
                    </a:cubicBezTo>
                    <a:cubicBezTo>
                      <a:pt x="40" y="7"/>
                      <a:pt x="40" y="7"/>
                      <a:pt x="40" y="7"/>
                    </a:cubicBezTo>
                    <a:cubicBezTo>
                      <a:pt x="40" y="7"/>
                      <a:pt x="40" y="7"/>
                      <a:pt x="40" y="7"/>
                    </a:cubicBezTo>
                    <a:cubicBezTo>
                      <a:pt x="40" y="3"/>
                      <a:pt x="37"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grpSp>
        <p:grpSp>
          <p:nvGrpSpPr>
            <p:cNvPr id="19" name="组合 18"/>
            <p:cNvGrpSpPr/>
            <p:nvPr/>
          </p:nvGrpSpPr>
          <p:grpSpPr>
            <a:xfrm rot="3660000" flipV="1">
              <a:off x="6294032" y="2736914"/>
              <a:ext cx="522736" cy="1312419"/>
              <a:chOff x="7597599" y="3290987"/>
              <a:chExt cx="149224" cy="374652"/>
            </a:xfrm>
            <a:grpFill/>
          </p:grpSpPr>
          <p:sp>
            <p:nvSpPr>
              <p:cNvPr id="23" name="Oval 80"/>
              <p:cNvSpPr>
                <a:spLocks noChangeArrowheads="1"/>
              </p:cNvSpPr>
              <p:nvPr/>
            </p:nvSpPr>
            <p:spPr bwMode="auto">
              <a:xfrm>
                <a:off x="7619824" y="3290987"/>
                <a:ext cx="104774" cy="1016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24" name="Freeform 81"/>
              <p:cNvSpPr/>
              <p:nvPr/>
            </p:nvSpPr>
            <p:spPr bwMode="auto">
              <a:xfrm>
                <a:off x="7597599" y="3403700"/>
                <a:ext cx="149224" cy="261939"/>
              </a:xfrm>
              <a:custGeom>
                <a:avLst/>
                <a:gdLst>
                  <a:gd name="T0" fmla="*/ 33 w 40"/>
                  <a:gd name="T1" fmla="*/ 0 h 70"/>
                  <a:gd name="T2" fmla="*/ 28 w 40"/>
                  <a:gd name="T3" fmla="*/ 0 h 70"/>
                  <a:gd name="T4" fmla="*/ 28 w 40"/>
                  <a:gd name="T5" fmla="*/ 0 h 70"/>
                  <a:gd name="T6" fmla="*/ 12 w 40"/>
                  <a:gd name="T7" fmla="*/ 0 h 70"/>
                  <a:gd name="T8" fmla="*/ 12 w 40"/>
                  <a:gd name="T9" fmla="*/ 0 h 70"/>
                  <a:gd name="T10" fmla="*/ 7 w 40"/>
                  <a:gd name="T11" fmla="*/ 0 h 70"/>
                  <a:gd name="T12" fmla="*/ 0 w 40"/>
                  <a:gd name="T13" fmla="*/ 7 h 70"/>
                  <a:gd name="T14" fmla="*/ 0 w 40"/>
                  <a:gd name="T15" fmla="*/ 7 h 70"/>
                  <a:gd name="T16" fmla="*/ 0 w 40"/>
                  <a:gd name="T17" fmla="*/ 8 h 70"/>
                  <a:gd name="T18" fmla="*/ 0 w 40"/>
                  <a:gd name="T19" fmla="*/ 31 h 70"/>
                  <a:gd name="T20" fmla="*/ 3 w 40"/>
                  <a:gd name="T21" fmla="*/ 35 h 70"/>
                  <a:gd name="T22" fmla="*/ 7 w 40"/>
                  <a:gd name="T23" fmla="*/ 31 h 70"/>
                  <a:gd name="T24" fmla="*/ 7 w 40"/>
                  <a:gd name="T25" fmla="*/ 11 h 70"/>
                  <a:gd name="T26" fmla="*/ 9 w 40"/>
                  <a:gd name="T27" fmla="*/ 11 h 70"/>
                  <a:gd name="T28" fmla="*/ 9 w 40"/>
                  <a:gd name="T29" fmla="*/ 66 h 70"/>
                  <a:gd name="T30" fmla="*/ 13 w 40"/>
                  <a:gd name="T31" fmla="*/ 70 h 70"/>
                  <a:gd name="T32" fmla="*/ 14 w 40"/>
                  <a:gd name="T33" fmla="*/ 70 h 70"/>
                  <a:gd name="T34" fmla="*/ 18 w 40"/>
                  <a:gd name="T35" fmla="*/ 66 h 70"/>
                  <a:gd name="T36" fmla="*/ 18 w 40"/>
                  <a:gd name="T37" fmla="*/ 35 h 70"/>
                  <a:gd name="T38" fmla="*/ 22 w 40"/>
                  <a:gd name="T39" fmla="*/ 35 h 70"/>
                  <a:gd name="T40" fmla="*/ 22 w 40"/>
                  <a:gd name="T41" fmla="*/ 66 h 70"/>
                  <a:gd name="T42" fmla="*/ 26 w 40"/>
                  <a:gd name="T43" fmla="*/ 70 h 70"/>
                  <a:gd name="T44" fmla="*/ 27 w 40"/>
                  <a:gd name="T45" fmla="*/ 70 h 70"/>
                  <a:gd name="T46" fmla="*/ 31 w 40"/>
                  <a:gd name="T47" fmla="*/ 66 h 70"/>
                  <a:gd name="T48" fmla="*/ 31 w 40"/>
                  <a:gd name="T49" fmla="*/ 11 h 70"/>
                  <a:gd name="T50" fmla="*/ 33 w 40"/>
                  <a:gd name="T51" fmla="*/ 11 h 70"/>
                  <a:gd name="T52" fmla="*/ 33 w 40"/>
                  <a:gd name="T53" fmla="*/ 31 h 70"/>
                  <a:gd name="T54" fmla="*/ 37 w 40"/>
                  <a:gd name="T55" fmla="*/ 35 h 70"/>
                  <a:gd name="T56" fmla="*/ 40 w 40"/>
                  <a:gd name="T57" fmla="*/ 31 h 70"/>
                  <a:gd name="T58" fmla="*/ 40 w 40"/>
                  <a:gd name="T59" fmla="*/ 8 h 70"/>
                  <a:gd name="T60" fmla="*/ 40 w 40"/>
                  <a:gd name="T61" fmla="*/ 7 h 70"/>
                  <a:gd name="T62" fmla="*/ 40 w 40"/>
                  <a:gd name="T63" fmla="*/ 7 h 70"/>
                  <a:gd name="T64" fmla="*/ 33 w 40"/>
                  <a:gd name="T6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70">
                    <a:moveTo>
                      <a:pt x="33" y="0"/>
                    </a:moveTo>
                    <a:cubicBezTo>
                      <a:pt x="28" y="0"/>
                      <a:pt x="28" y="0"/>
                      <a:pt x="28" y="0"/>
                    </a:cubicBezTo>
                    <a:cubicBezTo>
                      <a:pt x="28" y="0"/>
                      <a:pt x="28" y="0"/>
                      <a:pt x="28" y="0"/>
                    </a:cubicBezTo>
                    <a:cubicBezTo>
                      <a:pt x="12" y="0"/>
                      <a:pt x="12" y="0"/>
                      <a:pt x="12" y="0"/>
                    </a:cubicBezTo>
                    <a:cubicBezTo>
                      <a:pt x="12" y="0"/>
                      <a:pt x="12" y="0"/>
                      <a:pt x="12" y="0"/>
                    </a:cubicBezTo>
                    <a:cubicBezTo>
                      <a:pt x="7" y="0"/>
                      <a:pt x="7" y="0"/>
                      <a:pt x="7" y="0"/>
                    </a:cubicBezTo>
                    <a:cubicBezTo>
                      <a:pt x="3" y="0"/>
                      <a:pt x="0" y="3"/>
                      <a:pt x="0" y="7"/>
                    </a:cubicBezTo>
                    <a:cubicBezTo>
                      <a:pt x="0" y="7"/>
                      <a:pt x="0" y="7"/>
                      <a:pt x="0" y="7"/>
                    </a:cubicBezTo>
                    <a:cubicBezTo>
                      <a:pt x="0" y="8"/>
                      <a:pt x="0" y="8"/>
                      <a:pt x="0" y="8"/>
                    </a:cubicBezTo>
                    <a:cubicBezTo>
                      <a:pt x="0" y="31"/>
                      <a:pt x="0" y="31"/>
                      <a:pt x="0" y="31"/>
                    </a:cubicBezTo>
                    <a:cubicBezTo>
                      <a:pt x="0" y="33"/>
                      <a:pt x="1" y="35"/>
                      <a:pt x="3" y="35"/>
                    </a:cubicBezTo>
                    <a:cubicBezTo>
                      <a:pt x="5" y="35"/>
                      <a:pt x="7" y="33"/>
                      <a:pt x="7" y="31"/>
                    </a:cubicBezTo>
                    <a:cubicBezTo>
                      <a:pt x="7" y="11"/>
                      <a:pt x="7" y="11"/>
                      <a:pt x="7" y="11"/>
                    </a:cubicBezTo>
                    <a:cubicBezTo>
                      <a:pt x="9" y="11"/>
                      <a:pt x="9" y="11"/>
                      <a:pt x="9" y="11"/>
                    </a:cubicBezTo>
                    <a:cubicBezTo>
                      <a:pt x="9" y="66"/>
                      <a:pt x="9" y="66"/>
                      <a:pt x="9" y="66"/>
                    </a:cubicBezTo>
                    <a:cubicBezTo>
                      <a:pt x="9" y="68"/>
                      <a:pt x="11" y="70"/>
                      <a:pt x="13" y="70"/>
                    </a:cubicBezTo>
                    <a:cubicBezTo>
                      <a:pt x="14" y="70"/>
                      <a:pt x="14" y="70"/>
                      <a:pt x="14" y="70"/>
                    </a:cubicBezTo>
                    <a:cubicBezTo>
                      <a:pt x="16" y="70"/>
                      <a:pt x="18" y="68"/>
                      <a:pt x="18" y="66"/>
                    </a:cubicBezTo>
                    <a:cubicBezTo>
                      <a:pt x="18" y="35"/>
                      <a:pt x="18" y="35"/>
                      <a:pt x="18" y="35"/>
                    </a:cubicBezTo>
                    <a:cubicBezTo>
                      <a:pt x="18" y="35"/>
                      <a:pt x="22" y="35"/>
                      <a:pt x="22" y="35"/>
                    </a:cubicBezTo>
                    <a:cubicBezTo>
                      <a:pt x="22" y="66"/>
                      <a:pt x="22" y="66"/>
                      <a:pt x="22" y="66"/>
                    </a:cubicBezTo>
                    <a:cubicBezTo>
                      <a:pt x="22" y="68"/>
                      <a:pt x="24" y="70"/>
                      <a:pt x="26" y="70"/>
                    </a:cubicBezTo>
                    <a:cubicBezTo>
                      <a:pt x="27" y="70"/>
                      <a:pt x="27" y="70"/>
                      <a:pt x="27" y="70"/>
                    </a:cubicBezTo>
                    <a:cubicBezTo>
                      <a:pt x="29" y="70"/>
                      <a:pt x="31" y="68"/>
                      <a:pt x="31" y="66"/>
                    </a:cubicBezTo>
                    <a:cubicBezTo>
                      <a:pt x="31" y="11"/>
                      <a:pt x="31" y="11"/>
                      <a:pt x="31" y="11"/>
                    </a:cubicBezTo>
                    <a:cubicBezTo>
                      <a:pt x="33" y="11"/>
                      <a:pt x="33" y="11"/>
                      <a:pt x="33" y="11"/>
                    </a:cubicBezTo>
                    <a:cubicBezTo>
                      <a:pt x="33" y="31"/>
                      <a:pt x="33" y="31"/>
                      <a:pt x="33" y="31"/>
                    </a:cubicBezTo>
                    <a:cubicBezTo>
                      <a:pt x="33" y="33"/>
                      <a:pt x="35" y="35"/>
                      <a:pt x="37" y="35"/>
                    </a:cubicBezTo>
                    <a:cubicBezTo>
                      <a:pt x="39" y="35"/>
                      <a:pt x="40" y="33"/>
                      <a:pt x="40" y="31"/>
                    </a:cubicBezTo>
                    <a:cubicBezTo>
                      <a:pt x="40" y="8"/>
                      <a:pt x="40" y="8"/>
                      <a:pt x="40" y="8"/>
                    </a:cubicBezTo>
                    <a:cubicBezTo>
                      <a:pt x="40" y="7"/>
                      <a:pt x="40" y="7"/>
                      <a:pt x="40" y="7"/>
                    </a:cubicBezTo>
                    <a:cubicBezTo>
                      <a:pt x="40" y="7"/>
                      <a:pt x="40" y="7"/>
                      <a:pt x="40" y="7"/>
                    </a:cubicBezTo>
                    <a:cubicBezTo>
                      <a:pt x="40" y="3"/>
                      <a:pt x="37"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grpSp>
        <p:grpSp>
          <p:nvGrpSpPr>
            <p:cNvPr id="20" name="组合 19"/>
            <p:cNvGrpSpPr/>
            <p:nvPr/>
          </p:nvGrpSpPr>
          <p:grpSpPr>
            <a:xfrm rot="18000000" flipV="1">
              <a:off x="7529889" y="2740961"/>
              <a:ext cx="522737" cy="1312416"/>
              <a:chOff x="7597599" y="3290987"/>
              <a:chExt cx="149224" cy="374652"/>
            </a:xfrm>
            <a:grpFill/>
          </p:grpSpPr>
          <p:sp>
            <p:nvSpPr>
              <p:cNvPr id="21" name="Oval 80"/>
              <p:cNvSpPr>
                <a:spLocks noChangeArrowheads="1"/>
              </p:cNvSpPr>
              <p:nvPr/>
            </p:nvSpPr>
            <p:spPr bwMode="auto">
              <a:xfrm>
                <a:off x="7619824" y="3290987"/>
                <a:ext cx="104774" cy="1016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22" name="Freeform 81"/>
              <p:cNvSpPr/>
              <p:nvPr/>
            </p:nvSpPr>
            <p:spPr bwMode="auto">
              <a:xfrm>
                <a:off x="7597599" y="3403700"/>
                <a:ext cx="149224" cy="261939"/>
              </a:xfrm>
              <a:custGeom>
                <a:avLst/>
                <a:gdLst>
                  <a:gd name="T0" fmla="*/ 33 w 40"/>
                  <a:gd name="T1" fmla="*/ 0 h 70"/>
                  <a:gd name="T2" fmla="*/ 28 w 40"/>
                  <a:gd name="T3" fmla="*/ 0 h 70"/>
                  <a:gd name="T4" fmla="*/ 28 w 40"/>
                  <a:gd name="T5" fmla="*/ 0 h 70"/>
                  <a:gd name="T6" fmla="*/ 12 w 40"/>
                  <a:gd name="T7" fmla="*/ 0 h 70"/>
                  <a:gd name="T8" fmla="*/ 12 w 40"/>
                  <a:gd name="T9" fmla="*/ 0 h 70"/>
                  <a:gd name="T10" fmla="*/ 7 w 40"/>
                  <a:gd name="T11" fmla="*/ 0 h 70"/>
                  <a:gd name="T12" fmla="*/ 0 w 40"/>
                  <a:gd name="T13" fmla="*/ 7 h 70"/>
                  <a:gd name="T14" fmla="*/ 0 w 40"/>
                  <a:gd name="T15" fmla="*/ 7 h 70"/>
                  <a:gd name="T16" fmla="*/ 0 w 40"/>
                  <a:gd name="T17" fmla="*/ 8 h 70"/>
                  <a:gd name="T18" fmla="*/ 0 w 40"/>
                  <a:gd name="T19" fmla="*/ 31 h 70"/>
                  <a:gd name="T20" fmla="*/ 3 w 40"/>
                  <a:gd name="T21" fmla="*/ 35 h 70"/>
                  <a:gd name="T22" fmla="*/ 7 w 40"/>
                  <a:gd name="T23" fmla="*/ 31 h 70"/>
                  <a:gd name="T24" fmla="*/ 7 w 40"/>
                  <a:gd name="T25" fmla="*/ 11 h 70"/>
                  <a:gd name="T26" fmla="*/ 9 w 40"/>
                  <a:gd name="T27" fmla="*/ 11 h 70"/>
                  <a:gd name="T28" fmla="*/ 9 w 40"/>
                  <a:gd name="T29" fmla="*/ 66 h 70"/>
                  <a:gd name="T30" fmla="*/ 13 w 40"/>
                  <a:gd name="T31" fmla="*/ 70 h 70"/>
                  <a:gd name="T32" fmla="*/ 14 w 40"/>
                  <a:gd name="T33" fmla="*/ 70 h 70"/>
                  <a:gd name="T34" fmla="*/ 18 w 40"/>
                  <a:gd name="T35" fmla="*/ 66 h 70"/>
                  <a:gd name="T36" fmla="*/ 18 w 40"/>
                  <a:gd name="T37" fmla="*/ 35 h 70"/>
                  <a:gd name="T38" fmla="*/ 22 w 40"/>
                  <a:gd name="T39" fmla="*/ 35 h 70"/>
                  <a:gd name="T40" fmla="*/ 22 w 40"/>
                  <a:gd name="T41" fmla="*/ 66 h 70"/>
                  <a:gd name="T42" fmla="*/ 26 w 40"/>
                  <a:gd name="T43" fmla="*/ 70 h 70"/>
                  <a:gd name="T44" fmla="*/ 27 w 40"/>
                  <a:gd name="T45" fmla="*/ 70 h 70"/>
                  <a:gd name="T46" fmla="*/ 31 w 40"/>
                  <a:gd name="T47" fmla="*/ 66 h 70"/>
                  <a:gd name="T48" fmla="*/ 31 w 40"/>
                  <a:gd name="T49" fmla="*/ 11 h 70"/>
                  <a:gd name="T50" fmla="*/ 33 w 40"/>
                  <a:gd name="T51" fmla="*/ 11 h 70"/>
                  <a:gd name="T52" fmla="*/ 33 w 40"/>
                  <a:gd name="T53" fmla="*/ 31 h 70"/>
                  <a:gd name="T54" fmla="*/ 37 w 40"/>
                  <a:gd name="T55" fmla="*/ 35 h 70"/>
                  <a:gd name="T56" fmla="*/ 40 w 40"/>
                  <a:gd name="T57" fmla="*/ 31 h 70"/>
                  <a:gd name="T58" fmla="*/ 40 w 40"/>
                  <a:gd name="T59" fmla="*/ 8 h 70"/>
                  <a:gd name="T60" fmla="*/ 40 w 40"/>
                  <a:gd name="T61" fmla="*/ 7 h 70"/>
                  <a:gd name="T62" fmla="*/ 40 w 40"/>
                  <a:gd name="T63" fmla="*/ 7 h 70"/>
                  <a:gd name="T64" fmla="*/ 33 w 40"/>
                  <a:gd name="T6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70">
                    <a:moveTo>
                      <a:pt x="33" y="0"/>
                    </a:moveTo>
                    <a:cubicBezTo>
                      <a:pt x="28" y="0"/>
                      <a:pt x="28" y="0"/>
                      <a:pt x="28" y="0"/>
                    </a:cubicBezTo>
                    <a:cubicBezTo>
                      <a:pt x="28" y="0"/>
                      <a:pt x="28" y="0"/>
                      <a:pt x="28" y="0"/>
                    </a:cubicBezTo>
                    <a:cubicBezTo>
                      <a:pt x="12" y="0"/>
                      <a:pt x="12" y="0"/>
                      <a:pt x="12" y="0"/>
                    </a:cubicBezTo>
                    <a:cubicBezTo>
                      <a:pt x="12" y="0"/>
                      <a:pt x="12" y="0"/>
                      <a:pt x="12" y="0"/>
                    </a:cubicBezTo>
                    <a:cubicBezTo>
                      <a:pt x="7" y="0"/>
                      <a:pt x="7" y="0"/>
                      <a:pt x="7" y="0"/>
                    </a:cubicBezTo>
                    <a:cubicBezTo>
                      <a:pt x="3" y="0"/>
                      <a:pt x="0" y="3"/>
                      <a:pt x="0" y="7"/>
                    </a:cubicBezTo>
                    <a:cubicBezTo>
                      <a:pt x="0" y="7"/>
                      <a:pt x="0" y="7"/>
                      <a:pt x="0" y="7"/>
                    </a:cubicBezTo>
                    <a:cubicBezTo>
                      <a:pt x="0" y="8"/>
                      <a:pt x="0" y="8"/>
                      <a:pt x="0" y="8"/>
                    </a:cubicBezTo>
                    <a:cubicBezTo>
                      <a:pt x="0" y="31"/>
                      <a:pt x="0" y="31"/>
                      <a:pt x="0" y="31"/>
                    </a:cubicBezTo>
                    <a:cubicBezTo>
                      <a:pt x="0" y="33"/>
                      <a:pt x="1" y="35"/>
                      <a:pt x="3" y="35"/>
                    </a:cubicBezTo>
                    <a:cubicBezTo>
                      <a:pt x="5" y="35"/>
                      <a:pt x="7" y="33"/>
                      <a:pt x="7" y="31"/>
                    </a:cubicBezTo>
                    <a:cubicBezTo>
                      <a:pt x="7" y="11"/>
                      <a:pt x="7" y="11"/>
                      <a:pt x="7" y="11"/>
                    </a:cubicBezTo>
                    <a:cubicBezTo>
                      <a:pt x="9" y="11"/>
                      <a:pt x="9" y="11"/>
                      <a:pt x="9" y="11"/>
                    </a:cubicBezTo>
                    <a:cubicBezTo>
                      <a:pt x="9" y="66"/>
                      <a:pt x="9" y="66"/>
                      <a:pt x="9" y="66"/>
                    </a:cubicBezTo>
                    <a:cubicBezTo>
                      <a:pt x="9" y="68"/>
                      <a:pt x="11" y="70"/>
                      <a:pt x="13" y="70"/>
                    </a:cubicBezTo>
                    <a:cubicBezTo>
                      <a:pt x="14" y="70"/>
                      <a:pt x="14" y="70"/>
                      <a:pt x="14" y="70"/>
                    </a:cubicBezTo>
                    <a:cubicBezTo>
                      <a:pt x="16" y="70"/>
                      <a:pt x="18" y="68"/>
                      <a:pt x="18" y="66"/>
                    </a:cubicBezTo>
                    <a:cubicBezTo>
                      <a:pt x="18" y="35"/>
                      <a:pt x="18" y="35"/>
                      <a:pt x="18" y="35"/>
                    </a:cubicBezTo>
                    <a:cubicBezTo>
                      <a:pt x="18" y="35"/>
                      <a:pt x="22" y="35"/>
                      <a:pt x="22" y="35"/>
                    </a:cubicBezTo>
                    <a:cubicBezTo>
                      <a:pt x="22" y="66"/>
                      <a:pt x="22" y="66"/>
                      <a:pt x="22" y="66"/>
                    </a:cubicBezTo>
                    <a:cubicBezTo>
                      <a:pt x="22" y="68"/>
                      <a:pt x="24" y="70"/>
                      <a:pt x="26" y="70"/>
                    </a:cubicBezTo>
                    <a:cubicBezTo>
                      <a:pt x="27" y="70"/>
                      <a:pt x="27" y="70"/>
                      <a:pt x="27" y="70"/>
                    </a:cubicBezTo>
                    <a:cubicBezTo>
                      <a:pt x="29" y="70"/>
                      <a:pt x="31" y="68"/>
                      <a:pt x="31" y="66"/>
                    </a:cubicBezTo>
                    <a:cubicBezTo>
                      <a:pt x="31" y="11"/>
                      <a:pt x="31" y="11"/>
                      <a:pt x="31" y="11"/>
                    </a:cubicBezTo>
                    <a:cubicBezTo>
                      <a:pt x="33" y="11"/>
                      <a:pt x="33" y="11"/>
                      <a:pt x="33" y="11"/>
                    </a:cubicBezTo>
                    <a:cubicBezTo>
                      <a:pt x="33" y="31"/>
                      <a:pt x="33" y="31"/>
                      <a:pt x="33" y="31"/>
                    </a:cubicBezTo>
                    <a:cubicBezTo>
                      <a:pt x="33" y="33"/>
                      <a:pt x="35" y="35"/>
                      <a:pt x="37" y="35"/>
                    </a:cubicBezTo>
                    <a:cubicBezTo>
                      <a:pt x="39" y="35"/>
                      <a:pt x="40" y="33"/>
                      <a:pt x="40" y="31"/>
                    </a:cubicBezTo>
                    <a:cubicBezTo>
                      <a:pt x="40" y="8"/>
                      <a:pt x="40" y="8"/>
                      <a:pt x="40" y="8"/>
                    </a:cubicBezTo>
                    <a:cubicBezTo>
                      <a:pt x="40" y="7"/>
                      <a:pt x="40" y="7"/>
                      <a:pt x="40" y="7"/>
                    </a:cubicBezTo>
                    <a:cubicBezTo>
                      <a:pt x="40" y="7"/>
                      <a:pt x="40" y="7"/>
                      <a:pt x="40" y="7"/>
                    </a:cubicBezTo>
                    <a:cubicBezTo>
                      <a:pt x="40" y="3"/>
                      <a:pt x="37"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grpSp>
      </p:grpSp>
      <p:sp>
        <p:nvSpPr>
          <p:cNvPr id="28" name="椭圆 27"/>
          <p:cNvSpPr/>
          <p:nvPr/>
        </p:nvSpPr>
        <p:spPr>
          <a:xfrm>
            <a:off x="3233301" y="5205718"/>
            <a:ext cx="890531" cy="8905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endParaRPr>
          </a:p>
        </p:txBody>
      </p:sp>
      <p:grpSp>
        <p:nvGrpSpPr>
          <p:cNvPr id="29" name="组合 28"/>
          <p:cNvGrpSpPr/>
          <p:nvPr/>
        </p:nvGrpSpPr>
        <p:grpSpPr>
          <a:xfrm>
            <a:off x="3272387" y="5211018"/>
            <a:ext cx="816850" cy="636222"/>
            <a:chOff x="5899190" y="1673754"/>
            <a:chExt cx="2548276" cy="1984783"/>
          </a:xfrm>
          <a:solidFill>
            <a:schemeClr val="bg1"/>
          </a:solidFill>
        </p:grpSpPr>
        <p:grpSp>
          <p:nvGrpSpPr>
            <p:cNvPr id="30" name="组合 29"/>
            <p:cNvGrpSpPr/>
            <p:nvPr/>
          </p:nvGrpSpPr>
          <p:grpSpPr>
            <a:xfrm rot="10800000" flipV="1">
              <a:off x="6904956" y="1673754"/>
              <a:ext cx="522736" cy="1312419"/>
              <a:chOff x="7597599" y="3290987"/>
              <a:chExt cx="149224" cy="374652"/>
            </a:xfrm>
            <a:grpFill/>
          </p:grpSpPr>
          <p:sp>
            <p:nvSpPr>
              <p:cNvPr id="37" name="Oval 80"/>
              <p:cNvSpPr>
                <a:spLocks noChangeArrowheads="1"/>
              </p:cNvSpPr>
              <p:nvPr/>
            </p:nvSpPr>
            <p:spPr bwMode="auto">
              <a:xfrm>
                <a:off x="7619824" y="3290987"/>
                <a:ext cx="104774"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fontAlgn="base">
                  <a:spcBef>
                    <a:spcPct val="0"/>
                  </a:spcBef>
                  <a:spcAft>
                    <a:spcPct val="0"/>
                  </a:spcAft>
                </a:pPr>
                <a:endParaRPr lang="zh-CN" altLang="en-US" sz="2400">
                  <a:solidFill>
                    <a:prstClr val="white"/>
                  </a:solidFill>
                </a:endParaRPr>
              </a:p>
            </p:txBody>
          </p:sp>
          <p:sp>
            <p:nvSpPr>
              <p:cNvPr id="38" name="Freeform 81"/>
              <p:cNvSpPr/>
              <p:nvPr/>
            </p:nvSpPr>
            <p:spPr bwMode="auto">
              <a:xfrm>
                <a:off x="7597599" y="3403700"/>
                <a:ext cx="149224" cy="261939"/>
              </a:xfrm>
              <a:custGeom>
                <a:avLst/>
                <a:gdLst>
                  <a:gd name="T0" fmla="*/ 33 w 40"/>
                  <a:gd name="T1" fmla="*/ 0 h 70"/>
                  <a:gd name="T2" fmla="*/ 28 w 40"/>
                  <a:gd name="T3" fmla="*/ 0 h 70"/>
                  <a:gd name="T4" fmla="*/ 28 w 40"/>
                  <a:gd name="T5" fmla="*/ 0 h 70"/>
                  <a:gd name="T6" fmla="*/ 12 w 40"/>
                  <a:gd name="T7" fmla="*/ 0 h 70"/>
                  <a:gd name="T8" fmla="*/ 12 w 40"/>
                  <a:gd name="T9" fmla="*/ 0 h 70"/>
                  <a:gd name="T10" fmla="*/ 7 w 40"/>
                  <a:gd name="T11" fmla="*/ 0 h 70"/>
                  <a:gd name="T12" fmla="*/ 0 w 40"/>
                  <a:gd name="T13" fmla="*/ 7 h 70"/>
                  <a:gd name="T14" fmla="*/ 0 w 40"/>
                  <a:gd name="T15" fmla="*/ 7 h 70"/>
                  <a:gd name="T16" fmla="*/ 0 w 40"/>
                  <a:gd name="T17" fmla="*/ 8 h 70"/>
                  <a:gd name="T18" fmla="*/ 0 w 40"/>
                  <a:gd name="T19" fmla="*/ 31 h 70"/>
                  <a:gd name="T20" fmla="*/ 3 w 40"/>
                  <a:gd name="T21" fmla="*/ 35 h 70"/>
                  <a:gd name="T22" fmla="*/ 7 w 40"/>
                  <a:gd name="T23" fmla="*/ 31 h 70"/>
                  <a:gd name="T24" fmla="*/ 7 w 40"/>
                  <a:gd name="T25" fmla="*/ 11 h 70"/>
                  <a:gd name="T26" fmla="*/ 9 w 40"/>
                  <a:gd name="T27" fmla="*/ 11 h 70"/>
                  <a:gd name="T28" fmla="*/ 9 w 40"/>
                  <a:gd name="T29" fmla="*/ 66 h 70"/>
                  <a:gd name="T30" fmla="*/ 13 w 40"/>
                  <a:gd name="T31" fmla="*/ 70 h 70"/>
                  <a:gd name="T32" fmla="*/ 14 w 40"/>
                  <a:gd name="T33" fmla="*/ 70 h 70"/>
                  <a:gd name="T34" fmla="*/ 18 w 40"/>
                  <a:gd name="T35" fmla="*/ 66 h 70"/>
                  <a:gd name="T36" fmla="*/ 18 w 40"/>
                  <a:gd name="T37" fmla="*/ 35 h 70"/>
                  <a:gd name="T38" fmla="*/ 22 w 40"/>
                  <a:gd name="T39" fmla="*/ 35 h 70"/>
                  <a:gd name="T40" fmla="*/ 22 w 40"/>
                  <a:gd name="T41" fmla="*/ 66 h 70"/>
                  <a:gd name="T42" fmla="*/ 26 w 40"/>
                  <a:gd name="T43" fmla="*/ 70 h 70"/>
                  <a:gd name="T44" fmla="*/ 27 w 40"/>
                  <a:gd name="T45" fmla="*/ 70 h 70"/>
                  <a:gd name="T46" fmla="*/ 31 w 40"/>
                  <a:gd name="T47" fmla="*/ 66 h 70"/>
                  <a:gd name="T48" fmla="*/ 31 w 40"/>
                  <a:gd name="T49" fmla="*/ 11 h 70"/>
                  <a:gd name="T50" fmla="*/ 33 w 40"/>
                  <a:gd name="T51" fmla="*/ 11 h 70"/>
                  <a:gd name="T52" fmla="*/ 33 w 40"/>
                  <a:gd name="T53" fmla="*/ 31 h 70"/>
                  <a:gd name="T54" fmla="*/ 37 w 40"/>
                  <a:gd name="T55" fmla="*/ 35 h 70"/>
                  <a:gd name="T56" fmla="*/ 40 w 40"/>
                  <a:gd name="T57" fmla="*/ 31 h 70"/>
                  <a:gd name="T58" fmla="*/ 40 w 40"/>
                  <a:gd name="T59" fmla="*/ 8 h 70"/>
                  <a:gd name="T60" fmla="*/ 40 w 40"/>
                  <a:gd name="T61" fmla="*/ 7 h 70"/>
                  <a:gd name="T62" fmla="*/ 40 w 40"/>
                  <a:gd name="T63" fmla="*/ 7 h 70"/>
                  <a:gd name="T64" fmla="*/ 33 w 40"/>
                  <a:gd name="T6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70">
                    <a:moveTo>
                      <a:pt x="33" y="0"/>
                    </a:moveTo>
                    <a:cubicBezTo>
                      <a:pt x="28" y="0"/>
                      <a:pt x="28" y="0"/>
                      <a:pt x="28" y="0"/>
                    </a:cubicBezTo>
                    <a:cubicBezTo>
                      <a:pt x="28" y="0"/>
                      <a:pt x="28" y="0"/>
                      <a:pt x="28" y="0"/>
                    </a:cubicBezTo>
                    <a:cubicBezTo>
                      <a:pt x="12" y="0"/>
                      <a:pt x="12" y="0"/>
                      <a:pt x="12" y="0"/>
                    </a:cubicBezTo>
                    <a:cubicBezTo>
                      <a:pt x="12" y="0"/>
                      <a:pt x="12" y="0"/>
                      <a:pt x="12" y="0"/>
                    </a:cubicBezTo>
                    <a:cubicBezTo>
                      <a:pt x="7" y="0"/>
                      <a:pt x="7" y="0"/>
                      <a:pt x="7" y="0"/>
                    </a:cubicBezTo>
                    <a:cubicBezTo>
                      <a:pt x="3" y="0"/>
                      <a:pt x="0" y="3"/>
                      <a:pt x="0" y="7"/>
                    </a:cubicBezTo>
                    <a:cubicBezTo>
                      <a:pt x="0" y="7"/>
                      <a:pt x="0" y="7"/>
                      <a:pt x="0" y="7"/>
                    </a:cubicBezTo>
                    <a:cubicBezTo>
                      <a:pt x="0" y="8"/>
                      <a:pt x="0" y="8"/>
                      <a:pt x="0" y="8"/>
                    </a:cubicBezTo>
                    <a:cubicBezTo>
                      <a:pt x="0" y="31"/>
                      <a:pt x="0" y="31"/>
                      <a:pt x="0" y="31"/>
                    </a:cubicBezTo>
                    <a:cubicBezTo>
                      <a:pt x="0" y="33"/>
                      <a:pt x="1" y="35"/>
                      <a:pt x="3" y="35"/>
                    </a:cubicBezTo>
                    <a:cubicBezTo>
                      <a:pt x="5" y="35"/>
                      <a:pt x="7" y="33"/>
                      <a:pt x="7" y="31"/>
                    </a:cubicBezTo>
                    <a:cubicBezTo>
                      <a:pt x="7" y="11"/>
                      <a:pt x="7" y="11"/>
                      <a:pt x="7" y="11"/>
                    </a:cubicBezTo>
                    <a:cubicBezTo>
                      <a:pt x="9" y="11"/>
                      <a:pt x="9" y="11"/>
                      <a:pt x="9" y="11"/>
                    </a:cubicBezTo>
                    <a:cubicBezTo>
                      <a:pt x="9" y="66"/>
                      <a:pt x="9" y="66"/>
                      <a:pt x="9" y="66"/>
                    </a:cubicBezTo>
                    <a:cubicBezTo>
                      <a:pt x="9" y="68"/>
                      <a:pt x="11" y="70"/>
                      <a:pt x="13" y="70"/>
                    </a:cubicBezTo>
                    <a:cubicBezTo>
                      <a:pt x="14" y="70"/>
                      <a:pt x="14" y="70"/>
                      <a:pt x="14" y="70"/>
                    </a:cubicBezTo>
                    <a:cubicBezTo>
                      <a:pt x="16" y="70"/>
                      <a:pt x="18" y="68"/>
                      <a:pt x="18" y="66"/>
                    </a:cubicBezTo>
                    <a:cubicBezTo>
                      <a:pt x="18" y="35"/>
                      <a:pt x="18" y="35"/>
                      <a:pt x="18" y="35"/>
                    </a:cubicBezTo>
                    <a:cubicBezTo>
                      <a:pt x="18" y="35"/>
                      <a:pt x="22" y="35"/>
                      <a:pt x="22" y="35"/>
                    </a:cubicBezTo>
                    <a:cubicBezTo>
                      <a:pt x="22" y="66"/>
                      <a:pt x="22" y="66"/>
                      <a:pt x="22" y="66"/>
                    </a:cubicBezTo>
                    <a:cubicBezTo>
                      <a:pt x="22" y="68"/>
                      <a:pt x="24" y="70"/>
                      <a:pt x="26" y="70"/>
                    </a:cubicBezTo>
                    <a:cubicBezTo>
                      <a:pt x="27" y="70"/>
                      <a:pt x="27" y="70"/>
                      <a:pt x="27" y="70"/>
                    </a:cubicBezTo>
                    <a:cubicBezTo>
                      <a:pt x="29" y="70"/>
                      <a:pt x="31" y="68"/>
                      <a:pt x="31" y="66"/>
                    </a:cubicBezTo>
                    <a:cubicBezTo>
                      <a:pt x="31" y="11"/>
                      <a:pt x="31" y="11"/>
                      <a:pt x="31" y="11"/>
                    </a:cubicBezTo>
                    <a:cubicBezTo>
                      <a:pt x="33" y="11"/>
                      <a:pt x="33" y="11"/>
                      <a:pt x="33" y="11"/>
                    </a:cubicBezTo>
                    <a:cubicBezTo>
                      <a:pt x="33" y="31"/>
                      <a:pt x="33" y="31"/>
                      <a:pt x="33" y="31"/>
                    </a:cubicBezTo>
                    <a:cubicBezTo>
                      <a:pt x="33" y="33"/>
                      <a:pt x="35" y="35"/>
                      <a:pt x="37" y="35"/>
                    </a:cubicBezTo>
                    <a:cubicBezTo>
                      <a:pt x="39" y="35"/>
                      <a:pt x="40" y="33"/>
                      <a:pt x="40" y="31"/>
                    </a:cubicBezTo>
                    <a:cubicBezTo>
                      <a:pt x="40" y="8"/>
                      <a:pt x="40" y="8"/>
                      <a:pt x="40" y="8"/>
                    </a:cubicBezTo>
                    <a:cubicBezTo>
                      <a:pt x="40" y="7"/>
                      <a:pt x="40" y="7"/>
                      <a:pt x="40" y="7"/>
                    </a:cubicBezTo>
                    <a:cubicBezTo>
                      <a:pt x="40" y="7"/>
                      <a:pt x="40" y="7"/>
                      <a:pt x="40" y="7"/>
                    </a:cubicBezTo>
                    <a:cubicBezTo>
                      <a:pt x="40" y="3"/>
                      <a:pt x="37" y="0"/>
                      <a:pt x="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fontAlgn="base">
                  <a:spcBef>
                    <a:spcPct val="0"/>
                  </a:spcBef>
                  <a:spcAft>
                    <a:spcPct val="0"/>
                  </a:spcAft>
                </a:pPr>
                <a:endParaRPr lang="zh-CN" altLang="en-US" sz="2400">
                  <a:solidFill>
                    <a:prstClr val="white"/>
                  </a:solidFill>
                </a:endParaRPr>
              </a:p>
            </p:txBody>
          </p:sp>
        </p:grpSp>
        <p:grpSp>
          <p:nvGrpSpPr>
            <p:cNvPr id="31" name="组合 30"/>
            <p:cNvGrpSpPr/>
            <p:nvPr/>
          </p:nvGrpSpPr>
          <p:grpSpPr>
            <a:xfrm rot="3660000" flipV="1">
              <a:off x="6294032" y="2736914"/>
              <a:ext cx="522736" cy="1312419"/>
              <a:chOff x="7597599" y="3290987"/>
              <a:chExt cx="149224" cy="374652"/>
            </a:xfrm>
            <a:grpFill/>
          </p:grpSpPr>
          <p:sp>
            <p:nvSpPr>
              <p:cNvPr id="35" name="Oval 80"/>
              <p:cNvSpPr>
                <a:spLocks noChangeArrowheads="1"/>
              </p:cNvSpPr>
              <p:nvPr/>
            </p:nvSpPr>
            <p:spPr bwMode="auto">
              <a:xfrm>
                <a:off x="7619824" y="3290987"/>
                <a:ext cx="104774"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fontAlgn="base">
                  <a:spcBef>
                    <a:spcPct val="0"/>
                  </a:spcBef>
                  <a:spcAft>
                    <a:spcPct val="0"/>
                  </a:spcAft>
                </a:pPr>
                <a:endParaRPr lang="zh-CN" altLang="en-US" sz="2400">
                  <a:solidFill>
                    <a:prstClr val="white"/>
                  </a:solidFill>
                </a:endParaRPr>
              </a:p>
            </p:txBody>
          </p:sp>
          <p:sp>
            <p:nvSpPr>
              <p:cNvPr id="36" name="Freeform 81"/>
              <p:cNvSpPr/>
              <p:nvPr/>
            </p:nvSpPr>
            <p:spPr bwMode="auto">
              <a:xfrm>
                <a:off x="7597599" y="3403700"/>
                <a:ext cx="149224" cy="261939"/>
              </a:xfrm>
              <a:custGeom>
                <a:avLst/>
                <a:gdLst>
                  <a:gd name="T0" fmla="*/ 33 w 40"/>
                  <a:gd name="T1" fmla="*/ 0 h 70"/>
                  <a:gd name="T2" fmla="*/ 28 w 40"/>
                  <a:gd name="T3" fmla="*/ 0 h 70"/>
                  <a:gd name="T4" fmla="*/ 28 w 40"/>
                  <a:gd name="T5" fmla="*/ 0 h 70"/>
                  <a:gd name="T6" fmla="*/ 12 w 40"/>
                  <a:gd name="T7" fmla="*/ 0 h 70"/>
                  <a:gd name="T8" fmla="*/ 12 w 40"/>
                  <a:gd name="T9" fmla="*/ 0 h 70"/>
                  <a:gd name="T10" fmla="*/ 7 w 40"/>
                  <a:gd name="T11" fmla="*/ 0 h 70"/>
                  <a:gd name="T12" fmla="*/ 0 w 40"/>
                  <a:gd name="T13" fmla="*/ 7 h 70"/>
                  <a:gd name="T14" fmla="*/ 0 w 40"/>
                  <a:gd name="T15" fmla="*/ 7 h 70"/>
                  <a:gd name="T16" fmla="*/ 0 w 40"/>
                  <a:gd name="T17" fmla="*/ 8 h 70"/>
                  <a:gd name="T18" fmla="*/ 0 w 40"/>
                  <a:gd name="T19" fmla="*/ 31 h 70"/>
                  <a:gd name="T20" fmla="*/ 3 w 40"/>
                  <a:gd name="T21" fmla="*/ 35 h 70"/>
                  <a:gd name="T22" fmla="*/ 7 w 40"/>
                  <a:gd name="T23" fmla="*/ 31 h 70"/>
                  <a:gd name="T24" fmla="*/ 7 w 40"/>
                  <a:gd name="T25" fmla="*/ 11 h 70"/>
                  <a:gd name="T26" fmla="*/ 9 w 40"/>
                  <a:gd name="T27" fmla="*/ 11 h 70"/>
                  <a:gd name="T28" fmla="*/ 9 w 40"/>
                  <a:gd name="T29" fmla="*/ 66 h 70"/>
                  <a:gd name="T30" fmla="*/ 13 w 40"/>
                  <a:gd name="T31" fmla="*/ 70 h 70"/>
                  <a:gd name="T32" fmla="*/ 14 w 40"/>
                  <a:gd name="T33" fmla="*/ 70 h 70"/>
                  <a:gd name="T34" fmla="*/ 18 w 40"/>
                  <a:gd name="T35" fmla="*/ 66 h 70"/>
                  <a:gd name="T36" fmla="*/ 18 w 40"/>
                  <a:gd name="T37" fmla="*/ 35 h 70"/>
                  <a:gd name="T38" fmla="*/ 22 w 40"/>
                  <a:gd name="T39" fmla="*/ 35 h 70"/>
                  <a:gd name="T40" fmla="*/ 22 w 40"/>
                  <a:gd name="T41" fmla="*/ 66 h 70"/>
                  <a:gd name="T42" fmla="*/ 26 w 40"/>
                  <a:gd name="T43" fmla="*/ 70 h 70"/>
                  <a:gd name="T44" fmla="*/ 27 w 40"/>
                  <a:gd name="T45" fmla="*/ 70 h 70"/>
                  <a:gd name="T46" fmla="*/ 31 w 40"/>
                  <a:gd name="T47" fmla="*/ 66 h 70"/>
                  <a:gd name="T48" fmla="*/ 31 w 40"/>
                  <a:gd name="T49" fmla="*/ 11 h 70"/>
                  <a:gd name="T50" fmla="*/ 33 w 40"/>
                  <a:gd name="T51" fmla="*/ 11 h 70"/>
                  <a:gd name="T52" fmla="*/ 33 w 40"/>
                  <a:gd name="T53" fmla="*/ 31 h 70"/>
                  <a:gd name="T54" fmla="*/ 37 w 40"/>
                  <a:gd name="T55" fmla="*/ 35 h 70"/>
                  <a:gd name="T56" fmla="*/ 40 w 40"/>
                  <a:gd name="T57" fmla="*/ 31 h 70"/>
                  <a:gd name="T58" fmla="*/ 40 w 40"/>
                  <a:gd name="T59" fmla="*/ 8 h 70"/>
                  <a:gd name="T60" fmla="*/ 40 w 40"/>
                  <a:gd name="T61" fmla="*/ 7 h 70"/>
                  <a:gd name="T62" fmla="*/ 40 w 40"/>
                  <a:gd name="T63" fmla="*/ 7 h 70"/>
                  <a:gd name="T64" fmla="*/ 33 w 40"/>
                  <a:gd name="T6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70">
                    <a:moveTo>
                      <a:pt x="33" y="0"/>
                    </a:moveTo>
                    <a:cubicBezTo>
                      <a:pt x="28" y="0"/>
                      <a:pt x="28" y="0"/>
                      <a:pt x="28" y="0"/>
                    </a:cubicBezTo>
                    <a:cubicBezTo>
                      <a:pt x="28" y="0"/>
                      <a:pt x="28" y="0"/>
                      <a:pt x="28" y="0"/>
                    </a:cubicBezTo>
                    <a:cubicBezTo>
                      <a:pt x="12" y="0"/>
                      <a:pt x="12" y="0"/>
                      <a:pt x="12" y="0"/>
                    </a:cubicBezTo>
                    <a:cubicBezTo>
                      <a:pt x="12" y="0"/>
                      <a:pt x="12" y="0"/>
                      <a:pt x="12" y="0"/>
                    </a:cubicBezTo>
                    <a:cubicBezTo>
                      <a:pt x="7" y="0"/>
                      <a:pt x="7" y="0"/>
                      <a:pt x="7" y="0"/>
                    </a:cubicBezTo>
                    <a:cubicBezTo>
                      <a:pt x="3" y="0"/>
                      <a:pt x="0" y="3"/>
                      <a:pt x="0" y="7"/>
                    </a:cubicBezTo>
                    <a:cubicBezTo>
                      <a:pt x="0" y="7"/>
                      <a:pt x="0" y="7"/>
                      <a:pt x="0" y="7"/>
                    </a:cubicBezTo>
                    <a:cubicBezTo>
                      <a:pt x="0" y="8"/>
                      <a:pt x="0" y="8"/>
                      <a:pt x="0" y="8"/>
                    </a:cubicBezTo>
                    <a:cubicBezTo>
                      <a:pt x="0" y="31"/>
                      <a:pt x="0" y="31"/>
                      <a:pt x="0" y="31"/>
                    </a:cubicBezTo>
                    <a:cubicBezTo>
                      <a:pt x="0" y="33"/>
                      <a:pt x="1" y="35"/>
                      <a:pt x="3" y="35"/>
                    </a:cubicBezTo>
                    <a:cubicBezTo>
                      <a:pt x="5" y="35"/>
                      <a:pt x="7" y="33"/>
                      <a:pt x="7" y="31"/>
                    </a:cubicBezTo>
                    <a:cubicBezTo>
                      <a:pt x="7" y="11"/>
                      <a:pt x="7" y="11"/>
                      <a:pt x="7" y="11"/>
                    </a:cubicBezTo>
                    <a:cubicBezTo>
                      <a:pt x="9" y="11"/>
                      <a:pt x="9" y="11"/>
                      <a:pt x="9" y="11"/>
                    </a:cubicBezTo>
                    <a:cubicBezTo>
                      <a:pt x="9" y="66"/>
                      <a:pt x="9" y="66"/>
                      <a:pt x="9" y="66"/>
                    </a:cubicBezTo>
                    <a:cubicBezTo>
                      <a:pt x="9" y="68"/>
                      <a:pt x="11" y="70"/>
                      <a:pt x="13" y="70"/>
                    </a:cubicBezTo>
                    <a:cubicBezTo>
                      <a:pt x="14" y="70"/>
                      <a:pt x="14" y="70"/>
                      <a:pt x="14" y="70"/>
                    </a:cubicBezTo>
                    <a:cubicBezTo>
                      <a:pt x="16" y="70"/>
                      <a:pt x="18" y="68"/>
                      <a:pt x="18" y="66"/>
                    </a:cubicBezTo>
                    <a:cubicBezTo>
                      <a:pt x="18" y="35"/>
                      <a:pt x="18" y="35"/>
                      <a:pt x="18" y="35"/>
                    </a:cubicBezTo>
                    <a:cubicBezTo>
                      <a:pt x="18" y="35"/>
                      <a:pt x="22" y="35"/>
                      <a:pt x="22" y="35"/>
                    </a:cubicBezTo>
                    <a:cubicBezTo>
                      <a:pt x="22" y="66"/>
                      <a:pt x="22" y="66"/>
                      <a:pt x="22" y="66"/>
                    </a:cubicBezTo>
                    <a:cubicBezTo>
                      <a:pt x="22" y="68"/>
                      <a:pt x="24" y="70"/>
                      <a:pt x="26" y="70"/>
                    </a:cubicBezTo>
                    <a:cubicBezTo>
                      <a:pt x="27" y="70"/>
                      <a:pt x="27" y="70"/>
                      <a:pt x="27" y="70"/>
                    </a:cubicBezTo>
                    <a:cubicBezTo>
                      <a:pt x="29" y="70"/>
                      <a:pt x="31" y="68"/>
                      <a:pt x="31" y="66"/>
                    </a:cubicBezTo>
                    <a:cubicBezTo>
                      <a:pt x="31" y="11"/>
                      <a:pt x="31" y="11"/>
                      <a:pt x="31" y="11"/>
                    </a:cubicBezTo>
                    <a:cubicBezTo>
                      <a:pt x="33" y="11"/>
                      <a:pt x="33" y="11"/>
                      <a:pt x="33" y="11"/>
                    </a:cubicBezTo>
                    <a:cubicBezTo>
                      <a:pt x="33" y="31"/>
                      <a:pt x="33" y="31"/>
                      <a:pt x="33" y="31"/>
                    </a:cubicBezTo>
                    <a:cubicBezTo>
                      <a:pt x="33" y="33"/>
                      <a:pt x="35" y="35"/>
                      <a:pt x="37" y="35"/>
                    </a:cubicBezTo>
                    <a:cubicBezTo>
                      <a:pt x="39" y="35"/>
                      <a:pt x="40" y="33"/>
                      <a:pt x="40" y="31"/>
                    </a:cubicBezTo>
                    <a:cubicBezTo>
                      <a:pt x="40" y="8"/>
                      <a:pt x="40" y="8"/>
                      <a:pt x="40" y="8"/>
                    </a:cubicBezTo>
                    <a:cubicBezTo>
                      <a:pt x="40" y="7"/>
                      <a:pt x="40" y="7"/>
                      <a:pt x="40" y="7"/>
                    </a:cubicBezTo>
                    <a:cubicBezTo>
                      <a:pt x="40" y="7"/>
                      <a:pt x="40" y="7"/>
                      <a:pt x="40" y="7"/>
                    </a:cubicBezTo>
                    <a:cubicBezTo>
                      <a:pt x="40" y="3"/>
                      <a:pt x="37" y="0"/>
                      <a:pt x="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fontAlgn="base">
                  <a:spcBef>
                    <a:spcPct val="0"/>
                  </a:spcBef>
                  <a:spcAft>
                    <a:spcPct val="0"/>
                  </a:spcAft>
                </a:pPr>
                <a:endParaRPr lang="zh-CN" altLang="en-US" sz="2400">
                  <a:solidFill>
                    <a:prstClr val="white"/>
                  </a:solidFill>
                </a:endParaRPr>
              </a:p>
            </p:txBody>
          </p:sp>
        </p:grpSp>
        <p:grpSp>
          <p:nvGrpSpPr>
            <p:cNvPr id="32" name="组合 31"/>
            <p:cNvGrpSpPr/>
            <p:nvPr/>
          </p:nvGrpSpPr>
          <p:grpSpPr>
            <a:xfrm rot="18000000" flipV="1">
              <a:off x="7529889" y="2740961"/>
              <a:ext cx="522737" cy="1312416"/>
              <a:chOff x="7597599" y="3290987"/>
              <a:chExt cx="149224" cy="374652"/>
            </a:xfrm>
            <a:grpFill/>
          </p:grpSpPr>
          <p:sp>
            <p:nvSpPr>
              <p:cNvPr id="33" name="Oval 80"/>
              <p:cNvSpPr>
                <a:spLocks noChangeArrowheads="1"/>
              </p:cNvSpPr>
              <p:nvPr/>
            </p:nvSpPr>
            <p:spPr bwMode="auto">
              <a:xfrm>
                <a:off x="7619824" y="3290987"/>
                <a:ext cx="104774"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fontAlgn="base">
                  <a:spcBef>
                    <a:spcPct val="0"/>
                  </a:spcBef>
                  <a:spcAft>
                    <a:spcPct val="0"/>
                  </a:spcAft>
                </a:pPr>
                <a:endParaRPr lang="zh-CN" altLang="en-US" sz="2400">
                  <a:solidFill>
                    <a:prstClr val="white"/>
                  </a:solidFill>
                </a:endParaRPr>
              </a:p>
            </p:txBody>
          </p:sp>
          <p:sp>
            <p:nvSpPr>
              <p:cNvPr id="34" name="Freeform 81"/>
              <p:cNvSpPr/>
              <p:nvPr/>
            </p:nvSpPr>
            <p:spPr bwMode="auto">
              <a:xfrm>
                <a:off x="7597599" y="3403700"/>
                <a:ext cx="149224" cy="261939"/>
              </a:xfrm>
              <a:custGeom>
                <a:avLst/>
                <a:gdLst>
                  <a:gd name="T0" fmla="*/ 33 w 40"/>
                  <a:gd name="T1" fmla="*/ 0 h 70"/>
                  <a:gd name="T2" fmla="*/ 28 w 40"/>
                  <a:gd name="T3" fmla="*/ 0 h 70"/>
                  <a:gd name="T4" fmla="*/ 28 w 40"/>
                  <a:gd name="T5" fmla="*/ 0 h 70"/>
                  <a:gd name="T6" fmla="*/ 12 w 40"/>
                  <a:gd name="T7" fmla="*/ 0 h 70"/>
                  <a:gd name="T8" fmla="*/ 12 w 40"/>
                  <a:gd name="T9" fmla="*/ 0 h 70"/>
                  <a:gd name="T10" fmla="*/ 7 w 40"/>
                  <a:gd name="T11" fmla="*/ 0 h 70"/>
                  <a:gd name="T12" fmla="*/ 0 w 40"/>
                  <a:gd name="T13" fmla="*/ 7 h 70"/>
                  <a:gd name="T14" fmla="*/ 0 w 40"/>
                  <a:gd name="T15" fmla="*/ 7 h 70"/>
                  <a:gd name="T16" fmla="*/ 0 w 40"/>
                  <a:gd name="T17" fmla="*/ 8 h 70"/>
                  <a:gd name="T18" fmla="*/ 0 w 40"/>
                  <a:gd name="T19" fmla="*/ 31 h 70"/>
                  <a:gd name="T20" fmla="*/ 3 w 40"/>
                  <a:gd name="T21" fmla="*/ 35 h 70"/>
                  <a:gd name="T22" fmla="*/ 7 w 40"/>
                  <a:gd name="T23" fmla="*/ 31 h 70"/>
                  <a:gd name="T24" fmla="*/ 7 w 40"/>
                  <a:gd name="T25" fmla="*/ 11 h 70"/>
                  <a:gd name="T26" fmla="*/ 9 w 40"/>
                  <a:gd name="T27" fmla="*/ 11 h 70"/>
                  <a:gd name="T28" fmla="*/ 9 w 40"/>
                  <a:gd name="T29" fmla="*/ 66 h 70"/>
                  <a:gd name="T30" fmla="*/ 13 w 40"/>
                  <a:gd name="T31" fmla="*/ 70 h 70"/>
                  <a:gd name="T32" fmla="*/ 14 w 40"/>
                  <a:gd name="T33" fmla="*/ 70 h 70"/>
                  <a:gd name="T34" fmla="*/ 18 w 40"/>
                  <a:gd name="T35" fmla="*/ 66 h 70"/>
                  <a:gd name="T36" fmla="*/ 18 w 40"/>
                  <a:gd name="T37" fmla="*/ 35 h 70"/>
                  <a:gd name="T38" fmla="*/ 22 w 40"/>
                  <a:gd name="T39" fmla="*/ 35 h 70"/>
                  <a:gd name="T40" fmla="*/ 22 w 40"/>
                  <a:gd name="T41" fmla="*/ 66 h 70"/>
                  <a:gd name="T42" fmla="*/ 26 w 40"/>
                  <a:gd name="T43" fmla="*/ 70 h 70"/>
                  <a:gd name="T44" fmla="*/ 27 w 40"/>
                  <a:gd name="T45" fmla="*/ 70 h 70"/>
                  <a:gd name="T46" fmla="*/ 31 w 40"/>
                  <a:gd name="T47" fmla="*/ 66 h 70"/>
                  <a:gd name="T48" fmla="*/ 31 w 40"/>
                  <a:gd name="T49" fmla="*/ 11 h 70"/>
                  <a:gd name="T50" fmla="*/ 33 w 40"/>
                  <a:gd name="T51" fmla="*/ 11 h 70"/>
                  <a:gd name="T52" fmla="*/ 33 w 40"/>
                  <a:gd name="T53" fmla="*/ 31 h 70"/>
                  <a:gd name="T54" fmla="*/ 37 w 40"/>
                  <a:gd name="T55" fmla="*/ 35 h 70"/>
                  <a:gd name="T56" fmla="*/ 40 w 40"/>
                  <a:gd name="T57" fmla="*/ 31 h 70"/>
                  <a:gd name="T58" fmla="*/ 40 w 40"/>
                  <a:gd name="T59" fmla="*/ 8 h 70"/>
                  <a:gd name="T60" fmla="*/ 40 w 40"/>
                  <a:gd name="T61" fmla="*/ 7 h 70"/>
                  <a:gd name="T62" fmla="*/ 40 w 40"/>
                  <a:gd name="T63" fmla="*/ 7 h 70"/>
                  <a:gd name="T64" fmla="*/ 33 w 40"/>
                  <a:gd name="T6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70">
                    <a:moveTo>
                      <a:pt x="33" y="0"/>
                    </a:moveTo>
                    <a:cubicBezTo>
                      <a:pt x="28" y="0"/>
                      <a:pt x="28" y="0"/>
                      <a:pt x="28" y="0"/>
                    </a:cubicBezTo>
                    <a:cubicBezTo>
                      <a:pt x="28" y="0"/>
                      <a:pt x="28" y="0"/>
                      <a:pt x="28" y="0"/>
                    </a:cubicBezTo>
                    <a:cubicBezTo>
                      <a:pt x="12" y="0"/>
                      <a:pt x="12" y="0"/>
                      <a:pt x="12" y="0"/>
                    </a:cubicBezTo>
                    <a:cubicBezTo>
                      <a:pt x="12" y="0"/>
                      <a:pt x="12" y="0"/>
                      <a:pt x="12" y="0"/>
                    </a:cubicBezTo>
                    <a:cubicBezTo>
                      <a:pt x="7" y="0"/>
                      <a:pt x="7" y="0"/>
                      <a:pt x="7" y="0"/>
                    </a:cubicBezTo>
                    <a:cubicBezTo>
                      <a:pt x="3" y="0"/>
                      <a:pt x="0" y="3"/>
                      <a:pt x="0" y="7"/>
                    </a:cubicBezTo>
                    <a:cubicBezTo>
                      <a:pt x="0" y="7"/>
                      <a:pt x="0" y="7"/>
                      <a:pt x="0" y="7"/>
                    </a:cubicBezTo>
                    <a:cubicBezTo>
                      <a:pt x="0" y="8"/>
                      <a:pt x="0" y="8"/>
                      <a:pt x="0" y="8"/>
                    </a:cubicBezTo>
                    <a:cubicBezTo>
                      <a:pt x="0" y="31"/>
                      <a:pt x="0" y="31"/>
                      <a:pt x="0" y="31"/>
                    </a:cubicBezTo>
                    <a:cubicBezTo>
                      <a:pt x="0" y="33"/>
                      <a:pt x="1" y="35"/>
                      <a:pt x="3" y="35"/>
                    </a:cubicBezTo>
                    <a:cubicBezTo>
                      <a:pt x="5" y="35"/>
                      <a:pt x="7" y="33"/>
                      <a:pt x="7" y="31"/>
                    </a:cubicBezTo>
                    <a:cubicBezTo>
                      <a:pt x="7" y="11"/>
                      <a:pt x="7" y="11"/>
                      <a:pt x="7" y="11"/>
                    </a:cubicBezTo>
                    <a:cubicBezTo>
                      <a:pt x="9" y="11"/>
                      <a:pt x="9" y="11"/>
                      <a:pt x="9" y="11"/>
                    </a:cubicBezTo>
                    <a:cubicBezTo>
                      <a:pt x="9" y="66"/>
                      <a:pt x="9" y="66"/>
                      <a:pt x="9" y="66"/>
                    </a:cubicBezTo>
                    <a:cubicBezTo>
                      <a:pt x="9" y="68"/>
                      <a:pt x="11" y="70"/>
                      <a:pt x="13" y="70"/>
                    </a:cubicBezTo>
                    <a:cubicBezTo>
                      <a:pt x="14" y="70"/>
                      <a:pt x="14" y="70"/>
                      <a:pt x="14" y="70"/>
                    </a:cubicBezTo>
                    <a:cubicBezTo>
                      <a:pt x="16" y="70"/>
                      <a:pt x="18" y="68"/>
                      <a:pt x="18" y="66"/>
                    </a:cubicBezTo>
                    <a:cubicBezTo>
                      <a:pt x="18" y="35"/>
                      <a:pt x="18" y="35"/>
                      <a:pt x="18" y="35"/>
                    </a:cubicBezTo>
                    <a:cubicBezTo>
                      <a:pt x="18" y="35"/>
                      <a:pt x="22" y="35"/>
                      <a:pt x="22" y="35"/>
                    </a:cubicBezTo>
                    <a:cubicBezTo>
                      <a:pt x="22" y="66"/>
                      <a:pt x="22" y="66"/>
                      <a:pt x="22" y="66"/>
                    </a:cubicBezTo>
                    <a:cubicBezTo>
                      <a:pt x="22" y="68"/>
                      <a:pt x="24" y="70"/>
                      <a:pt x="26" y="70"/>
                    </a:cubicBezTo>
                    <a:cubicBezTo>
                      <a:pt x="27" y="70"/>
                      <a:pt x="27" y="70"/>
                      <a:pt x="27" y="70"/>
                    </a:cubicBezTo>
                    <a:cubicBezTo>
                      <a:pt x="29" y="70"/>
                      <a:pt x="31" y="68"/>
                      <a:pt x="31" y="66"/>
                    </a:cubicBezTo>
                    <a:cubicBezTo>
                      <a:pt x="31" y="11"/>
                      <a:pt x="31" y="11"/>
                      <a:pt x="31" y="11"/>
                    </a:cubicBezTo>
                    <a:cubicBezTo>
                      <a:pt x="33" y="11"/>
                      <a:pt x="33" y="11"/>
                      <a:pt x="33" y="11"/>
                    </a:cubicBezTo>
                    <a:cubicBezTo>
                      <a:pt x="33" y="31"/>
                      <a:pt x="33" y="31"/>
                      <a:pt x="33" y="31"/>
                    </a:cubicBezTo>
                    <a:cubicBezTo>
                      <a:pt x="33" y="33"/>
                      <a:pt x="35" y="35"/>
                      <a:pt x="37" y="35"/>
                    </a:cubicBezTo>
                    <a:cubicBezTo>
                      <a:pt x="39" y="35"/>
                      <a:pt x="40" y="33"/>
                      <a:pt x="40" y="31"/>
                    </a:cubicBezTo>
                    <a:cubicBezTo>
                      <a:pt x="40" y="8"/>
                      <a:pt x="40" y="8"/>
                      <a:pt x="40" y="8"/>
                    </a:cubicBezTo>
                    <a:cubicBezTo>
                      <a:pt x="40" y="7"/>
                      <a:pt x="40" y="7"/>
                      <a:pt x="40" y="7"/>
                    </a:cubicBezTo>
                    <a:cubicBezTo>
                      <a:pt x="40" y="7"/>
                      <a:pt x="40" y="7"/>
                      <a:pt x="40" y="7"/>
                    </a:cubicBezTo>
                    <a:cubicBezTo>
                      <a:pt x="40" y="3"/>
                      <a:pt x="37" y="0"/>
                      <a:pt x="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fontAlgn="base">
                  <a:spcBef>
                    <a:spcPct val="0"/>
                  </a:spcBef>
                  <a:spcAft>
                    <a:spcPct val="0"/>
                  </a:spcAft>
                </a:pPr>
                <a:endParaRPr lang="zh-CN" altLang="en-US" sz="2400">
                  <a:solidFill>
                    <a:prstClr val="white"/>
                  </a:solidFill>
                </a:endParaRPr>
              </a:p>
            </p:txBody>
          </p:sp>
        </p:grpSp>
      </p:grpSp>
      <p:sp>
        <p:nvSpPr>
          <p:cNvPr id="40" name="椭圆 39"/>
          <p:cNvSpPr/>
          <p:nvPr/>
        </p:nvSpPr>
        <p:spPr>
          <a:xfrm>
            <a:off x="4305481" y="2565014"/>
            <a:ext cx="890531" cy="8905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endParaRPr>
          </a:p>
        </p:txBody>
      </p:sp>
      <p:grpSp>
        <p:nvGrpSpPr>
          <p:cNvPr id="41" name="组合 40"/>
          <p:cNvGrpSpPr/>
          <p:nvPr/>
        </p:nvGrpSpPr>
        <p:grpSpPr>
          <a:xfrm>
            <a:off x="4344567" y="2570314"/>
            <a:ext cx="816850" cy="636222"/>
            <a:chOff x="5899190" y="1673754"/>
            <a:chExt cx="2548276" cy="1984783"/>
          </a:xfrm>
          <a:solidFill>
            <a:schemeClr val="bg1"/>
          </a:solidFill>
        </p:grpSpPr>
        <p:grpSp>
          <p:nvGrpSpPr>
            <p:cNvPr id="42" name="组合 41"/>
            <p:cNvGrpSpPr/>
            <p:nvPr/>
          </p:nvGrpSpPr>
          <p:grpSpPr>
            <a:xfrm rot="10800000" flipV="1">
              <a:off x="6904956" y="1673754"/>
              <a:ext cx="522736" cy="1312419"/>
              <a:chOff x="7597599" y="3290987"/>
              <a:chExt cx="149224" cy="374652"/>
            </a:xfrm>
            <a:grpFill/>
          </p:grpSpPr>
          <p:sp>
            <p:nvSpPr>
              <p:cNvPr id="49" name="Oval 80"/>
              <p:cNvSpPr>
                <a:spLocks noChangeArrowheads="1"/>
              </p:cNvSpPr>
              <p:nvPr/>
            </p:nvSpPr>
            <p:spPr bwMode="auto">
              <a:xfrm>
                <a:off x="7619824" y="3290987"/>
                <a:ext cx="104774" cy="1016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50" name="Freeform 81"/>
              <p:cNvSpPr/>
              <p:nvPr/>
            </p:nvSpPr>
            <p:spPr bwMode="auto">
              <a:xfrm>
                <a:off x="7597599" y="3403700"/>
                <a:ext cx="149224" cy="261939"/>
              </a:xfrm>
              <a:custGeom>
                <a:avLst/>
                <a:gdLst>
                  <a:gd name="T0" fmla="*/ 33 w 40"/>
                  <a:gd name="T1" fmla="*/ 0 h 70"/>
                  <a:gd name="T2" fmla="*/ 28 w 40"/>
                  <a:gd name="T3" fmla="*/ 0 h 70"/>
                  <a:gd name="T4" fmla="*/ 28 w 40"/>
                  <a:gd name="T5" fmla="*/ 0 h 70"/>
                  <a:gd name="T6" fmla="*/ 12 w 40"/>
                  <a:gd name="T7" fmla="*/ 0 h 70"/>
                  <a:gd name="T8" fmla="*/ 12 w 40"/>
                  <a:gd name="T9" fmla="*/ 0 h 70"/>
                  <a:gd name="T10" fmla="*/ 7 w 40"/>
                  <a:gd name="T11" fmla="*/ 0 h 70"/>
                  <a:gd name="T12" fmla="*/ 0 w 40"/>
                  <a:gd name="T13" fmla="*/ 7 h 70"/>
                  <a:gd name="T14" fmla="*/ 0 w 40"/>
                  <a:gd name="T15" fmla="*/ 7 h 70"/>
                  <a:gd name="T16" fmla="*/ 0 w 40"/>
                  <a:gd name="T17" fmla="*/ 8 h 70"/>
                  <a:gd name="T18" fmla="*/ 0 w 40"/>
                  <a:gd name="T19" fmla="*/ 31 h 70"/>
                  <a:gd name="T20" fmla="*/ 3 w 40"/>
                  <a:gd name="T21" fmla="*/ 35 h 70"/>
                  <a:gd name="T22" fmla="*/ 7 w 40"/>
                  <a:gd name="T23" fmla="*/ 31 h 70"/>
                  <a:gd name="T24" fmla="*/ 7 w 40"/>
                  <a:gd name="T25" fmla="*/ 11 h 70"/>
                  <a:gd name="T26" fmla="*/ 9 w 40"/>
                  <a:gd name="T27" fmla="*/ 11 h 70"/>
                  <a:gd name="T28" fmla="*/ 9 w 40"/>
                  <a:gd name="T29" fmla="*/ 66 h 70"/>
                  <a:gd name="T30" fmla="*/ 13 w 40"/>
                  <a:gd name="T31" fmla="*/ 70 h 70"/>
                  <a:gd name="T32" fmla="*/ 14 w 40"/>
                  <a:gd name="T33" fmla="*/ 70 h 70"/>
                  <a:gd name="T34" fmla="*/ 18 w 40"/>
                  <a:gd name="T35" fmla="*/ 66 h 70"/>
                  <a:gd name="T36" fmla="*/ 18 w 40"/>
                  <a:gd name="T37" fmla="*/ 35 h 70"/>
                  <a:gd name="T38" fmla="*/ 22 w 40"/>
                  <a:gd name="T39" fmla="*/ 35 h 70"/>
                  <a:gd name="T40" fmla="*/ 22 w 40"/>
                  <a:gd name="T41" fmla="*/ 66 h 70"/>
                  <a:gd name="T42" fmla="*/ 26 w 40"/>
                  <a:gd name="T43" fmla="*/ 70 h 70"/>
                  <a:gd name="T44" fmla="*/ 27 w 40"/>
                  <a:gd name="T45" fmla="*/ 70 h 70"/>
                  <a:gd name="T46" fmla="*/ 31 w 40"/>
                  <a:gd name="T47" fmla="*/ 66 h 70"/>
                  <a:gd name="T48" fmla="*/ 31 w 40"/>
                  <a:gd name="T49" fmla="*/ 11 h 70"/>
                  <a:gd name="T50" fmla="*/ 33 w 40"/>
                  <a:gd name="T51" fmla="*/ 11 h 70"/>
                  <a:gd name="T52" fmla="*/ 33 w 40"/>
                  <a:gd name="T53" fmla="*/ 31 h 70"/>
                  <a:gd name="T54" fmla="*/ 37 w 40"/>
                  <a:gd name="T55" fmla="*/ 35 h 70"/>
                  <a:gd name="T56" fmla="*/ 40 w 40"/>
                  <a:gd name="T57" fmla="*/ 31 h 70"/>
                  <a:gd name="T58" fmla="*/ 40 w 40"/>
                  <a:gd name="T59" fmla="*/ 8 h 70"/>
                  <a:gd name="T60" fmla="*/ 40 w 40"/>
                  <a:gd name="T61" fmla="*/ 7 h 70"/>
                  <a:gd name="T62" fmla="*/ 40 w 40"/>
                  <a:gd name="T63" fmla="*/ 7 h 70"/>
                  <a:gd name="T64" fmla="*/ 33 w 40"/>
                  <a:gd name="T6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70">
                    <a:moveTo>
                      <a:pt x="33" y="0"/>
                    </a:moveTo>
                    <a:cubicBezTo>
                      <a:pt x="28" y="0"/>
                      <a:pt x="28" y="0"/>
                      <a:pt x="28" y="0"/>
                    </a:cubicBezTo>
                    <a:cubicBezTo>
                      <a:pt x="28" y="0"/>
                      <a:pt x="28" y="0"/>
                      <a:pt x="28" y="0"/>
                    </a:cubicBezTo>
                    <a:cubicBezTo>
                      <a:pt x="12" y="0"/>
                      <a:pt x="12" y="0"/>
                      <a:pt x="12" y="0"/>
                    </a:cubicBezTo>
                    <a:cubicBezTo>
                      <a:pt x="12" y="0"/>
                      <a:pt x="12" y="0"/>
                      <a:pt x="12" y="0"/>
                    </a:cubicBezTo>
                    <a:cubicBezTo>
                      <a:pt x="7" y="0"/>
                      <a:pt x="7" y="0"/>
                      <a:pt x="7" y="0"/>
                    </a:cubicBezTo>
                    <a:cubicBezTo>
                      <a:pt x="3" y="0"/>
                      <a:pt x="0" y="3"/>
                      <a:pt x="0" y="7"/>
                    </a:cubicBezTo>
                    <a:cubicBezTo>
                      <a:pt x="0" y="7"/>
                      <a:pt x="0" y="7"/>
                      <a:pt x="0" y="7"/>
                    </a:cubicBezTo>
                    <a:cubicBezTo>
                      <a:pt x="0" y="8"/>
                      <a:pt x="0" y="8"/>
                      <a:pt x="0" y="8"/>
                    </a:cubicBezTo>
                    <a:cubicBezTo>
                      <a:pt x="0" y="31"/>
                      <a:pt x="0" y="31"/>
                      <a:pt x="0" y="31"/>
                    </a:cubicBezTo>
                    <a:cubicBezTo>
                      <a:pt x="0" y="33"/>
                      <a:pt x="1" y="35"/>
                      <a:pt x="3" y="35"/>
                    </a:cubicBezTo>
                    <a:cubicBezTo>
                      <a:pt x="5" y="35"/>
                      <a:pt x="7" y="33"/>
                      <a:pt x="7" y="31"/>
                    </a:cubicBezTo>
                    <a:cubicBezTo>
                      <a:pt x="7" y="11"/>
                      <a:pt x="7" y="11"/>
                      <a:pt x="7" y="11"/>
                    </a:cubicBezTo>
                    <a:cubicBezTo>
                      <a:pt x="9" y="11"/>
                      <a:pt x="9" y="11"/>
                      <a:pt x="9" y="11"/>
                    </a:cubicBezTo>
                    <a:cubicBezTo>
                      <a:pt x="9" y="66"/>
                      <a:pt x="9" y="66"/>
                      <a:pt x="9" y="66"/>
                    </a:cubicBezTo>
                    <a:cubicBezTo>
                      <a:pt x="9" y="68"/>
                      <a:pt x="11" y="70"/>
                      <a:pt x="13" y="70"/>
                    </a:cubicBezTo>
                    <a:cubicBezTo>
                      <a:pt x="14" y="70"/>
                      <a:pt x="14" y="70"/>
                      <a:pt x="14" y="70"/>
                    </a:cubicBezTo>
                    <a:cubicBezTo>
                      <a:pt x="16" y="70"/>
                      <a:pt x="18" y="68"/>
                      <a:pt x="18" y="66"/>
                    </a:cubicBezTo>
                    <a:cubicBezTo>
                      <a:pt x="18" y="35"/>
                      <a:pt x="18" y="35"/>
                      <a:pt x="18" y="35"/>
                    </a:cubicBezTo>
                    <a:cubicBezTo>
                      <a:pt x="18" y="35"/>
                      <a:pt x="22" y="35"/>
                      <a:pt x="22" y="35"/>
                    </a:cubicBezTo>
                    <a:cubicBezTo>
                      <a:pt x="22" y="66"/>
                      <a:pt x="22" y="66"/>
                      <a:pt x="22" y="66"/>
                    </a:cubicBezTo>
                    <a:cubicBezTo>
                      <a:pt x="22" y="68"/>
                      <a:pt x="24" y="70"/>
                      <a:pt x="26" y="70"/>
                    </a:cubicBezTo>
                    <a:cubicBezTo>
                      <a:pt x="27" y="70"/>
                      <a:pt x="27" y="70"/>
                      <a:pt x="27" y="70"/>
                    </a:cubicBezTo>
                    <a:cubicBezTo>
                      <a:pt x="29" y="70"/>
                      <a:pt x="31" y="68"/>
                      <a:pt x="31" y="66"/>
                    </a:cubicBezTo>
                    <a:cubicBezTo>
                      <a:pt x="31" y="11"/>
                      <a:pt x="31" y="11"/>
                      <a:pt x="31" y="11"/>
                    </a:cubicBezTo>
                    <a:cubicBezTo>
                      <a:pt x="33" y="11"/>
                      <a:pt x="33" y="11"/>
                      <a:pt x="33" y="11"/>
                    </a:cubicBezTo>
                    <a:cubicBezTo>
                      <a:pt x="33" y="31"/>
                      <a:pt x="33" y="31"/>
                      <a:pt x="33" y="31"/>
                    </a:cubicBezTo>
                    <a:cubicBezTo>
                      <a:pt x="33" y="33"/>
                      <a:pt x="35" y="35"/>
                      <a:pt x="37" y="35"/>
                    </a:cubicBezTo>
                    <a:cubicBezTo>
                      <a:pt x="39" y="35"/>
                      <a:pt x="40" y="33"/>
                      <a:pt x="40" y="31"/>
                    </a:cubicBezTo>
                    <a:cubicBezTo>
                      <a:pt x="40" y="8"/>
                      <a:pt x="40" y="8"/>
                      <a:pt x="40" y="8"/>
                    </a:cubicBezTo>
                    <a:cubicBezTo>
                      <a:pt x="40" y="7"/>
                      <a:pt x="40" y="7"/>
                      <a:pt x="40" y="7"/>
                    </a:cubicBezTo>
                    <a:cubicBezTo>
                      <a:pt x="40" y="7"/>
                      <a:pt x="40" y="7"/>
                      <a:pt x="40" y="7"/>
                    </a:cubicBezTo>
                    <a:cubicBezTo>
                      <a:pt x="40" y="3"/>
                      <a:pt x="37"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grpSp>
        <p:grpSp>
          <p:nvGrpSpPr>
            <p:cNvPr id="43" name="组合 42"/>
            <p:cNvGrpSpPr/>
            <p:nvPr/>
          </p:nvGrpSpPr>
          <p:grpSpPr>
            <a:xfrm rot="3660000" flipV="1">
              <a:off x="6294032" y="2736914"/>
              <a:ext cx="522736" cy="1312419"/>
              <a:chOff x="7597599" y="3290987"/>
              <a:chExt cx="149224" cy="374652"/>
            </a:xfrm>
            <a:grpFill/>
          </p:grpSpPr>
          <p:sp>
            <p:nvSpPr>
              <p:cNvPr id="47" name="Oval 80"/>
              <p:cNvSpPr>
                <a:spLocks noChangeArrowheads="1"/>
              </p:cNvSpPr>
              <p:nvPr/>
            </p:nvSpPr>
            <p:spPr bwMode="auto">
              <a:xfrm>
                <a:off x="7619824" y="3290987"/>
                <a:ext cx="104774" cy="1016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48" name="Freeform 81"/>
              <p:cNvSpPr/>
              <p:nvPr/>
            </p:nvSpPr>
            <p:spPr bwMode="auto">
              <a:xfrm>
                <a:off x="7597599" y="3403700"/>
                <a:ext cx="149224" cy="261939"/>
              </a:xfrm>
              <a:custGeom>
                <a:avLst/>
                <a:gdLst>
                  <a:gd name="T0" fmla="*/ 33 w 40"/>
                  <a:gd name="T1" fmla="*/ 0 h 70"/>
                  <a:gd name="T2" fmla="*/ 28 w 40"/>
                  <a:gd name="T3" fmla="*/ 0 h 70"/>
                  <a:gd name="T4" fmla="*/ 28 w 40"/>
                  <a:gd name="T5" fmla="*/ 0 h 70"/>
                  <a:gd name="T6" fmla="*/ 12 w 40"/>
                  <a:gd name="T7" fmla="*/ 0 h 70"/>
                  <a:gd name="T8" fmla="*/ 12 w 40"/>
                  <a:gd name="T9" fmla="*/ 0 h 70"/>
                  <a:gd name="T10" fmla="*/ 7 w 40"/>
                  <a:gd name="T11" fmla="*/ 0 h 70"/>
                  <a:gd name="T12" fmla="*/ 0 w 40"/>
                  <a:gd name="T13" fmla="*/ 7 h 70"/>
                  <a:gd name="T14" fmla="*/ 0 w 40"/>
                  <a:gd name="T15" fmla="*/ 7 h 70"/>
                  <a:gd name="T16" fmla="*/ 0 w 40"/>
                  <a:gd name="T17" fmla="*/ 8 h 70"/>
                  <a:gd name="T18" fmla="*/ 0 w 40"/>
                  <a:gd name="T19" fmla="*/ 31 h 70"/>
                  <a:gd name="T20" fmla="*/ 3 w 40"/>
                  <a:gd name="T21" fmla="*/ 35 h 70"/>
                  <a:gd name="T22" fmla="*/ 7 w 40"/>
                  <a:gd name="T23" fmla="*/ 31 h 70"/>
                  <a:gd name="T24" fmla="*/ 7 w 40"/>
                  <a:gd name="T25" fmla="*/ 11 h 70"/>
                  <a:gd name="T26" fmla="*/ 9 w 40"/>
                  <a:gd name="T27" fmla="*/ 11 h 70"/>
                  <a:gd name="T28" fmla="*/ 9 w 40"/>
                  <a:gd name="T29" fmla="*/ 66 h 70"/>
                  <a:gd name="T30" fmla="*/ 13 w 40"/>
                  <a:gd name="T31" fmla="*/ 70 h 70"/>
                  <a:gd name="T32" fmla="*/ 14 w 40"/>
                  <a:gd name="T33" fmla="*/ 70 h 70"/>
                  <a:gd name="T34" fmla="*/ 18 w 40"/>
                  <a:gd name="T35" fmla="*/ 66 h 70"/>
                  <a:gd name="T36" fmla="*/ 18 w 40"/>
                  <a:gd name="T37" fmla="*/ 35 h 70"/>
                  <a:gd name="T38" fmla="*/ 22 w 40"/>
                  <a:gd name="T39" fmla="*/ 35 h 70"/>
                  <a:gd name="T40" fmla="*/ 22 w 40"/>
                  <a:gd name="T41" fmla="*/ 66 h 70"/>
                  <a:gd name="T42" fmla="*/ 26 w 40"/>
                  <a:gd name="T43" fmla="*/ 70 h 70"/>
                  <a:gd name="T44" fmla="*/ 27 w 40"/>
                  <a:gd name="T45" fmla="*/ 70 h 70"/>
                  <a:gd name="T46" fmla="*/ 31 w 40"/>
                  <a:gd name="T47" fmla="*/ 66 h 70"/>
                  <a:gd name="T48" fmla="*/ 31 w 40"/>
                  <a:gd name="T49" fmla="*/ 11 h 70"/>
                  <a:gd name="T50" fmla="*/ 33 w 40"/>
                  <a:gd name="T51" fmla="*/ 11 h 70"/>
                  <a:gd name="T52" fmla="*/ 33 w 40"/>
                  <a:gd name="T53" fmla="*/ 31 h 70"/>
                  <a:gd name="T54" fmla="*/ 37 w 40"/>
                  <a:gd name="T55" fmla="*/ 35 h 70"/>
                  <a:gd name="T56" fmla="*/ 40 w 40"/>
                  <a:gd name="T57" fmla="*/ 31 h 70"/>
                  <a:gd name="T58" fmla="*/ 40 w 40"/>
                  <a:gd name="T59" fmla="*/ 8 h 70"/>
                  <a:gd name="T60" fmla="*/ 40 w 40"/>
                  <a:gd name="T61" fmla="*/ 7 h 70"/>
                  <a:gd name="T62" fmla="*/ 40 w 40"/>
                  <a:gd name="T63" fmla="*/ 7 h 70"/>
                  <a:gd name="T64" fmla="*/ 33 w 40"/>
                  <a:gd name="T6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70">
                    <a:moveTo>
                      <a:pt x="33" y="0"/>
                    </a:moveTo>
                    <a:cubicBezTo>
                      <a:pt x="28" y="0"/>
                      <a:pt x="28" y="0"/>
                      <a:pt x="28" y="0"/>
                    </a:cubicBezTo>
                    <a:cubicBezTo>
                      <a:pt x="28" y="0"/>
                      <a:pt x="28" y="0"/>
                      <a:pt x="28" y="0"/>
                    </a:cubicBezTo>
                    <a:cubicBezTo>
                      <a:pt x="12" y="0"/>
                      <a:pt x="12" y="0"/>
                      <a:pt x="12" y="0"/>
                    </a:cubicBezTo>
                    <a:cubicBezTo>
                      <a:pt x="12" y="0"/>
                      <a:pt x="12" y="0"/>
                      <a:pt x="12" y="0"/>
                    </a:cubicBezTo>
                    <a:cubicBezTo>
                      <a:pt x="7" y="0"/>
                      <a:pt x="7" y="0"/>
                      <a:pt x="7" y="0"/>
                    </a:cubicBezTo>
                    <a:cubicBezTo>
                      <a:pt x="3" y="0"/>
                      <a:pt x="0" y="3"/>
                      <a:pt x="0" y="7"/>
                    </a:cubicBezTo>
                    <a:cubicBezTo>
                      <a:pt x="0" y="7"/>
                      <a:pt x="0" y="7"/>
                      <a:pt x="0" y="7"/>
                    </a:cubicBezTo>
                    <a:cubicBezTo>
                      <a:pt x="0" y="8"/>
                      <a:pt x="0" y="8"/>
                      <a:pt x="0" y="8"/>
                    </a:cubicBezTo>
                    <a:cubicBezTo>
                      <a:pt x="0" y="31"/>
                      <a:pt x="0" y="31"/>
                      <a:pt x="0" y="31"/>
                    </a:cubicBezTo>
                    <a:cubicBezTo>
                      <a:pt x="0" y="33"/>
                      <a:pt x="1" y="35"/>
                      <a:pt x="3" y="35"/>
                    </a:cubicBezTo>
                    <a:cubicBezTo>
                      <a:pt x="5" y="35"/>
                      <a:pt x="7" y="33"/>
                      <a:pt x="7" y="31"/>
                    </a:cubicBezTo>
                    <a:cubicBezTo>
                      <a:pt x="7" y="11"/>
                      <a:pt x="7" y="11"/>
                      <a:pt x="7" y="11"/>
                    </a:cubicBezTo>
                    <a:cubicBezTo>
                      <a:pt x="9" y="11"/>
                      <a:pt x="9" y="11"/>
                      <a:pt x="9" y="11"/>
                    </a:cubicBezTo>
                    <a:cubicBezTo>
                      <a:pt x="9" y="66"/>
                      <a:pt x="9" y="66"/>
                      <a:pt x="9" y="66"/>
                    </a:cubicBezTo>
                    <a:cubicBezTo>
                      <a:pt x="9" y="68"/>
                      <a:pt x="11" y="70"/>
                      <a:pt x="13" y="70"/>
                    </a:cubicBezTo>
                    <a:cubicBezTo>
                      <a:pt x="14" y="70"/>
                      <a:pt x="14" y="70"/>
                      <a:pt x="14" y="70"/>
                    </a:cubicBezTo>
                    <a:cubicBezTo>
                      <a:pt x="16" y="70"/>
                      <a:pt x="18" y="68"/>
                      <a:pt x="18" y="66"/>
                    </a:cubicBezTo>
                    <a:cubicBezTo>
                      <a:pt x="18" y="35"/>
                      <a:pt x="18" y="35"/>
                      <a:pt x="18" y="35"/>
                    </a:cubicBezTo>
                    <a:cubicBezTo>
                      <a:pt x="18" y="35"/>
                      <a:pt x="22" y="35"/>
                      <a:pt x="22" y="35"/>
                    </a:cubicBezTo>
                    <a:cubicBezTo>
                      <a:pt x="22" y="66"/>
                      <a:pt x="22" y="66"/>
                      <a:pt x="22" y="66"/>
                    </a:cubicBezTo>
                    <a:cubicBezTo>
                      <a:pt x="22" y="68"/>
                      <a:pt x="24" y="70"/>
                      <a:pt x="26" y="70"/>
                    </a:cubicBezTo>
                    <a:cubicBezTo>
                      <a:pt x="27" y="70"/>
                      <a:pt x="27" y="70"/>
                      <a:pt x="27" y="70"/>
                    </a:cubicBezTo>
                    <a:cubicBezTo>
                      <a:pt x="29" y="70"/>
                      <a:pt x="31" y="68"/>
                      <a:pt x="31" y="66"/>
                    </a:cubicBezTo>
                    <a:cubicBezTo>
                      <a:pt x="31" y="11"/>
                      <a:pt x="31" y="11"/>
                      <a:pt x="31" y="11"/>
                    </a:cubicBezTo>
                    <a:cubicBezTo>
                      <a:pt x="33" y="11"/>
                      <a:pt x="33" y="11"/>
                      <a:pt x="33" y="11"/>
                    </a:cubicBezTo>
                    <a:cubicBezTo>
                      <a:pt x="33" y="31"/>
                      <a:pt x="33" y="31"/>
                      <a:pt x="33" y="31"/>
                    </a:cubicBezTo>
                    <a:cubicBezTo>
                      <a:pt x="33" y="33"/>
                      <a:pt x="35" y="35"/>
                      <a:pt x="37" y="35"/>
                    </a:cubicBezTo>
                    <a:cubicBezTo>
                      <a:pt x="39" y="35"/>
                      <a:pt x="40" y="33"/>
                      <a:pt x="40" y="31"/>
                    </a:cubicBezTo>
                    <a:cubicBezTo>
                      <a:pt x="40" y="8"/>
                      <a:pt x="40" y="8"/>
                      <a:pt x="40" y="8"/>
                    </a:cubicBezTo>
                    <a:cubicBezTo>
                      <a:pt x="40" y="7"/>
                      <a:pt x="40" y="7"/>
                      <a:pt x="40" y="7"/>
                    </a:cubicBezTo>
                    <a:cubicBezTo>
                      <a:pt x="40" y="7"/>
                      <a:pt x="40" y="7"/>
                      <a:pt x="40" y="7"/>
                    </a:cubicBezTo>
                    <a:cubicBezTo>
                      <a:pt x="40" y="3"/>
                      <a:pt x="37"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grpSp>
        <p:grpSp>
          <p:nvGrpSpPr>
            <p:cNvPr id="44" name="组合 43"/>
            <p:cNvGrpSpPr/>
            <p:nvPr/>
          </p:nvGrpSpPr>
          <p:grpSpPr>
            <a:xfrm rot="18000000" flipV="1">
              <a:off x="7529889" y="2740961"/>
              <a:ext cx="522737" cy="1312416"/>
              <a:chOff x="7597599" y="3290987"/>
              <a:chExt cx="149224" cy="374652"/>
            </a:xfrm>
            <a:grpFill/>
          </p:grpSpPr>
          <p:sp>
            <p:nvSpPr>
              <p:cNvPr id="45" name="Oval 80"/>
              <p:cNvSpPr>
                <a:spLocks noChangeArrowheads="1"/>
              </p:cNvSpPr>
              <p:nvPr/>
            </p:nvSpPr>
            <p:spPr bwMode="auto">
              <a:xfrm>
                <a:off x="7619824" y="3290987"/>
                <a:ext cx="104774" cy="1016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46" name="Freeform 81"/>
              <p:cNvSpPr/>
              <p:nvPr/>
            </p:nvSpPr>
            <p:spPr bwMode="auto">
              <a:xfrm>
                <a:off x="7597599" y="3403700"/>
                <a:ext cx="149224" cy="261939"/>
              </a:xfrm>
              <a:custGeom>
                <a:avLst/>
                <a:gdLst>
                  <a:gd name="T0" fmla="*/ 33 w 40"/>
                  <a:gd name="T1" fmla="*/ 0 h 70"/>
                  <a:gd name="T2" fmla="*/ 28 w 40"/>
                  <a:gd name="T3" fmla="*/ 0 h 70"/>
                  <a:gd name="T4" fmla="*/ 28 w 40"/>
                  <a:gd name="T5" fmla="*/ 0 h 70"/>
                  <a:gd name="T6" fmla="*/ 12 w 40"/>
                  <a:gd name="T7" fmla="*/ 0 h 70"/>
                  <a:gd name="T8" fmla="*/ 12 w 40"/>
                  <a:gd name="T9" fmla="*/ 0 h 70"/>
                  <a:gd name="T10" fmla="*/ 7 w 40"/>
                  <a:gd name="T11" fmla="*/ 0 h 70"/>
                  <a:gd name="T12" fmla="*/ 0 w 40"/>
                  <a:gd name="T13" fmla="*/ 7 h 70"/>
                  <a:gd name="T14" fmla="*/ 0 w 40"/>
                  <a:gd name="T15" fmla="*/ 7 h 70"/>
                  <a:gd name="T16" fmla="*/ 0 w 40"/>
                  <a:gd name="T17" fmla="*/ 8 h 70"/>
                  <a:gd name="T18" fmla="*/ 0 w 40"/>
                  <a:gd name="T19" fmla="*/ 31 h 70"/>
                  <a:gd name="T20" fmla="*/ 3 w 40"/>
                  <a:gd name="T21" fmla="*/ 35 h 70"/>
                  <a:gd name="T22" fmla="*/ 7 w 40"/>
                  <a:gd name="T23" fmla="*/ 31 h 70"/>
                  <a:gd name="T24" fmla="*/ 7 w 40"/>
                  <a:gd name="T25" fmla="*/ 11 h 70"/>
                  <a:gd name="T26" fmla="*/ 9 w 40"/>
                  <a:gd name="T27" fmla="*/ 11 h 70"/>
                  <a:gd name="T28" fmla="*/ 9 w 40"/>
                  <a:gd name="T29" fmla="*/ 66 h 70"/>
                  <a:gd name="T30" fmla="*/ 13 w 40"/>
                  <a:gd name="T31" fmla="*/ 70 h 70"/>
                  <a:gd name="T32" fmla="*/ 14 w 40"/>
                  <a:gd name="T33" fmla="*/ 70 h 70"/>
                  <a:gd name="T34" fmla="*/ 18 w 40"/>
                  <a:gd name="T35" fmla="*/ 66 h 70"/>
                  <a:gd name="T36" fmla="*/ 18 w 40"/>
                  <a:gd name="T37" fmla="*/ 35 h 70"/>
                  <a:gd name="T38" fmla="*/ 22 w 40"/>
                  <a:gd name="T39" fmla="*/ 35 h 70"/>
                  <a:gd name="T40" fmla="*/ 22 w 40"/>
                  <a:gd name="T41" fmla="*/ 66 h 70"/>
                  <a:gd name="T42" fmla="*/ 26 w 40"/>
                  <a:gd name="T43" fmla="*/ 70 h 70"/>
                  <a:gd name="T44" fmla="*/ 27 w 40"/>
                  <a:gd name="T45" fmla="*/ 70 h 70"/>
                  <a:gd name="T46" fmla="*/ 31 w 40"/>
                  <a:gd name="T47" fmla="*/ 66 h 70"/>
                  <a:gd name="T48" fmla="*/ 31 w 40"/>
                  <a:gd name="T49" fmla="*/ 11 h 70"/>
                  <a:gd name="T50" fmla="*/ 33 w 40"/>
                  <a:gd name="T51" fmla="*/ 11 h 70"/>
                  <a:gd name="T52" fmla="*/ 33 w 40"/>
                  <a:gd name="T53" fmla="*/ 31 h 70"/>
                  <a:gd name="T54" fmla="*/ 37 w 40"/>
                  <a:gd name="T55" fmla="*/ 35 h 70"/>
                  <a:gd name="T56" fmla="*/ 40 w 40"/>
                  <a:gd name="T57" fmla="*/ 31 h 70"/>
                  <a:gd name="T58" fmla="*/ 40 w 40"/>
                  <a:gd name="T59" fmla="*/ 8 h 70"/>
                  <a:gd name="T60" fmla="*/ 40 w 40"/>
                  <a:gd name="T61" fmla="*/ 7 h 70"/>
                  <a:gd name="T62" fmla="*/ 40 w 40"/>
                  <a:gd name="T63" fmla="*/ 7 h 70"/>
                  <a:gd name="T64" fmla="*/ 33 w 40"/>
                  <a:gd name="T6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70">
                    <a:moveTo>
                      <a:pt x="33" y="0"/>
                    </a:moveTo>
                    <a:cubicBezTo>
                      <a:pt x="28" y="0"/>
                      <a:pt x="28" y="0"/>
                      <a:pt x="28" y="0"/>
                    </a:cubicBezTo>
                    <a:cubicBezTo>
                      <a:pt x="28" y="0"/>
                      <a:pt x="28" y="0"/>
                      <a:pt x="28" y="0"/>
                    </a:cubicBezTo>
                    <a:cubicBezTo>
                      <a:pt x="12" y="0"/>
                      <a:pt x="12" y="0"/>
                      <a:pt x="12" y="0"/>
                    </a:cubicBezTo>
                    <a:cubicBezTo>
                      <a:pt x="12" y="0"/>
                      <a:pt x="12" y="0"/>
                      <a:pt x="12" y="0"/>
                    </a:cubicBezTo>
                    <a:cubicBezTo>
                      <a:pt x="7" y="0"/>
                      <a:pt x="7" y="0"/>
                      <a:pt x="7" y="0"/>
                    </a:cubicBezTo>
                    <a:cubicBezTo>
                      <a:pt x="3" y="0"/>
                      <a:pt x="0" y="3"/>
                      <a:pt x="0" y="7"/>
                    </a:cubicBezTo>
                    <a:cubicBezTo>
                      <a:pt x="0" y="7"/>
                      <a:pt x="0" y="7"/>
                      <a:pt x="0" y="7"/>
                    </a:cubicBezTo>
                    <a:cubicBezTo>
                      <a:pt x="0" y="8"/>
                      <a:pt x="0" y="8"/>
                      <a:pt x="0" y="8"/>
                    </a:cubicBezTo>
                    <a:cubicBezTo>
                      <a:pt x="0" y="31"/>
                      <a:pt x="0" y="31"/>
                      <a:pt x="0" y="31"/>
                    </a:cubicBezTo>
                    <a:cubicBezTo>
                      <a:pt x="0" y="33"/>
                      <a:pt x="1" y="35"/>
                      <a:pt x="3" y="35"/>
                    </a:cubicBezTo>
                    <a:cubicBezTo>
                      <a:pt x="5" y="35"/>
                      <a:pt x="7" y="33"/>
                      <a:pt x="7" y="31"/>
                    </a:cubicBezTo>
                    <a:cubicBezTo>
                      <a:pt x="7" y="11"/>
                      <a:pt x="7" y="11"/>
                      <a:pt x="7" y="11"/>
                    </a:cubicBezTo>
                    <a:cubicBezTo>
                      <a:pt x="9" y="11"/>
                      <a:pt x="9" y="11"/>
                      <a:pt x="9" y="11"/>
                    </a:cubicBezTo>
                    <a:cubicBezTo>
                      <a:pt x="9" y="66"/>
                      <a:pt x="9" y="66"/>
                      <a:pt x="9" y="66"/>
                    </a:cubicBezTo>
                    <a:cubicBezTo>
                      <a:pt x="9" y="68"/>
                      <a:pt x="11" y="70"/>
                      <a:pt x="13" y="70"/>
                    </a:cubicBezTo>
                    <a:cubicBezTo>
                      <a:pt x="14" y="70"/>
                      <a:pt x="14" y="70"/>
                      <a:pt x="14" y="70"/>
                    </a:cubicBezTo>
                    <a:cubicBezTo>
                      <a:pt x="16" y="70"/>
                      <a:pt x="18" y="68"/>
                      <a:pt x="18" y="66"/>
                    </a:cubicBezTo>
                    <a:cubicBezTo>
                      <a:pt x="18" y="35"/>
                      <a:pt x="18" y="35"/>
                      <a:pt x="18" y="35"/>
                    </a:cubicBezTo>
                    <a:cubicBezTo>
                      <a:pt x="18" y="35"/>
                      <a:pt x="22" y="35"/>
                      <a:pt x="22" y="35"/>
                    </a:cubicBezTo>
                    <a:cubicBezTo>
                      <a:pt x="22" y="66"/>
                      <a:pt x="22" y="66"/>
                      <a:pt x="22" y="66"/>
                    </a:cubicBezTo>
                    <a:cubicBezTo>
                      <a:pt x="22" y="68"/>
                      <a:pt x="24" y="70"/>
                      <a:pt x="26" y="70"/>
                    </a:cubicBezTo>
                    <a:cubicBezTo>
                      <a:pt x="27" y="70"/>
                      <a:pt x="27" y="70"/>
                      <a:pt x="27" y="70"/>
                    </a:cubicBezTo>
                    <a:cubicBezTo>
                      <a:pt x="29" y="70"/>
                      <a:pt x="31" y="68"/>
                      <a:pt x="31" y="66"/>
                    </a:cubicBezTo>
                    <a:cubicBezTo>
                      <a:pt x="31" y="11"/>
                      <a:pt x="31" y="11"/>
                      <a:pt x="31" y="11"/>
                    </a:cubicBezTo>
                    <a:cubicBezTo>
                      <a:pt x="33" y="11"/>
                      <a:pt x="33" y="11"/>
                      <a:pt x="33" y="11"/>
                    </a:cubicBezTo>
                    <a:cubicBezTo>
                      <a:pt x="33" y="31"/>
                      <a:pt x="33" y="31"/>
                      <a:pt x="33" y="31"/>
                    </a:cubicBezTo>
                    <a:cubicBezTo>
                      <a:pt x="33" y="33"/>
                      <a:pt x="35" y="35"/>
                      <a:pt x="37" y="35"/>
                    </a:cubicBezTo>
                    <a:cubicBezTo>
                      <a:pt x="39" y="35"/>
                      <a:pt x="40" y="33"/>
                      <a:pt x="40" y="31"/>
                    </a:cubicBezTo>
                    <a:cubicBezTo>
                      <a:pt x="40" y="8"/>
                      <a:pt x="40" y="8"/>
                      <a:pt x="40" y="8"/>
                    </a:cubicBezTo>
                    <a:cubicBezTo>
                      <a:pt x="40" y="7"/>
                      <a:pt x="40" y="7"/>
                      <a:pt x="40" y="7"/>
                    </a:cubicBezTo>
                    <a:cubicBezTo>
                      <a:pt x="40" y="7"/>
                      <a:pt x="40" y="7"/>
                      <a:pt x="40" y="7"/>
                    </a:cubicBezTo>
                    <a:cubicBezTo>
                      <a:pt x="40" y="3"/>
                      <a:pt x="37"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grpSp>
      </p:grpSp>
      <p:sp>
        <p:nvSpPr>
          <p:cNvPr id="52" name="椭圆 51"/>
          <p:cNvSpPr/>
          <p:nvPr/>
        </p:nvSpPr>
        <p:spPr>
          <a:xfrm>
            <a:off x="3229657" y="1684780"/>
            <a:ext cx="890531" cy="89053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endParaRPr>
          </a:p>
        </p:txBody>
      </p:sp>
      <p:grpSp>
        <p:nvGrpSpPr>
          <p:cNvPr id="53" name="组合 52"/>
          <p:cNvGrpSpPr/>
          <p:nvPr/>
        </p:nvGrpSpPr>
        <p:grpSpPr>
          <a:xfrm>
            <a:off x="3268743" y="1690080"/>
            <a:ext cx="816850" cy="636222"/>
            <a:chOff x="5899190" y="1673754"/>
            <a:chExt cx="2548276" cy="1984783"/>
          </a:xfrm>
          <a:solidFill>
            <a:schemeClr val="bg1"/>
          </a:solidFill>
        </p:grpSpPr>
        <p:grpSp>
          <p:nvGrpSpPr>
            <p:cNvPr id="54" name="组合 53"/>
            <p:cNvGrpSpPr/>
            <p:nvPr/>
          </p:nvGrpSpPr>
          <p:grpSpPr>
            <a:xfrm rot="10800000" flipV="1">
              <a:off x="6904956" y="1673754"/>
              <a:ext cx="522736" cy="1312419"/>
              <a:chOff x="7597599" y="3290987"/>
              <a:chExt cx="149224" cy="374652"/>
            </a:xfrm>
            <a:grpFill/>
          </p:grpSpPr>
          <p:sp>
            <p:nvSpPr>
              <p:cNvPr id="61" name="Oval 80"/>
              <p:cNvSpPr>
                <a:spLocks noChangeArrowheads="1"/>
              </p:cNvSpPr>
              <p:nvPr/>
            </p:nvSpPr>
            <p:spPr bwMode="auto">
              <a:xfrm>
                <a:off x="7619824" y="3290987"/>
                <a:ext cx="104774"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fontAlgn="base">
                  <a:spcBef>
                    <a:spcPct val="0"/>
                  </a:spcBef>
                  <a:spcAft>
                    <a:spcPct val="0"/>
                  </a:spcAft>
                </a:pPr>
                <a:endParaRPr lang="zh-CN" altLang="en-US" sz="2400">
                  <a:solidFill>
                    <a:prstClr val="white"/>
                  </a:solidFill>
                </a:endParaRPr>
              </a:p>
            </p:txBody>
          </p:sp>
          <p:sp>
            <p:nvSpPr>
              <p:cNvPr id="62" name="Freeform 81"/>
              <p:cNvSpPr/>
              <p:nvPr/>
            </p:nvSpPr>
            <p:spPr bwMode="auto">
              <a:xfrm>
                <a:off x="7597599" y="3403700"/>
                <a:ext cx="149224" cy="261939"/>
              </a:xfrm>
              <a:custGeom>
                <a:avLst/>
                <a:gdLst>
                  <a:gd name="T0" fmla="*/ 33 w 40"/>
                  <a:gd name="T1" fmla="*/ 0 h 70"/>
                  <a:gd name="T2" fmla="*/ 28 w 40"/>
                  <a:gd name="T3" fmla="*/ 0 h 70"/>
                  <a:gd name="T4" fmla="*/ 28 w 40"/>
                  <a:gd name="T5" fmla="*/ 0 h 70"/>
                  <a:gd name="T6" fmla="*/ 12 w 40"/>
                  <a:gd name="T7" fmla="*/ 0 h 70"/>
                  <a:gd name="T8" fmla="*/ 12 w 40"/>
                  <a:gd name="T9" fmla="*/ 0 h 70"/>
                  <a:gd name="T10" fmla="*/ 7 w 40"/>
                  <a:gd name="T11" fmla="*/ 0 h 70"/>
                  <a:gd name="T12" fmla="*/ 0 w 40"/>
                  <a:gd name="T13" fmla="*/ 7 h 70"/>
                  <a:gd name="T14" fmla="*/ 0 w 40"/>
                  <a:gd name="T15" fmla="*/ 7 h 70"/>
                  <a:gd name="T16" fmla="*/ 0 w 40"/>
                  <a:gd name="T17" fmla="*/ 8 h 70"/>
                  <a:gd name="T18" fmla="*/ 0 w 40"/>
                  <a:gd name="T19" fmla="*/ 31 h 70"/>
                  <a:gd name="T20" fmla="*/ 3 w 40"/>
                  <a:gd name="T21" fmla="*/ 35 h 70"/>
                  <a:gd name="T22" fmla="*/ 7 w 40"/>
                  <a:gd name="T23" fmla="*/ 31 h 70"/>
                  <a:gd name="T24" fmla="*/ 7 w 40"/>
                  <a:gd name="T25" fmla="*/ 11 h 70"/>
                  <a:gd name="T26" fmla="*/ 9 w 40"/>
                  <a:gd name="T27" fmla="*/ 11 h 70"/>
                  <a:gd name="T28" fmla="*/ 9 w 40"/>
                  <a:gd name="T29" fmla="*/ 66 h 70"/>
                  <a:gd name="T30" fmla="*/ 13 w 40"/>
                  <a:gd name="T31" fmla="*/ 70 h 70"/>
                  <a:gd name="T32" fmla="*/ 14 w 40"/>
                  <a:gd name="T33" fmla="*/ 70 h 70"/>
                  <a:gd name="T34" fmla="*/ 18 w 40"/>
                  <a:gd name="T35" fmla="*/ 66 h 70"/>
                  <a:gd name="T36" fmla="*/ 18 w 40"/>
                  <a:gd name="T37" fmla="*/ 35 h 70"/>
                  <a:gd name="T38" fmla="*/ 22 w 40"/>
                  <a:gd name="T39" fmla="*/ 35 h 70"/>
                  <a:gd name="T40" fmla="*/ 22 w 40"/>
                  <a:gd name="T41" fmla="*/ 66 h 70"/>
                  <a:gd name="T42" fmla="*/ 26 w 40"/>
                  <a:gd name="T43" fmla="*/ 70 h 70"/>
                  <a:gd name="T44" fmla="*/ 27 w 40"/>
                  <a:gd name="T45" fmla="*/ 70 h 70"/>
                  <a:gd name="T46" fmla="*/ 31 w 40"/>
                  <a:gd name="T47" fmla="*/ 66 h 70"/>
                  <a:gd name="T48" fmla="*/ 31 w 40"/>
                  <a:gd name="T49" fmla="*/ 11 h 70"/>
                  <a:gd name="T50" fmla="*/ 33 w 40"/>
                  <a:gd name="T51" fmla="*/ 11 h 70"/>
                  <a:gd name="T52" fmla="*/ 33 w 40"/>
                  <a:gd name="T53" fmla="*/ 31 h 70"/>
                  <a:gd name="T54" fmla="*/ 37 w 40"/>
                  <a:gd name="T55" fmla="*/ 35 h 70"/>
                  <a:gd name="T56" fmla="*/ 40 w 40"/>
                  <a:gd name="T57" fmla="*/ 31 h 70"/>
                  <a:gd name="T58" fmla="*/ 40 w 40"/>
                  <a:gd name="T59" fmla="*/ 8 h 70"/>
                  <a:gd name="T60" fmla="*/ 40 w 40"/>
                  <a:gd name="T61" fmla="*/ 7 h 70"/>
                  <a:gd name="T62" fmla="*/ 40 w 40"/>
                  <a:gd name="T63" fmla="*/ 7 h 70"/>
                  <a:gd name="T64" fmla="*/ 33 w 40"/>
                  <a:gd name="T6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70">
                    <a:moveTo>
                      <a:pt x="33" y="0"/>
                    </a:moveTo>
                    <a:cubicBezTo>
                      <a:pt x="28" y="0"/>
                      <a:pt x="28" y="0"/>
                      <a:pt x="28" y="0"/>
                    </a:cubicBezTo>
                    <a:cubicBezTo>
                      <a:pt x="28" y="0"/>
                      <a:pt x="28" y="0"/>
                      <a:pt x="28" y="0"/>
                    </a:cubicBezTo>
                    <a:cubicBezTo>
                      <a:pt x="12" y="0"/>
                      <a:pt x="12" y="0"/>
                      <a:pt x="12" y="0"/>
                    </a:cubicBezTo>
                    <a:cubicBezTo>
                      <a:pt x="12" y="0"/>
                      <a:pt x="12" y="0"/>
                      <a:pt x="12" y="0"/>
                    </a:cubicBezTo>
                    <a:cubicBezTo>
                      <a:pt x="7" y="0"/>
                      <a:pt x="7" y="0"/>
                      <a:pt x="7" y="0"/>
                    </a:cubicBezTo>
                    <a:cubicBezTo>
                      <a:pt x="3" y="0"/>
                      <a:pt x="0" y="3"/>
                      <a:pt x="0" y="7"/>
                    </a:cubicBezTo>
                    <a:cubicBezTo>
                      <a:pt x="0" y="7"/>
                      <a:pt x="0" y="7"/>
                      <a:pt x="0" y="7"/>
                    </a:cubicBezTo>
                    <a:cubicBezTo>
                      <a:pt x="0" y="8"/>
                      <a:pt x="0" y="8"/>
                      <a:pt x="0" y="8"/>
                    </a:cubicBezTo>
                    <a:cubicBezTo>
                      <a:pt x="0" y="31"/>
                      <a:pt x="0" y="31"/>
                      <a:pt x="0" y="31"/>
                    </a:cubicBezTo>
                    <a:cubicBezTo>
                      <a:pt x="0" y="33"/>
                      <a:pt x="1" y="35"/>
                      <a:pt x="3" y="35"/>
                    </a:cubicBezTo>
                    <a:cubicBezTo>
                      <a:pt x="5" y="35"/>
                      <a:pt x="7" y="33"/>
                      <a:pt x="7" y="31"/>
                    </a:cubicBezTo>
                    <a:cubicBezTo>
                      <a:pt x="7" y="11"/>
                      <a:pt x="7" y="11"/>
                      <a:pt x="7" y="11"/>
                    </a:cubicBezTo>
                    <a:cubicBezTo>
                      <a:pt x="9" y="11"/>
                      <a:pt x="9" y="11"/>
                      <a:pt x="9" y="11"/>
                    </a:cubicBezTo>
                    <a:cubicBezTo>
                      <a:pt x="9" y="66"/>
                      <a:pt x="9" y="66"/>
                      <a:pt x="9" y="66"/>
                    </a:cubicBezTo>
                    <a:cubicBezTo>
                      <a:pt x="9" y="68"/>
                      <a:pt x="11" y="70"/>
                      <a:pt x="13" y="70"/>
                    </a:cubicBezTo>
                    <a:cubicBezTo>
                      <a:pt x="14" y="70"/>
                      <a:pt x="14" y="70"/>
                      <a:pt x="14" y="70"/>
                    </a:cubicBezTo>
                    <a:cubicBezTo>
                      <a:pt x="16" y="70"/>
                      <a:pt x="18" y="68"/>
                      <a:pt x="18" y="66"/>
                    </a:cubicBezTo>
                    <a:cubicBezTo>
                      <a:pt x="18" y="35"/>
                      <a:pt x="18" y="35"/>
                      <a:pt x="18" y="35"/>
                    </a:cubicBezTo>
                    <a:cubicBezTo>
                      <a:pt x="18" y="35"/>
                      <a:pt x="22" y="35"/>
                      <a:pt x="22" y="35"/>
                    </a:cubicBezTo>
                    <a:cubicBezTo>
                      <a:pt x="22" y="66"/>
                      <a:pt x="22" y="66"/>
                      <a:pt x="22" y="66"/>
                    </a:cubicBezTo>
                    <a:cubicBezTo>
                      <a:pt x="22" y="68"/>
                      <a:pt x="24" y="70"/>
                      <a:pt x="26" y="70"/>
                    </a:cubicBezTo>
                    <a:cubicBezTo>
                      <a:pt x="27" y="70"/>
                      <a:pt x="27" y="70"/>
                      <a:pt x="27" y="70"/>
                    </a:cubicBezTo>
                    <a:cubicBezTo>
                      <a:pt x="29" y="70"/>
                      <a:pt x="31" y="68"/>
                      <a:pt x="31" y="66"/>
                    </a:cubicBezTo>
                    <a:cubicBezTo>
                      <a:pt x="31" y="11"/>
                      <a:pt x="31" y="11"/>
                      <a:pt x="31" y="11"/>
                    </a:cubicBezTo>
                    <a:cubicBezTo>
                      <a:pt x="33" y="11"/>
                      <a:pt x="33" y="11"/>
                      <a:pt x="33" y="11"/>
                    </a:cubicBezTo>
                    <a:cubicBezTo>
                      <a:pt x="33" y="31"/>
                      <a:pt x="33" y="31"/>
                      <a:pt x="33" y="31"/>
                    </a:cubicBezTo>
                    <a:cubicBezTo>
                      <a:pt x="33" y="33"/>
                      <a:pt x="35" y="35"/>
                      <a:pt x="37" y="35"/>
                    </a:cubicBezTo>
                    <a:cubicBezTo>
                      <a:pt x="39" y="35"/>
                      <a:pt x="40" y="33"/>
                      <a:pt x="40" y="31"/>
                    </a:cubicBezTo>
                    <a:cubicBezTo>
                      <a:pt x="40" y="8"/>
                      <a:pt x="40" y="8"/>
                      <a:pt x="40" y="8"/>
                    </a:cubicBezTo>
                    <a:cubicBezTo>
                      <a:pt x="40" y="7"/>
                      <a:pt x="40" y="7"/>
                      <a:pt x="40" y="7"/>
                    </a:cubicBezTo>
                    <a:cubicBezTo>
                      <a:pt x="40" y="7"/>
                      <a:pt x="40" y="7"/>
                      <a:pt x="40" y="7"/>
                    </a:cubicBezTo>
                    <a:cubicBezTo>
                      <a:pt x="40" y="3"/>
                      <a:pt x="37" y="0"/>
                      <a:pt x="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fontAlgn="base">
                  <a:spcBef>
                    <a:spcPct val="0"/>
                  </a:spcBef>
                  <a:spcAft>
                    <a:spcPct val="0"/>
                  </a:spcAft>
                </a:pPr>
                <a:endParaRPr lang="zh-CN" altLang="en-US" sz="2400">
                  <a:solidFill>
                    <a:prstClr val="white"/>
                  </a:solidFill>
                </a:endParaRPr>
              </a:p>
            </p:txBody>
          </p:sp>
        </p:grpSp>
        <p:grpSp>
          <p:nvGrpSpPr>
            <p:cNvPr id="55" name="组合 54"/>
            <p:cNvGrpSpPr/>
            <p:nvPr/>
          </p:nvGrpSpPr>
          <p:grpSpPr>
            <a:xfrm rot="3660000" flipV="1">
              <a:off x="6294032" y="2736914"/>
              <a:ext cx="522736" cy="1312419"/>
              <a:chOff x="7597599" y="3290987"/>
              <a:chExt cx="149224" cy="374652"/>
            </a:xfrm>
            <a:grpFill/>
          </p:grpSpPr>
          <p:sp>
            <p:nvSpPr>
              <p:cNvPr id="59" name="Oval 80"/>
              <p:cNvSpPr>
                <a:spLocks noChangeArrowheads="1"/>
              </p:cNvSpPr>
              <p:nvPr/>
            </p:nvSpPr>
            <p:spPr bwMode="auto">
              <a:xfrm>
                <a:off x="7619824" y="3290987"/>
                <a:ext cx="104774"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fontAlgn="base">
                  <a:spcBef>
                    <a:spcPct val="0"/>
                  </a:spcBef>
                  <a:spcAft>
                    <a:spcPct val="0"/>
                  </a:spcAft>
                </a:pPr>
                <a:endParaRPr lang="zh-CN" altLang="en-US" sz="2400">
                  <a:solidFill>
                    <a:prstClr val="white"/>
                  </a:solidFill>
                </a:endParaRPr>
              </a:p>
            </p:txBody>
          </p:sp>
          <p:sp>
            <p:nvSpPr>
              <p:cNvPr id="60" name="Freeform 81"/>
              <p:cNvSpPr/>
              <p:nvPr/>
            </p:nvSpPr>
            <p:spPr bwMode="auto">
              <a:xfrm>
                <a:off x="7597599" y="3403700"/>
                <a:ext cx="149224" cy="261939"/>
              </a:xfrm>
              <a:custGeom>
                <a:avLst/>
                <a:gdLst>
                  <a:gd name="T0" fmla="*/ 33 w 40"/>
                  <a:gd name="T1" fmla="*/ 0 h 70"/>
                  <a:gd name="T2" fmla="*/ 28 w 40"/>
                  <a:gd name="T3" fmla="*/ 0 h 70"/>
                  <a:gd name="T4" fmla="*/ 28 w 40"/>
                  <a:gd name="T5" fmla="*/ 0 h 70"/>
                  <a:gd name="T6" fmla="*/ 12 w 40"/>
                  <a:gd name="T7" fmla="*/ 0 h 70"/>
                  <a:gd name="T8" fmla="*/ 12 w 40"/>
                  <a:gd name="T9" fmla="*/ 0 h 70"/>
                  <a:gd name="T10" fmla="*/ 7 w 40"/>
                  <a:gd name="T11" fmla="*/ 0 h 70"/>
                  <a:gd name="T12" fmla="*/ 0 w 40"/>
                  <a:gd name="T13" fmla="*/ 7 h 70"/>
                  <a:gd name="T14" fmla="*/ 0 w 40"/>
                  <a:gd name="T15" fmla="*/ 7 h 70"/>
                  <a:gd name="T16" fmla="*/ 0 w 40"/>
                  <a:gd name="T17" fmla="*/ 8 h 70"/>
                  <a:gd name="T18" fmla="*/ 0 w 40"/>
                  <a:gd name="T19" fmla="*/ 31 h 70"/>
                  <a:gd name="T20" fmla="*/ 3 w 40"/>
                  <a:gd name="T21" fmla="*/ 35 h 70"/>
                  <a:gd name="T22" fmla="*/ 7 w 40"/>
                  <a:gd name="T23" fmla="*/ 31 h 70"/>
                  <a:gd name="T24" fmla="*/ 7 w 40"/>
                  <a:gd name="T25" fmla="*/ 11 h 70"/>
                  <a:gd name="T26" fmla="*/ 9 w 40"/>
                  <a:gd name="T27" fmla="*/ 11 h 70"/>
                  <a:gd name="T28" fmla="*/ 9 w 40"/>
                  <a:gd name="T29" fmla="*/ 66 h 70"/>
                  <a:gd name="T30" fmla="*/ 13 w 40"/>
                  <a:gd name="T31" fmla="*/ 70 h 70"/>
                  <a:gd name="T32" fmla="*/ 14 w 40"/>
                  <a:gd name="T33" fmla="*/ 70 h 70"/>
                  <a:gd name="T34" fmla="*/ 18 w 40"/>
                  <a:gd name="T35" fmla="*/ 66 h 70"/>
                  <a:gd name="T36" fmla="*/ 18 w 40"/>
                  <a:gd name="T37" fmla="*/ 35 h 70"/>
                  <a:gd name="T38" fmla="*/ 22 w 40"/>
                  <a:gd name="T39" fmla="*/ 35 h 70"/>
                  <a:gd name="T40" fmla="*/ 22 w 40"/>
                  <a:gd name="T41" fmla="*/ 66 h 70"/>
                  <a:gd name="T42" fmla="*/ 26 w 40"/>
                  <a:gd name="T43" fmla="*/ 70 h 70"/>
                  <a:gd name="T44" fmla="*/ 27 w 40"/>
                  <a:gd name="T45" fmla="*/ 70 h 70"/>
                  <a:gd name="T46" fmla="*/ 31 w 40"/>
                  <a:gd name="T47" fmla="*/ 66 h 70"/>
                  <a:gd name="T48" fmla="*/ 31 w 40"/>
                  <a:gd name="T49" fmla="*/ 11 h 70"/>
                  <a:gd name="T50" fmla="*/ 33 w 40"/>
                  <a:gd name="T51" fmla="*/ 11 h 70"/>
                  <a:gd name="T52" fmla="*/ 33 w 40"/>
                  <a:gd name="T53" fmla="*/ 31 h 70"/>
                  <a:gd name="T54" fmla="*/ 37 w 40"/>
                  <a:gd name="T55" fmla="*/ 35 h 70"/>
                  <a:gd name="T56" fmla="*/ 40 w 40"/>
                  <a:gd name="T57" fmla="*/ 31 h 70"/>
                  <a:gd name="T58" fmla="*/ 40 w 40"/>
                  <a:gd name="T59" fmla="*/ 8 h 70"/>
                  <a:gd name="T60" fmla="*/ 40 w 40"/>
                  <a:gd name="T61" fmla="*/ 7 h 70"/>
                  <a:gd name="T62" fmla="*/ 40 w 40"/>
                  <a:gd name="T63" fmla="*/ 7 h 70"/>
                  <a:gd name="T64" fmla="*/ 33 w 40"/>
                  <a:gd name="T6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70">
                    <a:moveTo>
                      <a:pt x="33" y="0"/>
                    </a:moveTo>
                    <a:cubicBezTo>
                      <a:pt x="28" y="0"/>
                      <a:pt x="28" y="0"/>
                      <a:pt x="28" y="0"/>
                    </a:cubicBezTo>
                    <a:cubicBezTo>
                      <a:pt x="28" y="0"/>
                      <a:pt x="28" y="0"/>
                      <a:pt x="28" y="0"/>
                    </a:cubicBezTo>
                    <a:cubicBezTo>
                      <a:pt x="12" y="0"/>
                      <a:pt x="12" y="0"/>
                      <a:pt x="12" y="0"/>
                    </a:cubicBezTo>
                    <a:cubicBezTo>
                      <a:pt x="12" y="0"/>
                      <a:pt x="12" y="0"/>
                      <a:pt x="12" y="0"/>
                    </a:cubicBezTo>
                    <a:cubicBezTo>
                      <a:pt x="7" y="0"/>
                      <a:pt x="7" y="0"/>
                      <a:pt x="7" y="0"/>
                    </a:cubicBezTo>
                    <a:cubicBezTo>
                      <a:pt x="3" y="0"/>
                      <a:pt x="0" y="3"/>
                      <a:pt x="0" y="7"/>
                    </a:cubicBezTo>
                    <a:cubicBezTo>
                      <a:pt x="0" y="7"/>
                      <a:pt x="0" y="7"/>
                      <a:pt x="0" y="7"/>
                    </a:cubicBezTo>
                    <a:cubicBezTo>
                      <a:pt x="0" y="8"/>
                      <a:pt x="0" y="8"/>
                      <a:pt x="0" y="8"/>
                    </a:cubicBezTo>
                    <a:cubicBezTo>
                      <a:pt x="0" y="31"/>
                      <a:pt x="0" y="31"/>
                      <a:pt x="0" y="31"/>
                    </a:cubicBezTo>
                    <a:cubicBezTo>
                      <a:pt x="0" y="33"/>
                      <a:pt x="1" y="35"/>
                      <a:pt x="3" y="35"/>
                    </a:cubicBezTo>
                    <a:cubicBezTo>
                      <a:pt x="5" y="35"/>
                      <a:pt x="7" y="33"/>
                      <a:pt x="7" y="31"/>
                    </a:cubicBezTo>
                    <a:cubicBezTo>
                      <a:pt x="7" y="11"/>
                      <a:pt x="7" y="11"/>
                      <a:pt x="7" y="11"/>
                    </a:cubicBezTo>
                    <a:cubicBezTo>
                      <a:pt x="9" y="11"/>
                      <a:pt x="9" y="11"/>
                      <a:pt x="9" y="11"/>
                    </a:cubicBezTo>
                    <a:cubicBezTo>
                      <a:pt x="9" y="66"/>
                      <a:pt x="9" y="66"/>
                      <a:pt x="9" y="66"/>
                    </a:cubicBezTo>
                    <a:cubicBezTo>
                      <a:pt x="9" y="68"/>
                      <a:pt x="11" y="70"/>
                      <a:pt x="13" y="70"/>
                    </a:cubicBezTo>
                    <a:cubicBezTo>
                      <a:pt x="14" y="70"/>
                      <a:pt x="14" y="70"/>
                      <a:pt x="14" y="70"/>
                    </a:cubicBezTo>
                    <a:cubicBezTo>
                      <a:pt x="16" y="70"/>
                      <a:pt x="18" y="68"/>
                      <a:pt x="18" y="66"/>
                    </a:cubicBezTo>
                    <a:cubicBezTo>
                      <a:pt x="18" y="35"/>
                      <a:pt x="18" y="35"/>
                      <a:pt x="18" y="35"/>
                    </a:cubicBezTo>
                    <a:cubicBezTo>
                      <a:pt x="18" y="35"/>
                      <a:pt x="22" y="35"/>
                      <a:pt x="22" y="35"/>
                    </a:cubicBezTo>
                    <a:cubicBezTo>
                      <a:pt x="22" y="66"/>
                      <a:pt x="22" y="66"/>
                      <a:pt x="22" y="66"/>
                    </a:cubicBezTo>
                    <a:cubicBezTo>
                      <a:pt x="22" y="68"/>
                      <a:pt x="24" y="70"/>
                      <a:pt x="26" y="70"/>
                    </a:cubicBezTo>
                    <a:cubicBezTo>
                      <a:pt x="27" y="70"/>
                      <a:pt x="27" y="70"/>
                      <a:pt x="27" y="70"/>
                    </a:cubicBezTo>
                    <a:cubicBezTo>
                      <a:pt x="29" y="70"/>
                      <a:pt x="31" y="68"/>
                      <a:pt x="31" y="66"/>
                    </a:cubicBezTo>
                    <a:cubicBezTo>
                      <a:pt x="31" y="11"/>
                      <a:pt x="31" y="11"/>
                      <a:pt x="31" y="11"/>
                    </a:cubicBezTo>
                    <a:cubicBezTo>
                      <a:pt x="33" y="11"/>
                      <a:pt x="33" y="11"/>
                      <a:pt x="33" y="11"/>
                    </a:cubicBezTo>
                    <a:cubicBezTo>
                      <a:pt x="33" y="31"/>
                      <a:pt x="33" y="31"/>
                      <a:pt x="33" y="31"/>
                    </a:cubicBezTo>
                    <a:cubicBezTo>
                      <a:pt x="33" y="33"/>
                      <a:pt x="35" y="35"/>
                      <a:pt x="37" y="35"/>
                    </a:cubicBezTo>
                    <a:cubicBezTo>
                      <a:pt x="39" y="35"/>
                      <a:pt x="40" y="33"/>
                      <a:pt x="40" y="31"/>
                    </a:cubicBezTo>
                    <a:cubicBezTo>
                      <a:pt x="40" y="8"/>
                      <a:pt x="40" y="8"/>
                      <a:pt x="40" y="8"/>
                    </a:cubicBezTo>
                    <a:cubicBezTo>
                      <a:pt x="40" y="7"/>
                      <a:pt x="40" y="7"/>
                      <a:pt x="40" y="7"/>
                    </a:cubicBezTo>
                    <a:cubicBezTo>
                      <a:pt x="40" y="7"/>
                      <a:pt x="40" y="7"/>
                      <a:pt x="40" y="7"/>
                    </a:cubicBezTo>
                    <a:cubicBezTo>
                      <a:pt x="40" y="3"/>
                      <a:pt x="37" y="0"/>
                      <a:pt x="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fontAlgn="base">
                  <a:spcBef>
                    <a:spcPct val="0"/>
                  </a:spcBef>
                  <a:spcAft>
                    <a:spcPct val="0"/>
                  </a:spcAft>
                </a:pPr>
                <a:endParaRPr lang="zh-CN" altLang="en-US" sz="2400">
                  <a:solidFill>
                    <a:prstClr val="white"/>
                  </a:solidFill>
                </a:endParaRPr>
              </a:p>
            </p:txBody>
          </p:sp>
        </p:grpSp>
        <p:grpSp>
          <p:nvGrpSpPr>
            <p:cNvPr id="56" name="组合 55"/>
            <p:cNvGrpSpPr/>
            <p:nvPr/>
          </p:nvGrpSpPr>
          <p:grpSpPr>
            <a:xfrm rot="18000000" flipV="1">
              <a:off x="7529889" y="2740961"/>
              <a:ext cx="522737" cy="1312416"/>
              <a:chOff x="7597599" y="3290987"/>
              <a:chExt cx="149224" cy="374652"/>
            </a:xfrm>
            <a:grpFill/>
          </p:grpSpPr>
          <p:sp>
            <p:nvSpPr>
              <p:cNvPr id="57" name="Oval 80"/>
              <p:cNvSpPr>
                <a:spLocks noChangeArrowheads="1"/>
              </p:cNvSpPr>
              <p:nvPr/>
            </p:nvSpPr>
            <p:spPr bwMode="auto">
              <a:xfrm>
                <a:off x="7619824" y="3290987"/>
                <a:ext cx="104774"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fontAlgn="base">
                  <a:spcBef>
                    <a:spcPct val="0"/>
                  </a:spcBef>
                  <a:spcAft>
                    <a:spcPct val="0"/>
                  </a:spcAft>
                </a:pPr>
                <a:endParaRPr lang="zh-CN" altLang="en-US" sz="2400">
                  <a:solidFill>
                    <a:prstClr val="white"/>
                  </a:solidFill>
                </a:endParaRPr>
              </a:p>
            </p:txBody>
          </p:sp>
          <p:sp>
            <p:nvSpPr>
              <p:cNvPr id="58" name="Freeform 81"/>
              <p:cNvSpPr/>
              <p:nvPr/>
            </p:nvSpPr>
            <p:spPr bwMode="auto">
              <a:xfrm>
                <a:off x="7597599" y="3403700"/>
                <a:ext cx="149224" cy="261939"/>
              </a:xfrm>
              <a:custGeom>
                <a:avLst/>
                <a:gdLst>
                  <a:gd name="T0" fmla="*/ 33 w 40"/>
                  <a:gd name="T1" fmla="*/ 0 h 70"/>
                  <a:gd name="T2" fmla="*/ 28 w 40"/>
                  <a:gd name="T3" fmla="*/ 0 h 70"/>
                  <a:gd name="T4" fmla="*/ 28 w 40"/>
                  <a:gd name="T5" fmla="*/ 0 h 70"/>
                  <a:gd name="T6" fmla="*/ 12 w 40"/>
                  <a:gd name="T7" fmla="*/ 0 h 70"/>
                  <a:gd name="T8" fmla="*/ 12 w 40"/>
                  <a:gd name="T9" fmla="*/ 0 h 70"/>
                  <a:gd name="T10" fmla="*/ 7 w 40"/>
                  <a:gd name="T11" fmla="*/ 0 h 70"/>
                  <a:gd name="T12" fmla="*/ 0 w 40"/>
                  <a:gd name="T13" fmla="*/ 7 h 70"/>
                  <a:gd name="T14" fmla="*/ 0 w 40"/>
                  <a:gd name="T15" fmla="*/ 7 h 70"/>
                  <a:gd name="T16" fmla="*/ 0 w 40"/>
                  <a:gd name="T17" fmla="*/ 8 h 70"/>
                  <a:gd name="T18" fmla="*/ 0 w 40"/>
                  <a:gd name="T19" fmla="*/ 31 h 70"/>
                  <a:gd name="T20" fmla="*/ 3 w 40"/>
                  <a:gd name="T21" fmla="*/ 35 h 70"/>
                  <a:gd name="T22" fmla="*/ 7 w 40"/>
                  <a:gd name="T23" fmla="*/ 31 h 70"/>
                  <a:gd name="T24" fmla="*/ 7 w 40"/>
                  <a:gd name="T25" fmla="*/ 11 h 70"/>
                  <a:gd name="T26" fmla="*/ 9 w 40"/>
                  <a:gd name="T27" fmla="*/ 11 h 70"/>
                  <a:gd name="T28" fmla="*/ 9 w 40"/>
                  <a:gd name="T29" fmla="*/ 66 h 70"/>
                  <a:gd name="T30" fmla="*/ 13 w 40"/>
                  <a:gd name="T31" fmla="*/ 70 h 70"/>
                  <a:gd name="T32" fmla="*/ 14 w 40"/>
                  <a:gd name="T33" fmla="*/ 70 h 70"/>
                  <a:gd name="T34" fmla="*/ 18 w 40"/>
                  <a:gd name="T35" fmla="*/ 66 h 70"/>
                  <a:gd name="T36" fmla="*/ 18 w 40"/>
                  <a:gd name="T37" fmla="*/ 35 h 70"/>
                  <a:gd name="T38" fmla="*/ 22 w 40"/>
                  <a:gd name="T39" fmla="*/ 35 h 70"/>
                  <a:gd name="T40" fmla="*/ 22 w 40"/>
                  <a:gd name="T41" fmla="*/ 66 h 70"/>
                  <a:gd name="T42" fmla="*/ 26 w 40"/>
                  <a:gd name="T43" fmla="*/ 70 h 70"/>
                  <a:gd name="T44" fmla="*/ 27 w 40"/>
                  <a:gd name="T45" fmla="*/ 70 h 70"/>
                  <a:gd name="T46" fmla="*/ 31 w 40"/>
                  <a:gd name="T47" fmla="*/ 66 h 70"/>
                  <a:gd name="T48" fmla="*/ 31 w 40"/>
                  <a:gd name="T49" fmla="*/ 11 h 70"/>
                  <a:gd name="T50" fmla="*/ 33 w 40"/>
                  <a:gd name="T51" fmla="*/ 11 h 70"/>
                  <a:gd name="T52" fmla="*/ 33 w 40"/>
                  <a:gd name="T53" fmla="*/ 31 h 70"/>
                  <a:gd name="T54" fmla="*/ 37 w 40"/>
                  <a:gd name="T55" fmla="*/ 35 h 70"/>
                  <a:gd name="T56" fmla="*/ 40 w 40"/>
                  <a:gd name="T57" fmla="*/ 31 h 70"/>
                  <a:gd name="T58" fmla="*/ 40 w 40"/>
                  <a:gd name="T59" fmla="*/ 8 h 70"/>
                  <a:gd name="T60" fmla="*/ 40 w 40"/>
                  <a:gd name="T61" fmla="*/ 7 h 70"/>
                  <a:gd name="T62" fmla="*/ 40 w 40"/>
                  <a:gd name="T63" fmla="*/ 7 h 70"/>
                  <a:gd name="T64" fmla="*/ 33 w 40"/>
                  <a:gd name="T6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70">
                    <a:moveTo>
                      <a:pt x="33" y="0"/>
                    </a:moveTo>
                    <a:cubicBezTo>
                      <a:pt x="28" y="0"/>
                      <a:pt x="28" y="0"/>
                      <a:pt x="28" y="0"/>
                    </a:cubicBezTo>
                    <a:cubicBezTo>
                      <a:pt x="28" y="0"/>
                      <a:pt x="28" y="0"/>
                      <a:pt x="28" y="0"/>
                    </a:cubicBezTo>
                    <a:cubicBezTo>
                      <a:pt x="12" y="0"/>
                      <a:pt x="12" y="0"/>
                      <a:pt x="12" y="0"/>
                    </a:cubicBezTo>
                    <a:cubicBezTo>
                      <a:pt x="12" y="0"/>
                      <a:pt x="12" y="0"/>
                      <a:pt x="12" y="0"/>
                    </a:cubicBezTo>
                    <a:cubicBezTo>
                      <a:pt x="7" y="0"/>
                      <a:pt x="7" y="0"/>
                      <a:pt x="7" y="0"/>
                    </a:cubicBezTo>
                    <a:cubicBezTo>
                      <a:pt x="3" y="0"/>
                      <a:pt x="0" y="3"/>
                      <a:pt x="0" y="7"/>
                    </a:cubicBezTo>
                    <a:cubicBezTo>
                      <a:pt x="0" y="7"/>
                      <a:pt x="0" y="7"/>
                      <a:pt x="0" y="7"/>
                    </a:cubicBezTo>
                    <a:cubicBezTo>
                      <a:pt x="0" y="8"/>
                      <a:pt x="0" y="8"/>
                      <a:pt x="0" y="8"/>
                    </a:cubicBezTo>
                    <a:cubicBezTo>
                      <a:pt x="0" y="31"/>
                      <a:pt x="0" y="31"/>
                      <a:pt x="0" y="31"/>
                    </a:cubicBezTo>
                    <a:cubicBezTo>
                      <a:pt x="0" y="33"/>
                      <a:pt x="1" y="35"/>
                      <a:pt x="3" y="35"/>
                    </a:cubicBezTo>
                    <a:cubicBezTo>
                      <a:pt x="5" y="35"/>
                      <a:pt x="7" y="33"/>
                      <a:pt x="7" y="31"/>
                    </a:cubicBezTo>
                    <a:cubicBezTo>
                      <a:pt x="7" y="11"/>
                      <a:pt x="7" y="11"/>
                      <a:pt x="7" y="11"/>
                    </a:cubicBezTo>
                    <a:cubicBezTo>
                      <a:pt x="9" y="11"/>
                      <a:pt x="9" y="11"/>
                      <a:pt x="9" y="11"/>
                    </a:cubicBezTo>
                    <a:cubicBezTo>
                      <a:pt x="9" y="66"/>
                      <a:pt x="9" y="66"/>
                      <a:pt x="9" y="66"/>
                    </a:cubicBezTo>
                    <a:cubicBezTo>
                      <a:pt x="9" y="68"/>
                      <a:pt x="11" y="70"/>
                      <a:pt x="13" y="70"/>
                    </a:cubicBezTo>
                    <a:cubicBezTo>
                      <a:pt x="14" y="70"/>
                      <a:pt x="14" y="70"/>
                      <a:pt x="14" y="70"/>
                    </a:cubicBezTo>
                    <a:cubicBezTo>
                      <a:pt x="16" y="70"/>
                      <a:pt x="18" y="68"/>
                      <a:pt x="18" y="66"/>
                    </a:cubicBezTo>
                    <a:cubicBezTo>
                      <a:pt x="18" y="35"/>
                      <a:pt x="18" y="35"/>
                      <a:pt x="18" y="35"/>
                    </a:cubicBezTo>
                    <a:cubicBezTo>
                      <a:pt x="18" y="35"/>
                      <a:pt x="22" y="35"/>
                      <a:pt x="22" y="35"/>
                    </a:cubicBezTo>
                    <a:cubicBezTo>
                      <a:pt x="22" y="66"/>
                      <a:pt x="22" y="66"/>
                      <a:pt x="22" y="66"/>
                    </a:cubicBezTo>
                    <a:cubicBezTo>
                      <a:pt x="22" y="68"/>
                      <a:pt x="24" y="70"/>
                      <a:pt x="26" y="70"/>
                    </a:cubicBezTo>
                    <a:cubicBezTo>
                      <a:pt x="27" y="70"/>
                      <a:pt x="27" y="70"/>
                      <a:pt x="27" y="70"/>
                    </a:cubicBezTo>
                    <a:cubicBezTo>
                      <a:pt x="29" y="70"/>
                      <a:pt x="31" y="68"/>
                      <a:pt x="31" y="66"/>
                    </a:cubicBezTo>
                    <a:cubicBezTo>
                      <a:pt x="31" y="11"/>
                      <a:pt x="31" y="11"/>
                      <a:pt x="31" y="11"/>
                    </a:cubicBezTo>
                    <a:cubicBezTo>
                      <a:pt x="33" y="11"/>
                      <a:pt x="33" y="11"/>
                      <a:pt x="33" y="11"/>
                    </a:cubicBezTo>
                    <a:cubicBezTo>
                      <a:pt x="33" y="31"/>
                      <a:pt x="33" y="31"/>
                      <a:pt x="33" y="31"/>
                    </a:cubicBezTo>
                    <a:cubicBezTo>
                      <a:pt x="33" y="33"/>
                      <a:pt x="35" y="35"/>
                      <a:pt x="37" y="35"/>
                    </a:cubicBezTo>
                    <a:cubicBezTo>
                      <a:pt x="39" y="35"/>
                      <a:pt x="40" y="33"/>
                      <a:pt x="40" y="31"/>
                    </a:cubicBezTo>
                    <a:cubicBezTo>
                      <a:pt x="40" y="8"/>
                      <a:pt x="40" y="8"/>
                      <a:pt x="40" y="8"/>
                    </a:cubicBezTo>
                    <a:cubicBezTo>
                      <a:pt x="40" y="7"/>
                      <a:pt x="40" y="7"/>
                      <a:pt x="40" y="7"/>
                    </a:cubicBezTo>
                    <a:cubicBezTo>
                      <a:pt x="40" y="7"/>
                      <a:pt x="40" y="7"/>
                      <a:pt x="40" y="7"/>
                    </a:cubicBezTo>
                    <a:cubicBezTo>
                      <a:pt x="40" y="3"/>
                      <a:pt x="37" y="0"/>
                      <a:pt x="3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fontAlgn="base">
                  <a:spcBef>
                    <a:spcPct val="0"/>
                  </a:spcBef>
                  <a:spcAft>
                    <a:spcPct val="0"/>
                  </a:spcAft>
                </a:pPr>
                <a:endParaRPr lang="zh-CN" altLang="en-US" sz="2400">
                  <a:solidFill>
                    <a:prstClr val="white"/>
                  </a:solidFill>
                </a:endParaRPr>
              </a:p>
            </p:txBody>
          </p:sp>
        </p:grpSp>
      </p:grpSp>
      <p:sp>
        <p:nvSpPr>
          <p:cNvPr id="63" name="椭圆 62"/>
          <p:cNvSpPr/>
          <p:nvPr/>
        </p:nvSpPr>
        <p:spPr>
          <a:xfrm>
            <a:off x="5352245" y="3445249"/>
            <a:ext cx="890531" cy="8905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endParaRPr>
          </a:p>
        </p:txBody>
      </p:sp>
      <p:sp>
        <p:nvSpPr>
          <p:cNvPr id="65" name="燕尾形 64"/>
          <p:cNvSpPr/>
          <p:nvPr/>
        </p:nvSpPr>
        <p:spPr>
          <a:xfrm>
            <a:off x="4190314" y="1863615"/>
            <a:ext cx="429649" cy="463420"/>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66" name="燕尾形 65"/>
          <p:cNvSpPr/>
          <p:nvPr/>
        </p:nvSpPr>
        <p:spPr>
          <a:xfrm>
            <a:off x="4619963" y="1863615"/>
            <a:ext cx="429649" cy="463420"/>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67" name="燕尾形 66"/>
          <p:cNvSpPr/>
          <p:nvPr/>
        </p:nvSpPr>
        <p:spPr>
          <a:xfrm>
            <a:off x="4978841" y="1863615"/>
            <a:ext cx="2713464" cy="463420"/>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69" name="燕尾形 68"/>
          <p:cNvSpPr/>
          <p:nvPr/>
        </p:nvSpPr>
        <p:spPr>
          <a:xfrm>
            <a:off x="5271287" y="2755870"/>
            <a:ext cx="429649" cy="46342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0" name="燕尾形 69"/>
          <p:cNvSpPr/>
          <p:nvPr/>
        </p:nvSpPr>
        <p:spPr>
          <a:xfrm>
            <a:off x="5700936" y="2755870"/>
            <a:ext cx="429649" cy="46342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srgbClr val="680701"/>
              </a:solidFill>
            </a:endParaRPr>
          </a:p>
        </p:txBody>
      </p:sp>
      <p:sp>
        <p:nvSpPr>
          <p:cNvPr id="71" name="燕尾形 70"/>
          <p:cNvSpPr/>
          <p:nvPr/>
        </p:nvSpPr>
        <p:spPr>
          <a:xfrm>
            <a:off x="6059814" y="2755870"/>
            <a:ext cx="2713464" cy="46342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srgbClr val="680701"/>
              </a:solidFill>
            </a:endParaRPr>
          </a:p>
        </p:txBody>
      </p:sp>
      <p:sp>
        <p:nvSpPr>
          <p:cNvPr id="73" name="燕尾形 72"/>
          <p:cNvSpPr/>
          <p:nvPr/>
        </p:nvSpPr>
        <p:spPr>
          <a:xfrm>
            <a:off x="6285450" y="3651940"/>
            <a:ext cx="429649" cy="46342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srgbClr val="680701"/>
              </a:solidFill>
            </a:endParaRPr>
          </a:p>
        </p:txBody>
      </p:sp>
      <p:sp>
        <p:nvSpPr>
          <p:cNvPr id="74" name="燕尾形 73"/>
          <p:cNvSpPr/>
          <p:nvPr/>
        </p:nvSpPr>
        <p:spPr>
          <a:xfrm>
            <a:off x="6715099" y="3651940"/>
            <a:ext cx="429649" cy="46342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schemeClr val="bg1"/>
              </a:solidFill>
            </a:endParaRPr>
          </a:p>
        </p:txBody>
      </p:sp>
      <p:sp>
        <p:nvSpPr>
          <p:cNvPr id="75" name="燕尾形 74"/>
          <p:cNvSpPr/>
          <p:nvPr/>
        </p:nvSpPr>
        <p:spPr>
          <a:xfrm>
            <a:off x="7073977" y="3651940"/>
            <a:ext cx="2713464" cy="46342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schemeClr val="bg1"/>
              </a:solidFill>
            </a:endParaRPr>
          </a:p>
        </p:txBody>
      </p:sp>
      <p:sp>
        <p:nvSpPr>
          <p:cNvPr id="77" name="燕尾形 76"/>
          <p:cNvSpPr/>
          <p:nvPr/>
        </p:nvSpPr>
        <p:spPr>
          <a:xfrm>
            <a:off x="5276986" y="4553039"/>
            <a:ext cx="429649" cy="46342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8" name="燕尾形 77"/>
          <p:cNvSpPr/>
          <p:nvPr/>
        </p:nvSpPr>
        <p:spPr>
          <a:xfrm>
            <a:off x="5706635" y="4553039"/>
            <a:ext cx="429649" cy="46342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srgbClr val="680701"/>
              </a:solidFill>
            </a:endParaRPr>
          </a:p>
        </p:txBody>
      </p:sp>
      <p:sp>
        <p:nvSpPr>
          <p:cNvPr id="79" name="燕尾形 78"/>
          <p:cNvSpPr/>
          <p:nvPr/>
        </p:nvSpPr>
        <p:spPr>
          <a:xfrm>
            <a:off x="6065513" y="4553039"/>
            <a:ext cx="2713464" cy="46342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srgbClr val="680701"/>
              </a:solidFill>
            </a:endParaRPr>
          </a:p>
        </p:txBody>
      </p:sp>
      <p:sp>
        <p:nvSpPr>
          <p:cNvPr id="81" name="燕尾形 80"/>
          <p:cNvSpPr/>
          <p:nvPr/>
        </p:nvSpPr>
        <p:spPr>
          <a:xfrm>
            <a:off x="4190764" y="5420371"/>
            <a:ext cx="429649" cy="46342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endParaRPr>
          </a:p>
        </p:txBody>
      </p:sp>
      <p:sp>
        <p:nvSpPr>
          <p:cNvPr id="82" name="燕尾形 81"/>
          <p:cNvSpPr/>
          <p:nvPr/>
        </p:nvSpPr>
        <p:spPr>
          <a:xfrm>
            <a:off x="4620413" y="5420371"/>
            <a:ext cx="429649" cy="46342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endParaRPr>
          </a:p>
        </p:txBody>
      </p:sp>
      <p:sp>
        <p:nvSpPr>
          <p:cNvPr id="83" name="燕尾形 82"/>
          <p:cNvSpPr/>
          <p:nvPr/>
        </p:nvSpPr>
        <p:spPr>
          <a:xfrm>
            <a:off x="4979291" y="5420371"/>
            <a:ext cx="2713464" cy="46342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prstClr val="white"/>
              </a:solidFill>
            </a:endParaRPr>
          </a:p>
        </p:txBody>
      </p:sp>
      <p:sp>
        <p:nvSpPr>
          <p:cNvPr id="84" name="弦形 83"/>
          <p:cNvSpPr/>
          <p:nvPr/>
        </p:nvSpPr>
        <p:spPr>
          <a:xfrm rot="12265525">
            <a:off x="1677340" y="2871234"/>
            <a:ext cx="2093139" cy="2182345"/>
          </a:xfrm>
          <a:prstGeom prst="chord">
            <a:avLst>
              <a:gd name="adj1" fmla="val 2700000"/>
              <a:gd name="adj2" fmla="val 1590468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dirty="0">
              <a:solidFill>
                <a:schemeClr val="bg1"/>
              </a:solidFill>
            </a:endParaRPr>
          </a:p>
        </p:txBody>
      </p:sp>
      <p:sp>
        <p:nvSpPr>
          <p:cNvPr id="85" name="矩形 84"/>
          <p:cNvSpPr/>
          <p:nvPr/>
        </p:nvSpPr>
        <p:spPr>
          <a:xfrm>
            <a:off x="2388609" y="3506637"/>
            <a:ext cx="1277914" cy="748666"/>
          </a:xfrm>
          <a:prstGeom prst="rect">
            <a:avLst/>
          </a:prstGeom>
        </p:spPr>
        <p:txBody>
          <a:bodyPr wrap="none">
            <a:spAutoFit/>
          </a:bodyPr>
          <a:lstStyle/>
          <a:p>
            <a:pPr fontAlgn="base">
              <a:spcBef>
                <a:spcPct val="0"/>
              </a:spcBef>
              <a:spcAft>
                <a:spcPct val="0"/>
              </a:spcAft>
            </a:pPr>
            <a:r>
              <a:rPr lang="zh-CN" altLang="en-US" sz="4265" b="1" dirty="0">
                <a:solidFill>
                  <a:schemeClr val="bg1"/>
                </a:solidFill>
                <a:latin typeface="微软雅黑" pitchFamily="34" charset="-122"/>
                <a:ea typeface="微软雅黑" pitchFamily="34" charset="-122"/>
              </a:rPr>
              <a:t>核心</a:t>
            </a:r>
          </a:p>
        </p:txBody>
      </p:sp>
      <p:sp>
        <p:nvSpPr>
          <p:cNvPr id="86" name="矩形 85"/>
          <p:cNvSpPr/>
          <p:nvPr/>
        </p:nvSpPr>
        <p:spPr>
          <a:xfrm>
            <a:off x="6442516" y="1878554"/>
            <a:ext cx="1112805" cy="420884"/>
          </a:xfrm>
          <a:prstGeom prst="rect">
            <a:avLst/>
          </a:prstGeom>
        </p:spPr>
        <p:txBody>
          <a:bodyPr wrap="none">
            <a:spAutoFit/>
          </a:bodyPr>
          <a:lstStyle/>
          <a:p>
            <a:pPr fontAlgn="base">
              <a:spcBef>
                <a:spcPct val="0"/>
              </a:spcBef>
              <a:spcAft>
                <a:spcPct val="0"/>
              </a:spcAft>
            </a:pPr>
            <a:r>
              <a:rPr lang="en-US" altLang="zh-CN" sz="2135" dirty="0">
                <a:solidFill>
                  <a:schemeClr val="bg1"/>
                </a:solidFill>
              </a:rPr>
              <a:t>Put</a:t>
            </a:r>
            <a:r>
              <a:rPr lang="zh-CN" altLang="en-US" sz="2135" dirty="0">
                <a:solidFill>
                  <a:schemeClr val="bg1"/>
                </a:solidFill>
              </a:rPr>
              <a:t>命令</a:t>
            </a:r>
          </a:p>
        </p:txBody>
      </p:sp>
      <p:sp>
        <p:nvSpPr>
          <p:cNvPr id="87" name="矩形 86"/>
          <p:cNvSpPr/>
          <p:nvPr/>
        </p:nvSpPr>
        <p:spPr>
          <a:xfrm>
            <a:off x="7555321" y="2777138"/>
            <a:ext cx="1132169" cy="420884"/>
          </a:xfrm>
          <a:prstGeom prst="rect">
            <a:avLst/>
          </a:prstGeom>
        </p:spPr>
        <p:txBody>
          <a:bodyPr wrap="none">
            <a:spAutoFit/>
          </a:bodyPr>
          <a:lstStyle/>
          <a:p>
            <a:pPr fontAlgn="base">
              <a:spcBef>
                <a:spcPct val="0"/>
              </a:spcBef>
              <a:spcAft>
                <a:spcPct val="0"/>
              </a:spcAft>
            </a:pPr>
            <a:r>
              <a:rPr lang="en-US" altLang="zh-CN" sz="2135" dirty="0">
                <a:solidFill>
                  <a:schemeClr val="bg1"/>
                </a:solidFill>
              </a:rPr>
              <a:t>Get</a:t>
            </a:r>
            <a:r>
              <a:rPr lang="zh-CN" altLang="en-US" sz="2135" dirty="0">
                <a:solidFill>
                  <a:schemeClr val="bg1"/>
                </a:solidFill>
              </a:rPr>
              <a:t>命令</a:t>
            </a:r>
          </a:p>
        </p:txBody>
      </p:sp>
      <p:sp>
        <p:nvSpPr>
          <p:cNvPr id="88" name="矩形 87"/>
          <p:cNvSpPr/>
          <p:nvPr/>
        </p:nvSpPr>
        <p:spPr>
          <a:xfrm>
            <a:off x="8308308" y="3670528"/>
            <a:ext cx="1281120" cy="420884"/>
          </a:xfrm>
          <a:prstGeom prst="rect">
            <a:avLst/>
          </a:prstGeom>
        </p:spPr>
        <p:txBody>
          <a:bodyPr wrap="none">
            <a:spAutoFit/>
          </a:bodyPr>
          <a:lstStyle/>
          <a:p>
            <a:pPr fontAlgn="base">
              <a:spcBef>
                <a:spcPct val="0"/>
              </a:spcBef>
              <a:spcAft>
                <a:spcPct val="0"/>
              </a:spcAft>
            </a:pPr>
            <a:r>
              <a:rPr lang="zh-CN" altLang="en-US" sz="2135" dirty="0">
                <a:solidFill>
                  <a:schemeClr val="bg1"/>
                </a:solidFill>
              </a:rPr>
              <a:t>权限管理</a:t>
            </a:r>
          </a:p>
        </p:txBody>
      </p:sp>
      <p:sp>
        <p:nvSpPr>
          <p:cNvPr id="89" name="矩形 88"/>
          <p:cNvSpPr/>
          <p:nvPr/>
        </p:nvSpPr>
        <p:spPr>
          <a:xfrm>
            <a:off x="7555321" y="4553718"/>
            <a:ext cx="1007007" cy="420884"/>
          </a:xfrm>
          <a:prstGeom prst="rect">
            <a:avLst/>
          </a:prstGeom>
        </p:spPr>
        <p:txBody>
          <a:bodyPr wrap="none">
            <a:spAutoFit/>
          </a:bodyPr>
          <a:lstStyle/>
          <a:p>
            <a:pPr fontAlgn="base">
              <a:spcBef>
                <a:spcPct val="0"/>
              </a:spcBef>
              <a:spcAft>
                <a:spcPct val="0"/>
              </a:spcAft>
            </a:pPr>
            <a:r>
              <a:rPr lang="zh-CN" altLang="en-US" sz="2135" dirty="0">
                <a:solidFill>
                  <a:schemeClr val="bg1"/>
                </a:solidFill>
              </a:rPr>
              <a:t>多线程</a:t>
            </a:r>
          </a:p>
        </p:txBody>
      </p:sp>
      <p:sp>
        <p:nvSpPr>
          <p:cNvPr id="90" name="矩形 89"/>
          <p:cNvSpPr/>
          <p:nvPr/>
        </p:nvSpPr>
        <p:spPr>
          <a:xfrm>
            <a:off x="5448543" y="5440541"/>
            <a:ext cx="2103461" cy="420884"/>
          </a:xfrm>
          <a:prstGeom prst="rect">
            <a:avLst/>
          </a:prstGeom>
        </p:spPr>
        <p:txBody>
          <a:bodyPr wrap="none">
            <a:spAutoFit/>
          </a:bodyPr>
          <a:lstStyle/>
          <a:p>
            <a:pPr fontAlgn="base">
              <a:spcBef>
                <a:spcPct val="0"/>
              </a:spcBef>
              <a:spcAft>
                <a:spcPct val="0"/>
              </a:spcAft>
            </a:pPr>
            <a:r>
              <a:rPr lang="zh-CN" altLang="en-US" sz="2135" dirty="0">
                <a:solidFill>
                  <a:schemeClr val="bg1"/>
                </a:solidFill>
              </a:rPr>
              <a:t>共享数据的加锁</a:t>
            </a:r>
          </a:p>
        </p:txBody>
      </p:sp>
      <p:sp>
        <p:nvSpPr>
          <p:cNvPr id="91" name="椭圆 90"/>
          <p:cNvSpPr/>
          <p:nvPr/>
        </p:nvSpPr>
        <p:spPr>
          <a:xfrm>
            <a:off x="5518964" y="3620139"/>
            <a:ext cx="557093" cy="55709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a:solidFill>
                <a:srgbClr val="680701"/>
              </a:solidFill>
            </a:endParaRPr>
          </a:p>
        </p:txBody>
      </p:sp>
      <p:sp>
        <p:nvSpPr>
          <p:cNvPr id="2" name="灯片编号占位符 1"/>
          <p:cNvSpPr>
            <a:spLocks noGrp="1"/>
          </p:cNvSpPr>
          <p:nvPr>
            <p:ph type="sldNum" sz="quarter" idx="12"/>
          </p:nvPr>
        </p:nvSpPr>
        <p:spPr/>
        <p:txBody>
          <a:bodyPr/>
          <a:lstStyle/>
          <a:p>
            <a:fld id="{D5735EE2-985B-4B4E-9F4E-44985C39245F}" type="slidenum">
              <a:rPr lang="zh-CN" altLang="en-US" smtClean="0"/>
              <a:t>4</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5AB8BB8-98C2-4E84-8FF6-E2E59CC8C421}"/>
              </a:ext>
            </a:extLst>
          </p:cNvPr>
          <p:cNvPicPr>
            <a:picLocks noChangeAspect="1"/>
          </p:cNvPicPr>
          <p:nvPr/>
        </p:nvPicPr>
        <p:blipFill>
          <a:blip r:embed="rId2"/>
          <a:stretch>
            <a:fillRect/>
          </a:stretch>
        </p:blipFill>
        <p:spPr>
          <a:xfrm>
            <a:off x="6055410" y="1251029"/>
            <a:ext cx="2308566" cy="1266492"/>
          </a:xfrm>
          <a:prstGeom prst="rect">
            <a:avLst/>
          </a:prstGeom>
        </p:spPr>
      </p:pic>
      <p:sp>
        <p:nvSpPr>
          <p:cNvPr id="9" name="Freeform 107"/>
          <p:cNvSpPr/>
          <p:nvPr/>
        </p:nvSpPr>
        <p:spPr bwMode="auto">
          <a:xfrm>
            <a:off x="2983078" y="3280321"/>
            <a:ext cx="48967" cy="62959"/>
          </a:xfrm>
          <a:custGeom>
            <a:avLst/>
            <a:gdLst>
              <a:gd name="T0" fmla="*/ 0 w 3"/>
              <a:gd name="T1" fmla="*/ 1 h 4"/>
              <a:gd name="T2" fmla="*/ 0 w 3"/>
              <a:gd name="T3" fmla="*/ 2 h 4"/>
              <a:gd name="T4" fmla="*/ 1 w 3"/>
              <a:gd name="T5" fmla="*/ 3 h 4"/>
              <a:gd name="T6" fmla="*/ 3 w 3"/>
              <a:gd name="T7" fmla="*/ 4 h 4"/>
              <a:gd name="T8" fmla="*/ 3 w 3"/>
              <a:gd name="T9" fmla="*/ 0 h 4"/>
              <a:gd name="T10" fmla="*/ 1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cubicBezTo>
                  <a:pt x="0" y="1"/>
                  <a:pt x="0" y="2"/>
                  <a:pt x="0" y="2"/>
                </a:cubicBezTo>
                <a:cubicBezTo>
                  <a:pt x="0" y="3"/>
                  <a:pt x="0" y="3"/>
                  <a:pt x="1" y="3"/>
                </a:cubicBezTo>
                <a:cubicBezTo>
                  <a:pt x="1" y="3"/>
                  <a:pt x="2" y="3"/>
                  <a:pt x="3" y="4"/>
                </a:cubicBezTo>
                <a:cubicBezTo>
                  <a:pt x="3" y="0"/>
                  <a:pt x="3" y="0"/>
                  <a:pt x="3" y="0"/>
                </a:cubicBezTo>
                <a:cubicBezTo>
                  <a:pt x="2" y="0"/>
                  <a:pt x="2" y="0"/>
                  <a:pt x="1" y="0"/>
                </a:cubicBezTo>
                <a:cubicBezTo>
                  <a:pt x="1" y="0"/>
                  <a:pt x="1" y="1"/>
                  <a:pt x="0" y="1"/>
                </a:cubicBezTo>
                <a:close/>
              </a:path>
            </a:pathLst>
          </a:custGeom>
          <a:solidFill>
            <a:schemeClr val="bg1"/>
          </a:solidFill>
          <a:ln>
            <a:noFill/>
          </a:ln>
        </p:spPr>
        <p:txBody>
          <a:bodyPr vert="horz" wrap="square" lIns="91440" tIns="45720" rIns="91440" bIns="45720" numCol="1" anchor="t" anchorCtr="0" compatLnSpc="1"/>
          <a:lstStyle/>
          <a:p>
            <a:pPr fontAlgn="base">
              <a:spcBef>
                <a:spcPct val="0"/>
              </a:spcBef>
              <a:spcAft>
                <a:spcPct val="0"/>
              </a:spcAft>
            </a:pPr>
            <a:endParaRPr lang="zh-CN" altLang="en-US" sz="2400">
              <a:solidFill>
                <a:prstClr val="black"/>
              </a:solidFill>
            </a:endParaRPr>
          </a:p>
        </p:txBody>
      </p:sp>
      <p:sp>
        <p:nvSpPr>
          <p:cNvPr id="10" name="Freeform 108"/>
          <p:cNvSpPr/>
          <p:nvPr/>
        </p:nvSpPr>
        <p:spPr bwMode="auto">
          <a:xfrm>
            <a:off x="3060026" y="3392245"/>
            <a:ext cx="48967" cy="83944"/>
          </a:xfrm>
          <a:custGeom>
            <a:avLst/>
            <a:gdLst>
              <a:gd name="T0" fmla="*/ 0 w 3"/>
              <a:gd name="T1" fmla="*/ 5 h 5"/>
              <a:gd name="T2" fmla="*/ 2 w 3"/>
              <a:gd name="T3" fmla="*/ 4 h 5"/>
              <a:gd name="T4" fmla="*/ 3 w 3"/>
              <a:gd name="T5" fmla="*/ 3 h 5"/>
              <a:gd name="T6" fmla="*/ 3 w 3"/>
              <a:gd name="T7" fmla="*/ 2 h 5"/>
              <a:gd name="T8" fmla="*/ 2 w 3"/>
              <a:gd name="T9" fmla="*/ 1 h 5"/>
              <a:gd name="T10" fmla="*/ 0 w 3"/>
              <a:gd name="T11" fmla="*/ 0 h 5"/>
              <a:gd name="T12" fmla="*/ 0 w 3"/>
              <a:gd name="T13" fmla="*/ 0 h 5"/>
              <a:gd name="T14" fmla="*/ 0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0" y="5"/>
                </a:moveTo>
                <a:cubicBezTo>
                  <a:pt x="1" y="4"/>
                  <a:pt x="1" y="4"/>
                  <a:pt x="2" y="4"/>
                </a:cubicBezTo>
                <a:cubicBezTo>
                  <a:pt x="2" y="4"/>
                  <a:pt x="3" y="4"/>
                  <a:pt x="3" y="3"/>
                </a:cubicBezTo>
                <a:cubicBezTo>
                  <a:pt x="3" y="3"/>
                  <a:pt x="3" y="3"/>
                  <a:pt x="3" y="2"/>
                </a:cubicBezTo>
                <a:cubicBezTo>
                  <a:pt x="3" y="2"/>
                  <a:pt x="3" y="1"/>
                  <a:pt x="2" y="1"/>
                </a:cubicBezTo>
                <a:cubicBezTo>
                  <a:pt x="2" y="1"/>
                  <a:pt x="1" y="1"/>
                  <a:pt x="0" y="0"/>
                </a:cubicBezTo>
                <a:cubicBezTo>
                  <a:pt x="0" y="0"/>
                  <a:pt x="0" y="0"/>
                  <a:pt x="0" y="0"/>
                </a:cubicBezTo>
                <a:lnTo>
                  <a:pt x="0" y="5"/>
                </a:lnTo>
                <a:close/>
              </a:path>
            </a:pathLst>
          </a:custGeom>
          <a:solidFill>
            <a:schemeClr val="bg1"/>
          </a:solidFill>
          <a:ln>
            <a:noFill/>
          </a:ln>
        </p:spPr>
        <p:txBody>
          <a:bodyPr vert="horz" wrap="square" lIns="91440" tIns="45720" rIns="91440" bIns="45720" numCol="1" anchor="t" anchorCtr="0" compatLnSpc="1"/>
          <a:lstStyle/>
          <a:p>
            <a:pPr fontAlgn="base">
              <a:spcBef>
                <a:spcPct val="0"/>
              </a:spcBef>
              <a:spcAft>
                <a:spcPct val="0"/>
              </a:spcAft>
            </a:pPr>
            <a:endParaRPr lang="zh-CN" altLang="en-US" sz="2400">
              <a:solidFill>
                <a:prstClr val="black"/>
              </a:solidFill>
            </a:endParaRPr>
          </a:p>
        </p:txBody>
      </p:sp>
      <p:sp>
        <p:nvSpPr>
          <p:cNvPr id="12" name="Freeform 110"/>
          <p:cNvSpPr/>
          <p:nvPr/>
        </p:nvSpPr>
        <p:spPr bwMode="auto">
          <a:xfrm>
            <a:off x="6802528" y="3063466"/>
            <a:ext cx="244837" cy="216855"/>
          </a:xfrm>
          <a:custGeom>
            <a:avLst/>
            <a:gdLst>
              <a:gd name="T0" fmla="*/ 1 w 15"/>
              <a:gd name="T1" fmla="*/ 5 h 13"/>
              <a:gd name="T2" fmla="*/ 1 w 15"/>
              <a:gd name="T3" fmla="*/ 7 h 13"/>
              <a:gd name="T4" fmla="*/ 2 w 15"/>
              <a:gd name="T5" fmla="*/ 9 h 13"/>
              <a:gd name="T6" fmla="*/ 3 w 15"/>
              <a:gd name="T7" fmla="*/ 10 h 13"/>
              <a:gd name="T8" fmla="*/ 4 w 15"/>
              <a:gd name="T9" fmla="*/ 11 h 13"/>
              <a:gd name="T10" fmla="*/ 6 w 15"/>
              <a:gd name="T11" fmla="*/ 13 h 13"/>
              <a:gd name="T12" fmla="*/ 9 w 15"/>
              <a:gd name="T13" fmla="*/ 13 h 13"/>
              <a:gd name="T14" fmla="*/ 11 w 15"/>
              <a:gd name="T15" fmla="*/ 12 h 13"/>
              <a:gd name="T16" fmla="*/ 12 w 15"/>
              <a:gd name="T17" fmla="*/ 11 h 13"/>
              <a:gd name="T18" fmla="*/ 13 w 15"/>
              <a:gd name="T19" fmla="*/ 10 h 13"/>
              <a:gd name="T20" fmla="*/ 14 w 15"/>
              <a:gd name="T21" fmla="*/ 8 h 13"/>
              <a:gd name="T22" fmla="*/ 14 w 15"/>
              <a:gd name="T23" fmla="*/ 7 h 13"/>
              <a:gd name="T24" fmla="*/ 14 w 15"/>
              <a:gd name="T25" fmla="*/ 6 h 13"/>
              <a:gd name="T26" fmla="*/ 14 w 15"/>
              <a:gd name="T27" fmla="*/ 5 h 13"/>
              <a:gd name="T28" fmla="*/ 15 w 15"/>
              <a:gd name="T29" fmla="*/ 5 h 13"/>
              <a:gd name="T30" fmla="*/ 15 w 15"/>
              <a:gd name="T31" fmla="*/ 4 h 13"/>
              <a:gd name="T32" fmla="*/ 15 w 15"/>
              <a:gd name="T33" fmla="*/ 3 h 13"/>
              <a:gd name="T34" fmla="*/ 15 w 15"/>
              <a:gd name="T35" fmla="*/ 4 h 13"/>
              <a:gd name="T36" fmla="*/ 14 w 15"/>
              <a:gd name="T37" fmla="*/ 5 h 13"/>
              <a:gd name="T38" fmla="*/ 14 w 15"/>
              <a:gd name="T39" fmla="*/ 5 h 13"/>
              <a:gd name="T40" fmla="*/ 14 w 15"/>
              <a:gd name="T41" fmla="*/ 6 h 13"/>
              <a:gd name="T42" fmla="*/ 14 w 15"/>
              <a:gd name="T43" fmla="*/ 7 h 13"/>
              <a:gd name="T44" fmla="*/ 13 w 15"/>
              <a:gd name="T45" fmla="*/ 8 h 13"/>
              <a:gd name="T46" fmla="*/ 12 w 15"/>
              <a:gd name="T47" fmla="*/ 10 h 13"/>
              <a:gd name="T48" fmla="*/ 11 w 15"/>
              <a:gd name="T49" fmla="*/ 11 h 13"/>
              <a:gd name="T50" fmla="*/ 9 w 15"/>
              <a:gd name="T51" fmla="*/ 13 h 13"/>
              <a:gd name="T52" fmla="*/ 6 w 15"/>
              <a:gd name="T53" fmla="*/ 13 h 13"/>
              <a:gd name="T54" fmla="*/ 4 w 15"/>
              <a:gd name="T55" fmla="*/ 11 h 13"/>
              <a:gd name="T56" fmla="*/ 3 w 15"/>
              <a:gd name="T57" fmla="*/ 10 h 13"/>
              <a:gd name="T58" fmla="*/ 2 w 15"/>
              <a:gd name="T59" fmla="*/ 9 h 13"/>
              <a:gd name="T60" fmla="*/ 1 w 15"/>
              <a:gd name="T61" fmla="*/ 7 h 13"/>
              <a:gd name="T62" fmla="*/ 1 w 15"/>
              <a:gd name="T63" fmla="*/ 5 h 13"/>
              <a:gd name="T64" fmla="*/ 1 w 15"/>
              <a:gd name="T65" fmla="*/ 3 h 13"/>
              <a:gd name="T66" fmla="*/ 1 w 15"/>
              <a:gd name="T67" fmla="*/ 2 h 13"/>
              <a:gd name="T68" fmla="*/ 1 w 15"/>
              <a:gd name="T69" fmla="*/ 2 h 13"/>
              <a:gd name="T70" fmla="*/ 1 w 15"/>
              <a:gd name="T71" fmla="*/ 1 h 13"/>
              <a:gd name="T72" fmla="*/ 1 w 15"/>
              <a:gd name="T73" fmla="*/ 0 h 13"/>
              <a:gd name="T74" fmla="*/ 1 w 15"/>
              <a:gd name="T75" fmla="*/ 0 h 13"/>
              <a:gd name="T76" fmla="*/ 1 w 15"/>
              <a:gd name="T77" fmla="*/ 1 h 13"/>
              <a:gd name="T78" fmla="*/ 0 w 15"/>
              <a:gd name="T79" fmla="*/ 2 h 13"/>
              <a:gd name="T80" fmla="*/ 0 w 15"/>
              <a:gd name="T81" fmla="*/ 2 h 13"/>
              <a:gd name="T82" fmla="*/ 0 w 15"/>
              <a:gd name="T83" fmla="*/ 3 h 13"/>
              <a:gd name="T84" fmla="*/ 1 w 15"/>
              <a:gd name="T85"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 h="13">
                <a:moveTo>
                  <a:pt x="1" y="5"/>
                </a:moveTo>
                <a:cubicBezTo>
                  <a:pt x="1" y="6"/>
                  <a:pt x="1" y="6"/>
                  <a:pt x="1" y="7"/>
                </a:cubicBezTo>
                <a:cubicBezTo>
                  <a:pt x="1" y="8"/>
                  <a:pt x="2" y="9"/>
                  <a:pt x="2" y="9"/>
                </a:cubicBezTo>
                <a:cubicBezTo>
                  <a:pt x="2" y="10"/>
                  <a:pt x="3" y="10"/>
                  <a:pt x="3" y="10"/>
                </a:cubicBezTo>
                <a:cubicBezTo>
                  <a:pt x="3" y="11"/>
                  <a:pt x="3" y="11"/>
                  <a:pt x="4" y="11"/>
                </a:cubicBezTo>
                <a:cubicBezTo>
                  <a:pt x="4" y="12"/>
                  <a:pt x="5" y="13"/>
                  <a:pt x="6" y="13"/>
                </a:cubicBezTo>
                <a:cubicBezTo>
                  <a:pt x="7" y="13"/>
                  <a:pt x="8" y="13"/>
                  <a:pt x="9" y="13"/>
                </a:cubicBezTo>
                <a:cubicBezTo>
                  <a:pt x="10" y="13"/>
                  <a:pt x="10" y="12"/>
                  <a:pt x="11" y="12"/>
                </a:cubicBezTo>
                <a:cubicBezTo>
                  <a:pt x="11" y="11"/>
                  <a:pt x="12" y="11"/>
                  <a:pt x="12" y="11"/>
                </a:cubicBezTo>
                <a:cubicBezTo>
                  <a:pt x="12" y="10"/>
                  <a:pt x="12" y="10"/>
                  <a:pt x="13" y="10"/>
                </a:cubicBezTo>
                <a:cubicBezTo>
                  <a:pt x="13" y="9"/>
                  <a:pt x="13" y="8"/>
                  <a:pt x="14" y="8"/>
                </a:cubicBezTo>
                <a:cubicBezTo>
                  <a:pt x="14" y="8"/>
                  <a:pt x="14" y="7"/>
                  <a:pt x="14" y="7"/>
                </a:cubicBezTo>
                <a:cubicBezTo>
                  <a:pt x="14" y="7"/>
                  <a:pt x="14" y="6"/>
                  <a:pt x="14" y="6"/>
                </a:cubicBezTo>
                <a:cubicBezTo>
                  <a:pt x="14" y="6"/>
                  <a:pt x="14" y="6"/>
                  <a:pt x="14" y="5"/>
                </a:cubicBezTo>
                <a:cubicBezTo>
                  <a:pt x="14" y="5"/>
                  <a:pt x="14" y="5"/>
                  <a:pt x="15" y="5"/>
                </a:cubicBezTo>
                <a:cubicBezTo>
                  <a:pt x="15" y="4"/>
                  <a:pt x="15" y="4"/>
                  <a:pt x="15" y="4"/>
                </a:cubicBezTo>
                <a:cubicBezTo>
                  <a:pt x="15" y="4"/>
                  <a:pt x="15" y="3"/>
                  <a:pt x="15" y="3"/>
                </a:cubicBezTo>
                <a:cubicBezTo>
                  <a:pt x="15" y="3"/>
                  <a:pt x="15" y="4"/>
                  <a:pt x="15" y="4"/>
                </a:cubicBezTo>
                <a:cubicBezTo>
                  <a:pt x="15" y="4"/>
                  <a:pt x="15" y="4"/>
                  <a:pt x="14" y="5"/>
                </a:cubicBezTo>
                <a:cubicBezTo>
                  <a:pt x="14" y="5"/>
                  <a:pt x="14" y="5"/>
                  <a:pt x="14" y="5"/>
                </a:cubicBezTo>
                <a:cubicBezTo>
                  <a:pt x="14" y="6"/>
                  <a:pt x="14" y="6"/>
                  <a:pt x="14" y="6"/>
                </a:cubicBezTo>
                <a:cubicBezTo>
                  <a:pt x="14" y="6"/>
                  <a:pt x="14" y="7"/>
                  <a:pt x="14" y="7"/>
                </a:cubicBezTo>
                <a:cubicBezTo>
                  <a:pt x="14" y="7"/>
                  <a:pt x="14" y="7"/>
                  <a:pt x="13" y="8"/>
                </a:cubicBezTo>
                <a:cubicBezTo>
                  <a:pt x="13" y="8"/>
                  <a:pt x="13" y="9"/>
                  <a:pt x="12" y="10"/>
                </a:cubicBezTo>
                <a:cubicBezTo>
                  <a:pt x="12" y="10"/>
                  <a:pt x="11" y="11"/>
                  <a:pt x="11" y="11"/>
                </a:cubicBezTo>
                <a:cubicBezTo>
                  <a:pt x="10" y="12"/>
                  <a:pt x="9" y="12"/>
                  <a:pt x="9" y="13"/>
                </a:cubicBezTo>
                <a:cubicBezTo>
                  <a:pt x="8" y="13"/>
                  <a:pt x="7" y="13"/>
                  <a:pt x="6" y="13"/>
                </a:cubicBezTo>
                <a:cubicBezTo>
                  <a:pt x="5" y="12"/>
                  <a:pt x="5" y="12"/>
                  <a:pt x="4" y="11"/>
                </a:cubicBezTo>
                <a:cubicBezTo>
                  <a:pt x="4" y="11"/>
                  <a:pt x="3" y="10"/>
                  <a:pt x="3" y="10"/>
                </a:cubicBezTo>
                <a:cubicBezTo>
                  <a:pt x="3" y="10"/>
                  <a:pt x="3" y="9"/>
                  <a:pt x="2" y="9"/>
                </a:cubicBezTo>
                <a:cubicBezTo>
                  <a:pt x="2" y="8"/>
                  <a:pt x="2" y="8"/>
                  <a:pt x="1" y="7"/>
                </a:cubicBezTo>
                <a:cubicBezTo>
                  <a:pt x="1" y="6"/>
                  <a:pt x="1" y="6"/>
                  <a:pt x="1" y="5"/>
                </a:cubicBezTo>
                <a:cubicBezTo>
                  <a:pt x="1" y="4"/>
                  <a:pt x="1" y="4"/>
                  <a:pt x="1" y="3"/>
                </a:cubicBezTo>
                <a:cubicBezTo>
                  <a:pt x="1" y="3"/>
                  <a:pt x="1" y="3"/>
                  <a:pt x="1" y="2"/>
                </a:cubicBezTo>
                <a:cubicBezTo>
                  <a:pt x="1" y="2"/>
                  <a:pt x="1" y="2"/>
                  <a:pt x="1" y="2"/>
                </a:cubicBezTo>
                <a:cubicBezTo>
                  <a:pt x="1" y="1"/>
                  <a:pt x="1" y="1"/>
                  <a:pt x="1" y="1"/>
                </a:cubicBezTo>
                <a:cubicBezTo>
                  <a:pt x="1" y="1"/>
                  <a:pt x="1" y="0"/>
                  <a:pt x="1" y="0"/>
                </a:cubicBezTo>
                <a:cubicBezTo>
                  <a:pt x="1" y="0"/>
                  <a:pt x="1" y="0"/>
                  <a:pt x="1" y="0"/>
                </a:cubicBezTo>
                <a:cubicBezTo>
                  <a:pt x="1" y="0"/>
                  <a:pt x="1" y="1"/>
                  <a:pt x="1" y="1"/>
                </a:cubicBezTo>
                <a:cubicBezTo>
                  <a:pt x="1" y="1"/>
                  <a:pt x="0" y="1"/>
                  <a:pt x="0" y="2"/>
                </a:cubicBezTo>
                <a:cubicBezTo>
                  <a:pt x="0" y="2"/>
                  <a:pt x="0" y="2"/>
                  <a:pt x="0" y="2"/>
                </a:cubicBezTo>
                <a:cubicBezTo>
                  <a:pt x="0" y="3"/>
                  <a:pt x="0" y="3"/>
                  <a:pt x="0" y="3"/>
                </a:cubicBezTo>
                <a:cubicBezTo>
                  <a:pt x="0" y="4"/>
                  <a:pt x="1" y="4"/>
                  <a:pt x="1" y="5"/>
                </a:cubicBezTo>
                <a:close/>
              </a:path>
            </a:pathLst>
          </a:custGeom>
          <a:solidFill>
            <a:schemeClr val="bg1"/>
          </a:solidFill>
          <a:ln>
            <a:noFill/>
          </a:ln>
        </p:spPr>
        <p:txBody>
          <a:bodyPr vert="horz" wrap="square" lIns="91440" tIns="45720" rIns="91440" bIns="45720" numCol="1" anchor="t" anchorCtr="0" compatLnSpc="1"/>
          <a:lstStyle/>
          <a:p>
            <a:pPr fontAlgn="base">
              <a:spcBef>
                <a:spcPct val="0"/>
              </a:spcBef>
              <a:spcAft>
                <a:spcPct val="0"/>
              </a:spcAft>
            </a:pPr>
            <a:endParaRPr lang="zh-CN" altLang="en-US" sz="2400">
              <a:solidFill>
                <a:prstClr val="black"/>
              </a:solidFill>
            </a:endParaRPr>
          </a:p>
        </p:txBody>
      </p:sp>
      <p:sp>
        <p:nvSpPr>
          <p:cNvPr id="13" name="Freeform 111"/>
          <p:cNvSpPr/>
          <p:nvPr/>
        </p:nvSpPr>
        <p:spPr bwMode="auto">
          <a:xfrm>
            <a:off x="6816518" y="2979522"/>
            <a:ext cx="230847" cy="153897"/>
          </a:xfrm>
          <a:custGeom>
            <a:avLst/>
            <a:gdLst>
              <a:gd name="T0" fmla="*/ 0 w 14"/>
              <a:gd name="T1" fmla="*/ 5 h 9"/>
              <a:gd name="T2" fmla="*/ 2 w 14"/>
              <a:gd name="T3" fmla="*/ 4 h 9"/>
              <a:gd name="T4" fmla="*/ 5 w 14"/>
              <a:gd name="T5" fmla="*/ 6 h 9"/>
              <a:gd name="T6" fmla="*/ 7 w 14"/>
              <a:gd name="T7" fmla="*/ 7 h 9"/>
              <a:gd name="T8" fmla="*/ 9 w 14"/>
              <a:gd name="T9" fmla="*/ 8 h 9"/>
              <a:gd name="T10" fmla="*/ 14 w 14"/>
              <a:gd name="T11" fmla="*/ 8 h 9"/>
              <a:gd name="T12" fmla="*/ 7 w 14"/>
              <a:gd name="T13" fmla="*/ 0 h 9"/>
              <a:gd name="T14" fmla="*/ 7 w 14"/>
              <a:gd name="T15" fmla="*/ 0 h 9"/>
              <a:gd name="T16" fmla="*/ 6 w 14"/>
              <a:gd name="T17" fmla="*/ 0 h 9"/>
              <a:gd name="T18" fmla="*/ 0 w 14"/>
              <a:gd name="T19" fmla="*/ 5 h 9"/>
              <a:gd name="T20" fmla="*/ 0 w 14"/>
              <a:gd name="T21" fmla="*/ 5 h 9"/>
              <a:gd name="T22" fmla="*/ 0 w 14"/>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9">
                <a:moveTo>
                  <a:pt x="0" y="5"/>
                </a:moveTo>
                <a:cubicBezTo>
                  <a:pt x="2" y="4"/>
                  <a:pt x="2" y="4"/>
                  <a:pt x="2" y="4"/>
                </a:cubicBezTo>
                <a:cubicBezTo>
                  <a:pt x="2" y="4"/>
                  <a:pt x="4" y="5"/>
                  <a:pt x="5" y="6"/>
                </a:cubicBezTo>
                <a:cubicBezTo>
                  <a:pt x="6" y="6"/>
                  <a:pt x="7" y="7"/>
                  <a:pt x="7" y="7"/>
                </a:cubicBezTo>
                <a:cubicBezTo>
                  <a:pt x="7" y="7"/>
                  <a:pt x="6" y="6"/>
                  <a:pt x="9" y="8"/>
                </a:cubicBezTo>
                <a:cubicBezTo>
                  <a:pt x="11" y="9"/>
                  <a:pt x="13" y="9"/>
                  <a:pt x="14" y="8"/>
                </a:cubicBezTo>
                <a:cubicBezTo>
                  <a:pt x="14" y="8"/>
                  <a:pt x="14" y="1"/>
                  <a:pt x="7" y="0"/>
                </a:cubicBezTo>
                <a:cubicBezTo>
                  <a:pt x="7" y="0"/>
                  <a:pt x="7" y="0"/>
                  <a:pt x="7" y="0"/>
                </a:cubicBezTo>
                <a:cubicBezTo>
                  <a:pt x="7" y="0"/>
                  <a:pt x="6" y="0"/>
                  <a:pt x="6" y="0"/>
                </a:cubicBezTo>
                <a:cubicBezTo>
                  <a:pt x="3" y="0"/>
                  <a:pt x="0" y="0"/>
                  <a:pt x="0" y="5"/>
                </a:cubicBezTo>
                <a:cubicBezTo>
                  <a:pt x="0" y="5"/>
                  <a:pt x="0" y="5"/>
                  <a:pt x="0" y="5"/>
                </a:cubicBezTo>
                <a:cubicBezTo>
                  <a:pt x="0" y="5"/>
                  <a:pt x="0" y="5"/>
                  <a:pt x="0" y="5"/>
                </a:cubicBezTo>
                <a:close/>
              </a:path>
            </a:pathLst>
          </a:custGeom>
          <a:solidFill>
            <a:schemeClr val="bg1"/>
          </a:solidFill>
          <a:ln>
            <a:noFill/>
          </a:ln>
        </p:spPr>
        <p:txBody>
          <a:bodyPr vert="horz" wrap="square" lIns="91440" tIns="45720" rIns="91440" bIns="45720" numCol="1" anchor="t" anchorCtr="0" compatLnSpc="1"/>
          <a:lstStyle/>
          <a:p>
            <a:pPr fontAlgn="base">
              <a:spcBef>
                <a:spcPct val="0"/>
              </a:spcBef>
              <a:spcAft>
                <a:spcPct val="0"/>
              </a:spcAft>
            </a:pPr>
            <a:endParaRPr lang="zh-CN" altLang="en-US" sz="2400">
              <a:solidFill>
                <a:prstClr val="black"/>
              </a:solidFill>
            </a:endParaRPr>
          </a:p>
        </p:txBody>
      </p:sp>
      <p:sp>
        <p:nvSpPr>
          <p:cNvPr id="14" name="Freeform 112"/>
          <p:cNvSpPr/>
          <p:nvPr/>
        </p:nvSpPr>
        <p:spPr bwMode="auto">
          <a:xfrm>
            <a:off x="6683608" y="3245343"/>
            <a:ext cx="447701" cy="314791"/>
          </a:xfrm>
          <a:custGeom>
            <a:avLst/>
            <a:gdLst>
              <a:gd name="T0" fmla="*/ 27 w 27"/>
              <a:gd name="T1" fmla="*/ 5 h 19"/>
              <a:gd name="T2" fmla="*/ 27 w 27"/>
              <a:gd name="T3" fmla="*/ 5 h 19"/>
              <a:gd name="T4" fmla="*/ 22 w 27"/>
              <a:gd name="T5" fmla="*/ 0 h 19"/>
              <a:gd name="T6" fmla="*/ 19 w 27"/>
              <a:gd name="T7" fmla="*/ 0 h 19"/>
              <a:gd name="T8" fmla="*/ 19 w 27"/>
              <a:gd name="T9" fmla="*/ 1 h 19"/>
              <a:gd name="T10" fmla="*/ 18 w 27"/>
              <a:gd name="T11" fmla="*/ 2 h 19"/>
              <a:gd name="T12" fmla="*/ 16 w 27"/>
              <a:gd name="T13" fmla="*/ 3 h 19"/>
              <a:gd name="T14" fmla="*/ 13 w 27"/>
              <a:gd name="T15" fmla="*/ 3 h 19"/>
              <a:gd name="T16" fmla="*/ 11 w 27"/>
              <a:gd name="T17" fmla="*/ 1 h 19"/>
              <a:gd name="T18" fmla="*/ 10 w 27"/>
              <a:gd name="T19" fmla="*/ 0 h 19"/>
              <a:gd name="T20" fmla="*/ 10 w 27"/>
              <a:gd name="T21" fmla="*/ 0 h 19"/>
              <a:gd name="T22" fmla="*/ 7 w 27"/>
              <a:gd name="T23" fmla="*/ 0 h 19"/>
              <a:gd name="T24" fmla="*/ 3 w 27"/>
              <a:gd name="T25" fmla="*/ 5 h 19"/>
              <a:gd name="T26" fmla="*/ 2 w 27"/>
              <a:gd name="T27" fmla="*/ 14 h 19"/>
              <a:gd name="T28" fmla="*/ 20 w 27"/>
              <a:gd name="T29" fmla="*/ 18 h 19"/>
              <a:gd name="T30" fmla="*/ 22 w 27"/>
              <a:gd name="T31" fmla="*/ 11 h 19"/>
              <a:gd name="T32" fmla="*/ 27 w 27"/>
              <a:gd name="T33"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19">
                <a:moveTo>
                  <a:pt x="27" y="5"/>
                </a:moveTo>
                <a:cubicBezTo>
                  <a:pt x="27" y="5"/>
                  <a:pt x="27" y="5"/>
                  <a:pt x="27" y="5"/>
                </a:cubicBezTo>
                <a:cubicBezTo>
                  <a:pt x="27" y="2"/>
                  <a:pt x="25" y="0"/>
                  <a:pt x="22" y="0"/>
                </a:cubicBezTo>
                <a:cubicBezTo>
                  <a:pt x="19" y="0"/>
                  <a:pt x="19" y="0"/>
                  <a:pt x="19" y="0"/>
                </a:cubicBezTo>
                <a:cubicBezTo>
                  <a:pt x="19" y="1"/>
                  <a:pt x="19" y="1"/>
                  <a:pt x="19" y="1"/>
                </a:cubicBezTo>
                <a:cubicBezTo>
                  <a:pt x="19" y="1"/>
                  <a:pt x="18" y="2"/>
                  <a:pt x="18" y="2"/>
                </a:cubicBezTo>
                <a:cubicBezTo>
                  <a:pt x="17" y="2"/>
                  <a:pt x="17" y="3"/>
                  <a:pt x="16" y="3"/>
                </a:cubicBezTo>
                <a:cubicBezTo>
                  <a:pt x="15" y="3"/>
                  <a:pt x="14" y="3"/>
                  <a:pt x="13" y="3"/>
                </a:cubicBezTo>
                <a:cubicBezTo>
                  <a:pt x="12" y="3"/>
                  <a:pt x="11" y="2"/>
                  <a:pt x="11" y="1"/>
                </a:cubicBezTo>
                <a:cubicBezTo>
                  <a:pt x="10" y="1"/>
                  <a:pt x="10" y="1"/>
                  <a:pt x="10" y="0"/>
                </a:cubicBezTo>
                <a:cubicBezTo>
                  <a:pt x="10" y="0"/>
                  <a:pt x="10" y="0"/>
                  <a:pt x="10" y="0"/>
                </a:cubicBezTo>
                <a:cubicBezTo>
                  <a:pt x="7" y="0"/>
                  <a:pt x="7" y="0"/>
                  <a:pt x="7" y="0"/>
                </a:cubicBezTo>
                <a:cubicBezTo>
                  <a:pt x="5" y="0"/>
                  <a:pt x="3" y="2"/>
                  <a:pt x="3" y="5"/>
                </a:cubicBezTo>
                <a:cubicBezTo>
                  <a:pt x="3" y="5"/>
                  <a:pt x="0" y="12"/>
                  <a:pt x="2" y="14"/>
                </a:cubicBezTo>
                <a:cubicBezTo>
                  <a:pt x="5" y="18"/>
                  <a:pt x="13" y="19"/>
                  <a:pt x="20" y="18"/>
                </a:cubicBezTo>
                <a:cubicBezTo>
                  <a:pt x="21" y="14"/>
                  <a:pt x="22" y="11"/>
                  <a:pt x="22" y="11"/>
                </a:cubicBezTo>
                <a:cubicBezTo>
                  <a:pt x="22" y="8"/>
                  <a:pt x="24" y="6"/>
                  <a:pt x="27" y="5"/>
                </a:cubicBezTo>
                <a:close/>
              </a:path>
            </a:pathLst>
          </a:custGeom>
          <a:solidFill>
            <a:schemeClr val="bg1"/>
          </a:solidFill>
          <a:ln>
            <a:noFill/>
          </a:ln>
        </p:spPr>
        <p:txBody>
          <a:bodyPr vert="horz" wrap="square" lIns="91440" tIns="45720" rIns="91440" bIns="45720" numCol="1" anchor="t" anchorCtr="0" compatLnSpc="1"/>
          <a:lstStyle/>
          <a:p>
            <a:pPr fontAlgn="base">
              <a:spcBef>
                <a:spcPct val="0"/>
              </a:spcBef>
              <a:spcAft>
                <a:spcPct val="0"/>
              </a:spcAft>
            </a:pPr>
            <a:endParaRPr lang="zh-CN" altLang="en-US" sz="2400">
              <a:solidFill>
                <a:prstClr val="black"/>
              </a:solidFill>
            </a:endParaRPr>
          </a:p>
        </p:txBody>
      </p:sp>
      <p:sp>
        <p:nvSpPr>
          <p:cNvPr id="15" name="Freeform 113"/>
          <p:cNvSpPr/>
          <p:nvPr/>
        </p:nvSpPr>
        <p:spPr bwMode="auto">
          <a:xfrm>
            <a:off x="7159291" y="3084451"/>
            <a:ext cx="328781" cy="293804"/>
          </a:xfrm>
          <a:custGeom>
            <a:avLst/>
            <a:gdLst>
              <a:gd name="T0" fmla="*/ 1 w 20"/>
              <a:gd name="T1" fmla="*/ 7 h 18"/>
              <a:gd name="T2" fmla="*/ 1 w 20"/>
              <a:gd name="T3" fmla="*/ 9 h 18"/>
              <a:gd name="T4" fmla="*/ 3 w 20"/>
              <a:gd name="T5" fmla="*/ 13 h 18"/>
              <a:gd name="T6" fmla="*/ 4 w 20"/>
              <a:gd name="T7" fmla="*/ 14 h 18"/>
              <a:gd name="T8" fmla="*/ 5 w 20"/>
              <a:gd name="T9" fmla="*/ 16 h 18"/>
              <a:gd name="T10" fmla="*/ 8 w 20"/>
              <a:gd name="T11" fmla="*/ 18 h 18"/>
              <a:gd name="T12" fmla="*/ 12 w 20"/>
              <a:gd name="T13" fmla="*/ 18 h 18"/>
              <a:gd name="T14" fmla="*/ 15 w 20"/>
              <a:gd name="T15" fmla="*/ 16 h 18"/>
              <a:gd name="T16" fmla="*/ 16 w 20"/>
              <a:gd name="T17" fmla="*/ 15 h 18"/>
              <a:gd name="T18" fmla="*/ 17 w 20"/>
              <a:gd name="T19" fmla="*/ 13 h 18"/>
              <a:gd name="T20" fmla="*/ 19 w 20"/>
              <a:gd name="T21" fmla="*/ 11 h 18"/>
              <a:gd name="T22" fmla="*/ 19 w 20"/>
              <a:gd name="T23" fmla="*/ 9 h 18"/>
              <a:gd name="T24" fmla="*/ 20 w 20"/>
              <a:gd name="T25" fmla="*/ 8 h 18"/>
              <a:gd name="T26" fmla="*/ 20 w 20"/>
              <a:gd name="T27" fmla="*/ 7 h 18"/>
              <a:gd name="T28" fmla="*/ 20 w 20"/>
              <a:gd name="T29" fmla="*/ 6 h 18"/>
              <a:gd name="T30" fmla="*/ 20 w 20"/>
              <a:gd name="T31" fmla="*/ 5 h 18"/>
              <a:gd name="T32" fmla="*/ 20 w 20"/>
              <a:gd name="T33" fmla="*/ 5 h 18"/>
              <a:gd name="T34" fmla="*/ 20 w 20"/>
              <a:gd name="T35" fmla="*/ 5 h 18"/>
              <a:gd name="T36" fmla="*/ 20 w 20"/>
              <a:gd name="T37" fmla="*/ 6 h 18"/>
              <a:gd name="T38" fmla="*/ 20 w 20"/>
              <a:gd name="T39" fmla="*/ 7 h 18"/>
              <a:gd name="T40" fmla="*/ 19 w 20"/>
              <a:gd name="T41" fmla="*/ 8 h 18"/>
              <a:gd name="T42" fmla="*/ 19 w 20"/>
              <a:gd name="T43" fmla="*/ 9 h 18"/>
              <a:gd name="T44" fmla="*/ 18 w 20"/>
              <a:gd name="T45" fmla="*/ 11 h 18"/>
              <a:gd name="T46" fmla="*/ 17 w 20"/>
              <a:gd name="T47" fmla="*/ 13 h 18"/>
              <a:gd name="T48" fmla="*/ 15 w 20"/>
              <a:gd name="T49" fmla="*/ 16 h 18"/>
              <a:gd name="T50" fmla="*/ 12 w 20"/>
              <a:gd name="T51" fmla="*/ 17 h 18"/>
              <a:gd name="T52" fmla="*/ 8 w 20"/>
              <a:gd name="T53" fmla="*/ 17 h 18"/>
              <a:gd name="T54" fmla="*/ 5 w 20"/>
              <a:gd name="T55" fmla="*/ 15 h 18"/>
              <a:gd name="T56" fmla="*/ 4 w 20"/>
              <a:gd name="T57" fmla="*/ 14 h 18"/>
              <a:gd name="T58" fmla="*/ 3 w 20"/>
              <a:gd name="T59" fmla="*/ 12 h 18"/>
              <a:gd name="T60" fmla="*/ 2 w 20"/>
              <a:gd name="T61" fmla="*/ 9 h 18"/>
              <a:gd name="T62" fmla="*/ 1 w 20"/>
              <a:gd name="T63" fmla="*/ 6 h 18"/>
              <a:gd name="T64" fmla="*/ 0 w 20"/>
              <a:gd name="T65" fmla="*/ 4 h 18"/>
              <a:gd name="T66" fmla="*/ 0 w 20"/>
              <a:gd name="T67" fmla="*/ 3 h 18"/>
              <a:gd name="T68" fmla="*/ 0 w 20"/>
              <a:gd name="T69" fmla="*/ 2 h 18"/>
              <a:gd name="T70" fmla="*/ 0 w 20"/>
              <a:gd name="T71" fmla="*/ 1 h 18"/>
              <a:gd name="T72" fmla="*/ 1 w 20"/>
              <a:gd name="T73" fmla="*/ 0 h 18"/>
              <a:gd name="T74" fmla="*/ 1 w 20"/>
              <a:gd name="T75" fmla="*/ 0 h 18"/>
              <a:gd name="T76" fmla="*/ 0 w 20"/>
              <a:gd name="T77" fmla="*/ 1 h 18"/>
              <a:gd name="T78" fmla="*/ 0 w 20"/>
              <a:gd name="T79" fmla="*/ 2 h 18"/>
              <a:gd name="T80" fmla="*/ 0 w 20"/>
              <a:gd name="T81" fmla="*/ 3 h 18"/>
              <a:gd name="T82" fmla="*/ 0 w 20"/>
              <a:gd name="T83" fmla="*/ 4 h 18"/>
              <a:gd name="T84" fmla="*/ 1 w 20"/>
              <a:gd name="T85"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 h="18">
                <a:moveTo>
                  <a:pt x="1" y="7"/>
                </a:moveTo>
                <a:cubicBezTo>
                  <a:pt x="1" y="7"/>
                  <a:pt x="1" y="8"/>
                  <a:pt x="1" y="9"/>
                </a:cubicBezTo>
                <a:cubicBezTo>
                  <a:pt x="2" y="11"/>
                  <a:pt x="2" y="12"/>
                  <a:pt x="3" y="13"/>
                </a:cubicBezTo>
                <a:cubicBezTo>
                  <a:pt x="3" y="13"/>
                  <a:pt x="3" y="14"/>
                  <a:pt x="4" y="14"/>
                </a:cubicBezTo>
                <a:cubicBezTo>
                  <a:pt x="4" y="15"/>
                  <a:pt x="4" y="15"/>
                  <a:pt x="5" y="16"/>
                </a:cubicBezTo>
                <a:cubicBezTo>
                  <a:pt x="6" y="16"/>
                  <a:pt x="7" y="17"/>
                  <a:pt x="8" y="18"/>
                </a:cubicBezTo>
                <a:cubicBezTo>
                  <a:pt x="9" y="18"/>
                  <a:pt x="11" y="18"/>
                  <a:pt x="12" y="18"/>
                </a:cubicBezTo>
                <a:cubicBezTo>
                  <a:pt x="13" y="17"/>
                  <a:pt x="14" y="17"/>
                  <a:pt x="15" y="16"/>
                </a:cubicBezTo>
                <a:cubicBezTo>
                  <a:pt x="16" y="16"/>
                  <a:pt x="16" y="15"/>
                  <a:pt x="16" y="15"/>
                </a:cubicBezTo>
                <a:cubicBezTo>
                  <a:pt x="17" y="14"/>
                  <a:pt x="17" y="14"/>
                  <a:pt x="17" y="13"/>
                </a:cubicBezTo>
                <a:cubicBezTo>
                  <a:pt x="18" y="12"/>
                  <a:pt x="18" y="11"/>
                  <a:pt x="19" y="11"/>
                </a:cubicBezTo>
                <a:cubicBezTo>
                  <a:pt x="19" y="10"/>
                  <a:pt x="19" y="10"/>
                  <a:pt x="19" y="9"/>
                </a:cubicBezTo>
                <a:cubicBezTo>
                  <a:pt x="19" y="9"/>
                  <a:pt x="19" y="9"/>
                  <a:pt x="20" y="8"/>
                </a:cubicBezTo>
                <a:cubicBezTo>
                  <a:pt x="20" y="8"/>
                  <a:pt x="20" y="7"/>
                  <a:pt x="20" y="7"/>
                </a:cubicBezTo>
                <a:cubicBezTo>
                  <a:pt x="20" y="7"/>
                  <a:pt x="20" y="7"/>
                  <a:pt x="20" y="6"/>
                </a:cubicBezTo>
                <a:cubicBezTo>
                  <a:pt x="20" y="6"/>
                  <a:pt x="20" y="5"/>
                  <a:pt x="20" y="5"/>
                </a:cubicBezTo>
                <a:cubicBezTo>
                  <a:pt x="20" y="5"/>
                  <a:pt x="20" y="5"/>
                  <a:pt x="20" y="5"/>
                </a:cubicBezTo>
                <a:cubicBezTo>
                  <a:pt x="20" y="5"/>
                  <a:pt x="20" y="5"/>
                  <a:pt x="20" y="5"/>
                </a:cubicBezTo>
                <a:cubicBezTo>
                  <a:pt x="20" y="5"/>
                  <a:pt x="20" y="6"/>
                  <a:pt x="20" y="6"/>
                </a:cubicBezTo>
                <a:cubicBezTo>
                  <a:pt x="20" y="7"/>
                  <a:pt x="20" y="7"/>
                  <a:pt x="20" y="7"/>
                </a:cubicBezTo>
                <a:cubicBezTo>
                  <a:pt x="20" y="7"/>
                  <a:pt x="19" y="8"/>
                  <a:pt x="19" y="8"/>
                </a:cubicBezTo>
                <a:cubicBezTo>
                  <a:pt x="19" y="9"/>
                  <a:pt x="19" y="9"/>
                  <a:pt x="19" y="9"/>
                </a:cubicBezTo>
                <a:cubicBezTo>
                  <a:pt x="19" y="10"/>
                  <a:pt x="19" y="10"/>
                  <a:pt x="18" y="11"/>
                </a:cubicBezTo>
                <a:cubicBezTo>
                  <a:pt x="18" y="11"/>
                  <a:pt x="18" y="12"/>
                  <a:pt x="17" y="13"/>
                </a:cubicBezTo>
                <a:cubicBezTo>
                  <a:pt x="16" y="14"/>
                  <a:pt x="16" y="15"/>
                  <a:pt x="15" y="16"/>
                </a:cubicBezTo>
                <a:cubicBezTo>
                  <a:pt x="14" y="16"/>
                  <a:pt x="13" y="17"/>
                  <a:pt x="12" y="17"/>
                </a:cubicBezTo>
                <a:cubicBezTo>
                  <a:pt x="11" y="18"/>
                  <a:pt x="9" y="18"/>
                  <a:pt x="8" y="17"/>
                </a:cubicBezTo>
                <a:cubicBezTo>
                  <a:pt x="7" y="17"/>
                  <a:pt x="6" y="16"/>
                  <a:pt x="5" y="15"/>
                </a:cubicBezTo>
                <a:cubicBezTo>
                  <a:pt x="5" y="15"/>
                  <a:pt x="4" y="14"/>
                  <a:pt x="4" y="14"/>
                </a:cubicBezTo>
                <a:cubicBezTo>
                  <a:pt x="4" y="13"/>
                  <a:pt x="3" y="13"/>
                  <a:pt x="3" y="12"/>
                </a:cubicBezTo>
                <a:cubicBezTo>
                  <a:pt x="3" y="11"/>
                  <a:pt x="2" y="10"/>
                  <a:pt x="2" y="9"/>
                </a:cubicBezTo>
                <a:cubicBezTo>
                  <a:pt x="1" y="8"/>
                  <a:pt x="1" y="7"/>
                  <a:pt x="1" y="6"/>
                </a:cubicBezTo>
                <a:cubicBezTo>
                  <a:pt x="1" y="6"/>
                  <a:pt x="1" y="5"/>
                  <a:pt x="0" y="4"/>
                </a:cubicBezTo>
                <a:cubicBezTo>
                  <a:pt x="0" y="4"/>
                  <a:pt x="0" y="3"/>
                  <a:pt x="0" y="3"/>
                </a:cubicBezTo>
                <a:cubicBezTo>
                  <a:pt x="0" y="3"/>
                  <a:pt x="0" y="2"/>
                  <a:pt x="0" y="2"/>
                </a:cubicBezTo>
                <a:cubicBezTo>
                  <a:pt x="0" y="1"/>
                  <a:pt x="0" y="1"/>
                  <a:pt x="0" y="1"/>
                </a:cubicBezTo>
                <a:cubicBezTo>
                  <a:pt x="1" y="0"/>
                  <a:pt x="1" y="0"/>
                  <a:pt x="1" y="0"/>
                </a:cubicBezTo>
                <a:cubicBezTo>
                  <a:pt x="1" y="0"/>
                  <a:pt x="1" y="0"/>
                  <a:pt x="1" y="0"/>
                </a:cubicBezTo>
                <a:cubicBezTo>
                  <a:pt x="1" y="0"/>
                  <a:pt x="1" y="0"/>
                  <a:pt x="0" y="1"/>
                </a:cubicBezTo>
                <a:cubicBezTo>
                  <a:pt x="0" y="1"/>
                  <a:pt x="0" y="1"/>
                  <a:pt x="0" y="2"/>
                </a:cubicBezTo>
                <a:cubicBezTo>
                  <a:pt x="0" y="2"/>
                  <a:pt x="0" y="3"/>
                  <a:pt x="0" y="3"/>
                </a:cubicBezTo>
                <a:cubicBezTo>
                  <a:pt x="0" y="3"/>
                  <a:pt x="0" y="4"/>
                  <a:pt x="0" y="4"/>
                </a:cubicBezTo>
                <a:cubicBezTo>
                  <a:pt x="0" y="5"/>
                  <a:pt x="0" y="6"/>
                  <a:pt x="1" y="7"/>
                </a:cubicBezTo>
                <a:close/>
              </a:path>
            </a:pathLst>
          </a:custGeom>
          <a:solidFill>
            <a:schemeClr val="bg1"/>
          </a:solidFill>
          <a:ln>
            <a:noFill/>
          </a:ln>
        </p:spPr>
        <p:txBody>
          <a:bodyPr vert="horz" wrap="square" lIns="91440" tIns="45720" rIns="91440" bIns="45720" numCol="1" anchor="t" anchorCtr="0" compatLnSpc="1"/>
          <a:lstStyle/>
          <a:p>
            <a:pPr fontAlgn="base">
              <a:spcBef>
                <a:spcPct val="0"/>
              </a:spcBef>
              <a:spcAft>
                <a:spcPct val="0"/>
              </a:spcAft>
            </a:pPr>
            <a:endParaRPr lang="zh-CN" altLang="en-US" sz="2400">
              <a:solidFill>
                <a:prstClr val="black"/>
              </a:solidFill>
            </a:endParaRPr>
          </a:p>
        </p:txBody>
      </p:sp>
      <p:sp>
        <p:nvSpPr>
          <p:cNvPr id="16" name="Freeform 114"/>
          <p:cNvSpPr/>
          <p:nvPr/>
        </p:nvSpPr>
        <p:spPr bwMode="auto">
          <a:xfrm>
            <a:off x="7159291" y="2965531"/>
            <a:ext cx="328781" cy="195869"/>
          </a:xfrm>
          <a:custGeom>
            <a:avLst/>
            <a:gdLst>
              <a:gd name="T0" fmla="*/ 1 w 20"/>
              <a:gd name="T1" fmla="*/ 7 h 12"/>
              <a:gd name="T2" fmla="*/ 4 w 20"/>
              <a:gd name="T3" fmla="*/ 5 h 12"/>
              <a:gd name="T4" fmla="*/ 9 w 20"/>
              <a:gd name="T5" fmla="*/ 8 h 12"/>
              <a:gd name="T6" fmla="*/ 10 w 20"/>
              <a:gd name="T7" fmla="*/ 10 h 12"/>
              <a:gd name="T8" fmla="*/ 13 w 20"/>
              <a:gd name="T9" fmla="*/ 10 h 12"/>
              <a:gd name="T10" fmla="*/ 20 w 20"/>
              <a:gd name="T11" fmla="*/ 12 h 12"/>
              <a:gd name="T12" fmla="*/ 11 w 20"/>
              <a:gd name="T13" fmla="*/ 0 h 12"/>
              <a:gd name="T14" fmla="*/ 11 w 20"/>
              <a:gd name="T15" fmla="*/ 0 h 12"/>
              <a:gd name="T16" fmla="*/ 9 w 20"/>
              <a:gd name="T17" fmla="*/ 0 h 12"/>
              <a:gd name="T18" fmla="*/ 0 w 20"/>
              <a:gd name="T19" fmla="*/ 7 h 12"/>
              <a:gd name="T20" fmla="*/ 1 w 20"/>
              <a:gd name="T21" fmla="*/ 7 h 12"/>
              <a:gd name="T22" fmla="*/ 1 w 20"/>
              <a:gd name="T23"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12">
                <a:moveTo>
                  <a:pt x="1" y="7"/>
                </a:moveTo>
                <a:cubicBezTo>
                  <a:pt x="4" y="5"/>
                  <a:pt x="4" y="5"/>
                  <a:pt x="4" y="5"/>
                </a:cubicBezTo>
                <a:cubicBezTo>
                  <a:pt x="4" y="5"/>
                  <a:pt x="6" y="6"/>
                  <a:pt x="9" y="8"/>
                </a:cubicBezTo>
                <a:cubicBezTo>
                  <a:pt x="9" y="8"/>
                  <a:pt x="10" y="10"/>
                  <a:pt x="10" y="10"/>
                </a:cubicBezTo>
                <a:cubicBezTo>
                  <a:pt x="10" y="10"/>
                  <a:pt x="10" y="9"/>
                  <a:pt x="13" y="10"/>
                </a:cubicBezTo>
                <a:cubicBezTo>
                  <a:pt x="16" y="12"/>
                  <a:pt x="19" y="12"/>
                  <a:pt x="20" y="12"/>
                </a:cubicBezTo>
                <a:cubicBezTo>
                  <a:pt x="20" y="12"/>
                  <a:pt x="20" y="1"/>
                  <a:pt x="11" y="0"/>
                </a:cubicBezTo>
                <a:cubicBezTo>
                  <a:pt x="10" y="0"/>
                  <a:pt x="11" y="0"/>
                  <a:pt x="11" y="0"/>
                </a:cubicBezTo>
                <a:cubicBezTo>
                  <a:pt x="11" y="0"/>
                  <a:pt x="10" y="0"/>
                  <a:pt x="9" y="0"/>
                </a:cubicBezTo>
                <a:cubicBezTo>
                  <a:pt x="6" y="0"/>
                  <a:pt x="1" y="0"/>
                  <a:pt x="0" y="7"/>
                </a:cubicBezTo>
                <a:cubicBezTo>
                  <a:pt x="1" y="7"/>
                  <a:pt x="1" y="7"/>
                  <a:pt x="1" y="7"/>
                </a:cubicBezTo>
                <a:cubicBezTo>
                  <a:pt x="1" y="7"/>
                  <a:pt x="1" y="7"/>
                  <a:pt x="1" y="7"/>
                </a:cubicBezTo>
                <a:close/>
              </a:path>
            </a:pathLst>
          </a:custGeom>
          <a:solidFill>
            <a:schemeClr val="bg1"/>
          </a:solidFill>
          <a:ln>
            <a:noFill/>
          </a:ln>
        </p:spPr>
        <p:txBody>
          <a:bodyPr vert="horz" wrap="square" lIns="91440" tIns="45720" rIns="91440" bIns="45720" numCol="1" anchor="t" anchorCtr="0" compatLnSpc="1"/>
          <a:lstStyle/>
          <a:p>
            <a:pPr fontAlgn="base">
              <a:spcBef>
                <a:spcPct val="0"/>
              </a:spcBef>
              <a:spcAft>
                <a:spcPct val="0"/>
              </a:spcAft>
            </a:pPr>
            <a:endParaRPr lang="zh-CN" altLang="en-US" sz="2400">
              <a:solidFill>
                <a:prstClr val="black"/>
              </a:solidFill>
            </a:endParaRPr>
          </a:p>
        </p:txBody>
      </p:sp>
      <p:sp>
        <p:nvSpPr>
          <p:cNvPr id="17" name="Freeform 115"/>
          <p:cNvSpPr/>
          <p:nvPr/>
        </p:nvSpPr>
        <p:spPr bwMode="auto">
          <a:xfrm>
            <a:off x="7012389" y="3343279"/>
            <a:ext cx="657561" cy="447701"/>
          </a:xfrm>
          <a:custGeom>
            <a:avLst/>
            <a:gdLst>
              <a:gd name="T0" fmla="*/ 36 w 40"/>
              <a:gd name="T1" fmla="*/ 6 h 27"/>
              <a:gd name="T2" fmla="*/ 30 w 40"/>
              <a:gd name="T3" fmla="*/ 0 h 27"/>
              <a:gd name="T4" fmla="*/ 26 w 40"/>
              <a:gd name="T5" fmla="*/ 0 h 27"/>
              <a:gd name="T6" fmla="*/ 25 w 40"/>
              <a:gd name="T7" fmla="*/ 0 h 27"/>
              <a:gd name="T8" fmla="*/ 24 w 40"/>
              <a:gd name="T9" fmla="*/ 2 h 27"/>
              <a:gd name="T10" fmla="*/ 21 w 40"/>
              <a:gd name="T11" fmla="*/ 3 h 27"/>
              <a:gd name="T12" fmla="*/ 17 w 40"/>
              <a:gd name="T13" fmla="*/ 3 h 27"/>
              <a:gd name="T14" fmla="*/ 14 w 40"/>
              <a:gd name="T15" fmla="*/ 1 h 27"/>
              <a:gd name="T16" fmla="*/ 13 w 40"/>
              <a:gd name="T17" fmla="*/ 0 h 27"/>
              <a:gd name="T18" fmla="*/ 13 w 40"/>
              <a:gd name="T19" fmla="*/ 0 h 27"/>
              <a:gd name="T20" fmla="*/ 9 w 40"/>
              <a:gd name="T21" fmla="*/ 0 h 27"/>
              <a:gd name="T22" fmla="*/ 8 w 40"/>
              <a:gd name="T23" fmla="*/ 0 h 27"/>
              <a:gd name="T24" fmla="*/ 3 w 40"/>
              <a:gd name="T25" fmla="*/ 6 h 27"/>
              <a:gd name="T26" fmla="*/ 1 w 40"/>
              <a:gd name="T27" fmla="*/ 13 h 27"/>
              <a:gd name="T28" fmla="*/ 1 w 40"/>
              <a:gd name="T29" fmla="*/ 19 h 27"/>
              <a:gd name="T30" fmla="*/ 38 w 40"/>
              <a:gd name="T31" fmla="*/ 19 h 27"/>
              <a:gd name="T32" fmla="*/ 36 w 40"/>
              <a:gd name="T33"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27">
                <a:moveTo>
                  <a:pt x="36" y="6"/>
                </a:moveTo>
                <a:cubicBezTo>
                  <a:pt x="36" y="2"/>
                  <a:pt x="33" y="0"/>
                  <a:pt x="30" y="0"/>
                </a:cubicBezTo>
                <a:cubicBezTo>
                  <a:pt x="26" y="0"/>
                  <a:pt x="26" y="0"/>
                  <a:pt x="26" y="0"/>
                </a:cubicBezTo>
                <a:cubicBezTo>
                  <a:pt x="26" y="0"/>
                  <a:pt x="25" y="0"/>
                  <a:pt x="25" y="0"/>
                </a:cubicBezTo>
                <a:cubicBezTo>
                  <a:pt x="25" y="1"/>
                  <a:pt x="24" y="1"/>
                  <a:pt x="24" y="2"/>
                </a:cubicBezTo>
                <a:cubicBezTo>
                  <a:pt x="23" y="2"/>
                  <a:pt x="22" y="3"/>
                  <a:pt x="21" y="3"/>
                </a:cubicBezTo>
                <a:cubicBezTo>
                  <a:pt x="20" y="4"/>
                  <a:pt x="18" y="4"/>
                  <a:pt x="17" y="3"/>
                </a:cubicBezTo>
                <a:cubicBezTo>
                  <a:pt x="16" y="3"/>
                  <a:pt x="15" y="2"/>
                  <a:pt x="14" y="1"/>
                </a:cubicBezTo>
                <a:cubicBezTo>
                  <a:pt x="13" y="1"/>
                  <a:pt x="13" y="0"/>
                  <a:pt x="13" y="0"/>
                </a:cubicBezTo>
                <a:cubicBezTo>
                  <a:pt x="13" y="0"/>
                  <a:pt x="13" y="0"/>
                  <a:pt x="13" y="0"/>
                </a:cubicBezTo>
                <a:cubicBezTo>
                  <a:pt x="9" y="0"/>
                  <a:pt x="9" y="0"/>
                  <a:pt x="9" y="0"/>
                </a:cubicBezTo>
                <a:cubicBezTo>
                  <a:pt x="9" y="0"/>
                  <a:pt x="8" y="0"/>
                  <a:pt x="8" y="0"/>
                </a:cubicBezTo>
                <a:cubicBezTo>
                  <a:pt x="5" y="1"/>
                  <a:pt x="3" y="3"/>
                  <a:pt x="3" y="6"/>
                </a:cubicBezTo>
                <a:cubicBezTo>
                  <a:pt x="3" y="6"/>
                  <a:pt x="2" y="9"/>
                  <a:pt x="1" y="13"/>
                </a:cubicBezTo>
                <a:cubicBezTo>
                  <a:pt x="0" y="15"/>
                  <a:pt x="0" y="18"/>
                  <a:pt x="1" y="19"/>
                </a:cubicBezTo>
                <a:cubicBezTo>
                  <a:pt x="8" y="27"/>
                  <a:pt x="32" y="26"/>
                  <a:pt x="38" y="19"/>
                </a:cubicBezTo>
                <a:cubicBezTo>
                  <a:pt x="40" y="16"/>
                  <a:pt x="36" y="6"/>
                  <a:pt x="36" y="6"/>
                </a:cubicBezTo>
                <a:close/>
              </a:path>
            </a:pathLst>
          </a:custGeom>
          <a:solidFill>
            <a:schemeClr val="bg1"/>
          </a:solidFill>
          <a:ln>
            <a:noFill/>
          </a:ln>
        </p:spPr>
        <p:txBody>
          <a:bodyPr vert="horz" wrap="square" lIns="91440" tIns="45720" rIns="91440" bIns="45720" numCol="1" anchor="t" anchorCtr="0" compatLnSpc="1"/>
          <a:lstStyle/>
          <a:p>
            <a:pPr fontAlgn="base">
              <a:spcBef>
                <a:spcPct val="0"/>
              </a:spcBef>
              <a:spcAft>
                <a:spcPct val="0"/>
              </a:spcAft>
            </a:pPr>
            <a:endParaRPr lang="zh-CN" altLang="en-US" sz="2400">
              <a:solidFill>
                <a:prstClr val="black"/>
              </a:solidFill>
            </a:endParaRPr>
          </a:p>
        </p:txBody>
      </p:sp>
      <p:sp>
        <p:nvSpPr>
          <p:cNvPr id="18" name="Freeform 116"/>
          <p:cNvSpPr/>
          <p:nvPr/>
        </p:nvSpPr>
        <p:spPr bwMode="auto">
          <a:xfrm>
            <a:off x="8719249" y="3014497"/>
            <a:ext cx="83944" cy="83944"/>
          </a:xfrm>
          <a:custGeom>
            <a:avLst/>
            <a:gdLst>
              <a:gd name="T0" fmla="*/ 5 w 5"/>
              <a:gd name="T1" fmla="*/ 2 h 5"/>
              <a:gd name="T2" fmla="*/ 3 w 5"/>
              <a:gd name="T3" fmla="*/ 0 h 5"/>
              <a:gd name="T4" fmla="*/ 0 w 5"/>
              <a:gd name="T5" fmla="*/ 2 h 5"/>
              <a:gd name="T6" fmla="*/ 3 w 5"/>
              <a:gd name="T7" fmla="*/ 5 h 5"/>
              <a:gd name="T8" fmla="*/ 5 w 5"/>
              <a:gd name="T9" fmla="*/ 3 h 5"/>
              <a:gd name="T10" fmla="*/ 5 w 5"/>
              <a:gd name="T11" fmla="*/ 2 h 5"/>
              <a:gd name="T12" fmla="*/ 5 w 5"/>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2"/>
                </a:moveTo>
                <a:cubicBezTo>
                  <a:pt x="5" y="1"/>
                  <a:pt x="4" y="0"/>
                  <a:pt x="3" y="0"/>
                </a:cubicBezTo>
                <a:cubicBezTo>
                  <a:pt x="1" y="0"/>
                  <a:pt x="0" y="1"/>
                  <a:pt x="0" y="2"/>
                </a:cubicBezTo>
                <a:cubicBezTo>
                  <a:pt x="0" y="4"/>
                  <a:pt x="1" y="5"/>
                  <a:pt x="3" y="5"/>
                </a:cubicBezTo>
                <a:cubicBezTo>
                  <a:pt x="4" y="5"/>
                  <a:pt x="5" y="4"/>
                  <a:pt x="5" y="3"/>
                </a:cubicBezTo>
                <a:cubicBezTo>
                  <a:pt x="5" y="3"/>
                  <a:pt x="5" y="3"/>
                  <a:pt x="5" y="2"/>
                </a:cubicBezTo>
                <a:cubicBezTo>
                  <a:pt x="5" y="2"/>
                  <a:pt x="5" y="2"/>
                  <a:pt x="5" y="2"/>
                </a:cubicBezTo>
                <a:close/>
              </a:path>
            </a:pathLst>
          </a:custGeom>
          <a:solidFill>
            <a:schemeClr val="bg1"/>
          </a:solidFill>
          <a:ln>
            <a:noFill/>
          </a:ln>
        </p:spPr>
        <p:txBody>
          <a:bodyPr vert="horz" wrap="square" lIns="91440" tIns="45720" rIns="91440" bIns="45720" numCol="1" anchor="t" anchorCtr="0" compatLnSpc="1"/>
          <a:lstStyle/>
          <a:p>
            <a:pPr fontAlgn="base">
              <a:spcBef>
                <a:spcPct val="0"/>
              </a:spcBef>
              <a:spcAft>
                <a:spcPct val="0"/>
              </a:spcAft>
            </a:pPr>
            <a:endParaRPr lang="zh-CN" altLang="en-US" sz="2400">
              <a:solidFill>
                <a:prstClr val="black"/>
              </a:solidFill>
            </a:endParaRPr>
          </a:p>
        </p:txBody>
      </p:sp>
      <p:sp>
        <p:nvSpPr>
          <p:cNvPr id="19" name="Oval 117"/>
          <p:cNvSpPr>
            <a:spLocks noChangeArrowheads="1"/>
          </p:cNvSpPr>
          <p:nvPr/>
        </p:nvSpPr>
        <p:spPr bwMode="auto">
          <a:xfrm>
            <a:off x="9013054" y="3546143"/>
            <a:ext cx="118921" cy="111925"/>
          </a:xfrm>
          <a:prstGeom prst="ellipse">
            <a:avLst/>
          </a:prstGeom>
          <a:solidFill>
            <a:schemeClr val="bg1"/>
          </a:solidFill>
          <a:ln>
            <a:noFill/>
          </a:ln>
        </p:spPr>
        <p:txBody>
          <a:bodyPr vert="horz" wrap="square" lIns="91440" tIns="45720" rIns="91440" bIns="45720" numCol="1" anchor="t" anchorCtr="0" compatLnSpc="1"/>
          <a:lstStyle/>
          <a:p>
            <a:pPr fontAlgn="base">
              <a:spcBef>
                <a:spcPct val="0"/>
              </a:spcBef>
              <a:spcAft>
                <a:spcPct val="0"/>
              </a:spcAft>
            </a:pPr>
            <a:endParaRPr lang="zh-CN" altLang="en-US" sz="2400">
              <a:solidFill>
                <a:prstClr val="black"/>
              </a:solidFill>
            </a:endParaRPr>
          </a:p>
        </p:txBody>
      </p:sp>
      <p:sp>
        <p:nvSpPr>
          <p:cNvPr id="20" name="Oval 118"/>
          <p:cNvSpPr>
            <a:spLocks noChangeArrowheads="1"/>
          </p:cNvSpPr>
          <p:nvPr/>
        </p:nvSpPr>
        <p:spPr bwMode="auto">
          <a:xfrm>
            <a:off x="9376811" y="3546143"/>
            <a:ext cx="97935" cy="111925"/>
          </a:xfrm>
          <a:prstGeom prst="ellipse">
            <a:avLst/>
          </a:prstGeom>
          <a:solidFill>
            <a:schemeClr val="bg1"/>
          </a:solidFill>
          <a:ln>
            <a:noFill/>
          </a:ln>
        </p:spPr>
        <p:txBody>
          <a:bodyPr vert="horz" wrap="square" lIns="91440" tIns="45720" rIns="91440" bIns="45720" numCol="1" anchor="t" anchorCtr="0" compatLnSpc="1"/>
          <a:lstStyle/>
          <a:p>
            <a:pPr fontAlgn="base">
              <a:spcBef>
                <a:spcPct val="0"/>
              </a:spcBef>
              <a:spcAft>
                <a:spcPct val="0"/>
              </a:spcAft>
            </a:pPr>
            <a:endParaRPr lang="zh-CN" altLang="en-US" sz="2400">
              <a:solidFill>
                <a:prstClr val="black"/>
              </a:solidFill>
            </a:endParaRPr>
          </a:p>
        </p:txBody>
      </p:sp>
      <p:sp>
        <p:nvSpPr>
          <p:cNvPr id="21" name="Freeform 119"/>
          <p:cNvSpPr>
            <a:spLocks noEditPoints="1"/>
          </p:cNvSpPr>
          <p:nvPr/>
        </p:nvSpPr>
        <p:spPr bwMode="auto">
          <a:xfrm>
            <a:off x="8817185" y="3049473"/>
            <a:ext cx="685543" cy="475683"/>
          </a:xfrm>
          <a:custGeom>
            <a:avLst/>
            <a:gdLst>
              <a:gd name="T0" fmla="*/ 41 w 42"/>
              <a:gd name="T1" fmla="*/ 12 h 29"/>
              <a:gd name="T2" fmla="*/ 12 w 42"/>
              <a:gd name="T3" fmla="*/ 6 h 29"/>
              <a:gd name="T4" fmla="*/ 12 w 42"/>
              <a:gd name="T5" fmla="*/ 6 h 29"/>
              <a:gd name="T6" fmla="*/ 12 w 42"/>
              <a:gd name="T7" fmla="*/ 6 h 29"/>
              <a:gd name="T8" fmla="*/ 0 w 42"/>
              <a:gd name="T9" fmla="*/ 0 h 29"/>
              <a:gd name="T10" fmla="*/ 0 w 42"/>
              <a:gd name="T11" fmla="*/ 0 h 29"/>
              <a:gd name="T12" fmla="*/ 0 w 42"/>
              <a:gd name="T13" fmla="*/ 1 h 29"/>
              <a:gd name="T14" fmla="*/ 11 w 42"/>
              <a:gd name="T15" fmla="*/ 6 h 29"/>
              <a:gd name="T16" fmla="*/ 11 w 42"/>
              <a:gd name="T17" fmla="*/ 26 h 29"/>
              <a:gd name="T18" fmla="*/ 11 w 42"/>
              <a:gd name="T19" fmla="*/ 26 h 29"/>
              <a:gd name="T20" fmla="*/ 11 w 42"/>
              <a:gd name="T21" fmla="*/ 27 h 29"/>
              <a:gd name="T22" fmla="*/ 12 w 42"/>
              <a:gd name="T23" fmla="*/ 29 h 29"/>
              <a:gd name="T24" fmla="*/ 41 w 42"/>
              <a:gd name="T25" fmla="*/ 29 h 29"/>
              <a:gd name="T26" fmla="*/ 42 w 42"/>
              <a:gd name="T27" fmla="*/ 27 h 29"/>
              <a:gd name="T28" fmla="*/ 42 w 42"/>
              <a:gd name="T29" fmla="*/ 14 h 29"/>
              <a:gd name="T30" fmla="*/ 41 w 42"/>
              <a:gd name="T31" fmla="*/ 12 h 29"/>
              <a:gd name="T32" fmla="*/ 24 w 42"/>
              <a:gd name="T33" fmla="*/ 12 h 29"/>
              <a:gd name="T34" fmla="*/ 28 w 42"/>
              <a:gd name="T35" fmla="*/ 12 h 29"/>
              <a:gd name="T36" fmla="*/ 28 w 42"/>
              <a:gd name="T37" fmla="*/ 26 h 29"/>
              <a:gd name="T38" fmla="*/ 24 w 42"/>
              <a:gd name="T39" fmla="*/ 26 h 29"/>
              <a:gd name="T40" fmla="*/ 24 w 42"/>
              <a:gd name="T41" fmla="*/ 12 h 29"/>
              <a:gd name="T42" fmla="*/ 23 w 42"/>
              <a:gd name="T43" fmla="*/ 26 h 29"/>
              <a:gd name="T44" fmla="*/ 19 w 42"/>
              <a:gd name="T45" fmla="*/ 26 h 29"/>
              <a:gd name="T46" fmla="*/ 19 w 42"/>
              <a:gd name="T47" fmla="*/ 11 h 29"/>
              <a:gd name="T48" fmla="*/ 23 w 42"/>
              <a:gd name="T49" fmla="*/ 11 h 29"/>
              <a:gd name="T50" fmla="*/ 23 w 42"/>
              <a:gd name="T51" fmla="*/ 26 h 29"/>
              <a:gd name="T52" fmla="*/ 30 w 42"/>
              <a:gd name="T53" fmla="*/ 13 h 29"/>
              <a:gd name="T54" fmla="*/ 34 w 42"/>
              <a:gd name="T55" fmla="*/ 14 h 29"/>
              <a:gd name="T56" fmla="*/ 34 w 42"/>
              <a:gd name="T57" fmla="*/ 26 h 29"/>
              <a:gd name="T58" fmla="*/ 30 w 42"/>
              <a:gd name="T59" fmla="*/ 26 h 29"/>
              <a:gd name="T60" fmla="*/ 30 w 42"/>
              <a:gd name="T61" fmla="*/ 13 h 29"/>
              <a:gd name="T62" fmla="*/ 14 w 42"/>
              <a:gd name="T63" fmla="*/ 10 h 29"/>
              <a:gd name="T64" fmla="*/ 17 w 42"/>
              <a:gd name="T65" fmla="*/ 10 h 29"/>
              <a:gd name="T66" fmla="*/ 17 w 42"/>
              <a:gd name="T67" fmla="*/ 26 h 29"/>
              <a:gd name="T68" fmla="*/ 14 w 42"/>
              <a:gd name="T69" fmla="*/ 26 h 29"/>
              <a:gd name="T70" fmla="*/ 14 w 42"/>
              <a:gd name="T71" fmla="*/ 10 h 29"/>
              <a:gd name="T72" fmla="*/ 39 w 42"/>
              <a:gd name="T73" fmla="*/ 26 h 29"/>
              <a:gd name="T74" fmla="*/ 36 w 42"/>
              <a:gd name="T75" fmla="*/ 26 h 29"/>
              <a:gd name="T76" fmla="*/ 36 w 42"/>
              <a:gd name="T77" fmla="*/ 14 h 29"/>
              <a:gd name="T78" fmla="*/ 39 w 42"/>
              <a:gd name="T79" fmla="*/ 15 h 29"/>
              <a:gd name="T80" fmla="*/ 39 w 42"/>
              <a:gd name="T81"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 h="29">
                <a:moveTo>
                  <a:pt x="41" y="12"/>
                </a:moveTo>
                <a:cubicBezTo>
                  <a:pt x="12" y="6"/>
                  <a:pt x="12" y="6"/>
                  <a:pt x="12" y="6"/>
                </a:cubicBezTo>
                <a:cubicBezTo>
                  <a:pt x="12" y="6"/>
                  <a:pt x="12" y="6"/>
                  <a:pt x="12" y="6"/>
                </a:cubicBezTo>
                <a:cubicBezTo>
                  <a:pt x="12" y="6"/>
                  <a:pt x="12" y="6"/>
                  <a:pt x="12" y="6"/>
                </a:cubicBezTo>
                <a:cubicBezTo>
                  <a:pt x="12" y="6"/>
                  <a:pt x="11" y="0"/>
                  <a:pt x="0" y="0"/>
                </a:cubicBezTo>
                <a:cubicBezTo>
                  <a:pt x="0" y="0"/>
                  <a:pt x="0" y="0"/>
                  <a:pt x="0" y="0"/>
                </a:cubicBezTo>
                <a:cubicBezTo>
                  <a:pt x="0" y="1"/>
                  <a:pt x="0" y="1"/>
                  <a:pt x="0" y="1"/>
                </a:cubicBezTo>
                <a:cubicBezTo>
                  <a:pt x="10" y="1"/>
                  <a:pt x="11" y="6"/>
                  <a:pt x="11" y="6"/>
                </a:cubicBezTo>
                <a:cubicBezTo>
                  <a:pt x="11" y="26"/>
                  <a:pt x="11" y="26"/>
                  <a:pt x="11" y="26"/>
                </a:cubicBezTo>
                <a:cubicBezTo>
                  <a:pt x="11" y="26"/>
                  <a:pt x="11" y="26"/>
                  <a:pt x="11" y="26"/>
                </a:cubicBezTo>
                <a:cubicBezTo>
                  <a:pt x="11" y="27"/>
                  <a:pt x="11" y="27"/>
                  <a:pt x="11" y="27"/>
                </a:cubicBezTo>
                <a:cubicBezTo>
                  <a:pt x="11" y="28"/>
                  <a:pt x="12" y="29"/>
                  <a:pt x="12" y="29"/>
                </a:cubicBezTo>
                <a:cubicBezTo>
                  <a:pt x="41" y="29"/>
                  <a:pt x="41" y="29"/>
                  <a:pt x="41" y="29"/>
                </a:cubicBezTo>
                <a:cubicBezTo>
                  <a:pt x="41" y="29"/>
                  <a:pt x="42" y="28"/>
                  <a:pt x="42" y="27"/>
                </a:cubicBezTo>
                <a:cubicBezTo>
                  <a:pt x="42" y="14"/>
                  <a:pt x="42" y="14"/>
                  <a:pt x="42" y="14"/>
                </a:cubicBezTo>
                <a:cubicBezTo>
                  <a:pt x="42" y="13"/>
                  <a:pt x="41" y="12"/>
                  <a:pt x="41" y="12"/>
                </a:cubicBezTo>
                <a:close/>
                <a:moveTo>
                  <a:pt x="24" y="12"/>
                </a:moveTo>
                <a:cubicBezTo>
                  <a:pt x="28" y="12"/>
                  <a:pt x="28" y="12"/>
                  <a:pt x="28" y="12"/>
                </a:cubicBezTo>
                <a:cubicBezTo>
                  <a:pt x="28" y="26"/>
                  <a:pt x="28" y="26"/>
                  <a:pt x="28" y="26"/>
                </a:cubicBezTo>
                <a:cubicBezTo>
                  <a:pt x="24" y="26"/>
                  <a:pt x="24" y="26"/>
                  <a:pt x="24" y="26"/>
                </a:cubicBezTo>
                <a:lnTo>
                  <a:pt x="24" y="12"/>
                </a:lnTo>
                <a:close/>
                <a:moveTo>
                  <a:pt x="23" y="26"/>
                </a:moveTo>
                <a:cubicBezTo>
                  <a:pt x="19" y="26"/>
                  <a:pt x="19" y="26"/>
                  <a:pt x="19" y="26"/>
                </a:cubicBezTo>
                <a:cubicBezTo>
                  <a:pt x="19" y="11"/>
                  <a:pt x="19" y="11"/>
                  <a:pt x="19" y="11"/>
                </a:cubicBezTo>
                <a:cubicBezTo>
                  <a:pt x="23" y="11"/>
                  <a:pt x="23" y="11"/>
                  <a:pt x="23" y="11"/>
                </a:cubicBezTo>
                <a:lnTo>
                  <a:pt x="23" y="26"/>
                </a:lnTo>
                <a:close/>
                <a:moveTo>
                  <a:pt x="30" y="13"/>
                </a:moveTo>
                <a:cubicBezTo>
                  <a:pt x="34" y="14"/>
                  <a:pt x="34" y="14"/>
                  <a:pt x="34" y="14"/>
                </a:cubicBezTo>
                <a:cubicBezTo>
                  <a:pt x="34" y="26"/>
                  <a:pt x="34" y="26"/>
                  <a:pt x="34" y="26"/>
                </a:cubicBezTo>
                <a:cubicBezTo>
                  <a:pt x="30" y="26"/>
                  <a:pt x="30" y="26"/>
                  <a:pt x="30" y="26"/>
                </a:cubicBezTo>
                <a:lnTo>
                  <a:pt x="30" y="13"/>
                </a:lnTo>
                <a:close/>
                <a:moveTo>
                  <a:pt x="14" y="10"/>
                </a:moveTo>
                <a:cubicBezTo>
                  <a:pt x="17" y="10"/>
                  <a:pt x="17" y="10"/>
                  <a:pt x="17" y="10"/>
                </a:cubicBezTo>
                <a:cubicBezTo>
                  <a:pt x="17" y="26"/>
                  <a:pt x="17" y="26"/>
                  <a:pt x="17" y="26"/>
                </a:cubicBezTo>
                <a:cubicBezTo>
                  <a:pt x="14" y="26"/>
                  <a:pt x="14" y="26"/>
                  <a:pt x="14" y="26"/>
                </a:cubicBezTo>
                <a:lnTo>
                  <a:pt x="14" y="10"/>
                </a:lnTo>
                <a:close/>
                <a:moveTo>
                  <a:pt x="39" y="26"/>
                </a:moveTo>
                <a:cubicBezTo>
                  <a:pt x="36" y="26"/>
                  <a:pt x="36" y="26"/>
                  <a:pt x="36" y="26"/>
                </a:cubicBezTo>
                <a:cubicBezTo>
                  <a:pt x="36" y="14"/>
                  <a:pt x="36" y="14"/>
                  <a:pt x="36" y="14"/>
                </a:cubicBezTo>
                <a:cubicBezTo>
                  <a:pt x="39" y="15"/>
                  <a:pt x="39" y="15"/>
                  <a:pt x="39" y="15"/>
                </a:cubicBezTo>
                <a:lnTo>
                  <a:pt x="39" y="26"/>
                </a:lnTo>
                <a:close/>
              </a:path>
            </a:pathLst>
          </a:custGeom>
          <a:solidFill>
            <a:schemeClr val="bg1"/>
          </a:solidFill>
          <a:ln>
            <a:noFill/>
          </a:ln>
        </p:spPr>
        <p:txBody>
          <a:bodyPr vert="horz" wrap="square" lIns="91440" tIns="45720" rIns="91440" bIns="45720" numCol="1" anchor="t" anchorCtr="0" compatLnSpc="1"/>
          <a:lstStyle/>
          <a:p>
            <a:pPr fontAlgn="base">
              <a:spcBef>
                <a:spcPct val="0"/>
              </a:spcBef>
              <a:spcAft>
                <a:spcPct val="0"/>
              </a:spcAft>
            </a:pPr>
            <a:endParaRPr lang="zh-CN" altLang="en-US" sz="2400">
              <a:solidFill>
                <a:prstClr val="black"/>
              </a:solidFill>
            </a:endParaRPr>
          </a:p>
        </p:txBody>
      </p:sp>
      <p:sp>
        <p:nvSpPr>
          <p:cNvPr id="22" name="Freeform 120"/>
          <p:cNvSpPr/>
          <p:nvPr/>
        </p:nvSpPr>
        <p:spPr bwMode="auto">
          <a:xfrm>
            <a:off x="4766887" y="3147410"/>
            <a:ext cx="97935" cy="412724"/>
          </a:xfrm>
          <a:custGeom>
            <a:avLst/>
            <a:gdLst>
              <a:gd name="T0" fmla="*/ 14 w 14"/>
              <a:gd name="T1" fmla="*/ 59 h 59"/>
              <a:gd name="T2" fmla="*/ 0 w 14"/>
              <a:gd name="T3" fmla="*/ 59 h 59"/>
              <a:gd name="T4" fmla="*/ 0 w 14"/>
              <a:gd name="T5" fmla="*/ 7 h 59"/>
              <a:gd name="T6" fmla="*/ 14 w 14"/>
              <a:gd name="T7" fmla="*/ 0 h 59"/>
              <a:gd name="T8" fmla="*/ 14 w 14"/>
              <a:gd name="T9" fmla="*/ 59 h 59"/>
            </a:gdLst>
            <a:ahLst/>
            <a:cxnLst>
              <a:cxn ang="0">
                <a:pos x="T0" y="T1"/>
              </a:cxn>
              <a:cxn ang="0">
                <a:pos x="T2" y="T3"/>
              </a:cxn>
              <a:cxn ang="0">
                <a:pos x="T4" y="T5"/>
              </a:cxn>
              <a:cxn ang="0">
                <a:pos x="T6" y="T7"/>
              </a:cxn>
              <a:cxn ang="0">
                <a:pos x="T8" y="T9"/>
              </a:cxn>
            </a:cxnLst>
            <a:rect l="0" t="0" r="r" b="b"/>
            <a:pathLst>
              <a:path w="14" h="59">
                <a:moveTo>
                  <a:pt x="14" y="59"/>
                </a:moveTo>
                <a:lnTo>
                  <a:pt x="0" y="59"/>
                </a:lnTo>
                <a:lnTo>
                  <a:pt x="0" y="7"/>
                </a:lnTo>
                <a:lnTo>
                  <a:pt x="14" y="0"/>
                </a:lnTo>
                <a:lnTo>
                  <a:pt x="14" y="59"/>
                </a:lnTo>
                <a:close/>
              </a:path>
            </a:pathLst>
          </a:custGeom>
          <a:solidFill>
            <a:schemeClr val="bg1"/>
          </a:solidFill>
          <a:ln>
            <a:noFill/>
          </a:ln>
        </p:spPr>
        <p:txBody>
          <a:bodyPr vert="horz" wrap="square" lIns="91440" tIns="45720" rIns="91440" bIns="45720" numCol="1" anchor="t" anchorCtr="0" compatLnSpc="1"/>
          <a:lstStyle/>
          <a:p>
            <a:pPr fontAlgn="base">
              <a:spcBef>
                <a:spcPct val="0"/>
              </a:spcBef>
              <a:spcAft>
                <a:spcPct val="0"/>
              </a:spcAft>
            </a:pPr>
            <a:endParaRPr lang="zh-CN" altLang="en-US" sz="2400">
              <a:solidFill>
                <a:prstClr val="black"/>
              </a:solidFill>
            </a:endParaRPr>
          </a:p>
        </p:txBody>
      </p:sp>
      <p:sp>
        <p:nvSpPr>
          <p:cNvPr id="23" name="Freeform 121"/>
          <p:cNvSpPr/>
          <p:nvPr/>
        </p:nvSpPr>
        <p:spPr bwMode="auto">
          <a:xfrm>
            <a:off x="4864822" y="3098442"/>
            <a:ext cx="97935" cy="461692"/>
          </a:xfrm>
          <a:custGeom>
            <a:avLst/>
            <a:gdLst>
              <a:gd name="T0" fmla="*/ 14 w 14"/>
              <a:gd name="T1" fmla="*/ 66 h 66"/>
              <a:gd name="T2" fmla="*/ 0 w 14"/>
              <a:gd name="T3" fmla="*/ 66 h 66"/>
              <a:gd name="T4" fmla="*/ 0 w 14"/>
              <a:gd name="T5" fmla="*/ 7 h 66"/>
              <a:gd name="T6" fmla="*/ 14 w 14"/>
              <a:gd name="T7" fmla="*/ 0 h 66"/>
              <a:gd name="T8" fmla="*/ 14 w 14"/>
              <a:gd name="T9" fmla="*/ 66 h 66"/>
            </a:gdLst>
            <a:ahLst/>
            <a:cxnLst>
              <a:cxn ang="0">
                <a:pos x="T0" y="T1"/>
              </a:cxn>
              <a:cxn ang="0">
                <a:pos x="T2" y="T3"/>
              </a:cxn>
              <a:cxn ang="0">
                <a:pos x="T4" y="T5"/>
              </a:cxn>
              <a:cxn ang="0">
                <a:pos x="T6" y="T7"/>
              </a:cxn>
              <a:cxn ang="0">
                <a:pos x="T8" y="T9"/>
              </a:cxn>
            </a:cxnLst>
            <a:rect l="0" t="0" r="r" b="b"/>
            <a:pathLst>
              <a:path w="14" h="66">
                <a:moveTo>
                  <a:pt x="14" y="66"/>
                </a:moveTo>
                <a:lnTo>
                  <a:pt x="0" y="66"/>
                </a:lnTo>
                <a:lnTo>
                  <a:pt x="0" y="7"/>
                </a:lnTo>
                <a:lnTo>
                  <a:pt x="14" y="0"/>
                </a:lnTo>
                <a:lnTo>
                  <a:pt x="14" y="66"/>
                </a:lnTo>
                <a:close/>
              </a:path>
            </a:pathLst>
          </a:custGeom>
          <a:solidFill>
            <a:schemeClr val="bg1"/>
          </a:solidFill>
          <a:ln>
            <a:noFill/>
          </a:ln>
        </p:spPr>
        <p:txBody>
          <a:bodyPr vert="horz" wrap="square" lIns="91440" tIns="45720" rIns="91440" bIns="45720" numCol="1" anchor="t" anchorCtr="0" compatLnSpc="1"/>
          <a:lstStyle/>
          <a:p>
            <a:pPr fontAlgn="base">
              <a:spcBef>
                <a:spcPct val="0"/>
              </a:spcBef>
              <a:spcAft>
                <a:spcPct val="0"/>
              </a:spcAft>
            </a:pPr>
            <a:endParaRPr lang="zh-CN" altLang="en-US" sz="2400">
              <a:solidFill>
                <a:prstClr val="black"/>
              </a:solidFill>
            </a:endParaRPr>
          </a:p>
        </p:txBody>
      </p:sp>
      <p:sp>
        <p:nvSpPr>
          <p:cNvPr id="24" name="Freeform 122"/>
          <p:cNvSpPr/>
          <p:nvPr/>
        </p:nvSpPr>
        <p:spPr bwMode="auto">
          <a:xfrm>
            <a:off x="4962757" y="3035485"/>
            <a:ext cx="97935" cy="524649"/>
          </a:xfrm>
          <a:custGeom>
            <a:avLst/>
            <a:gdLst>
              <a:gd name="T0" fmla="*/ 14 w 14"/>
              <a:gd name="T1" fmla="*/ 75 h 75"/>
              <a:gd name="T2" fmla="*/ 3 w 14"/>
              <a:gd name="T3" fmla="*/ 75 h 75"/>
              <a:gd name="T4" fmla="*/ 0 w 14"/>
              <a:gd name="T5" fmla="*/ 9 h 75"/>
              <a:gd name="T6" fmla="*/ 14 w 14"/>
              <a:gd name="T7" fmla="*/ 0 h 75"/>
              <a:gd name="T8" fmla="*/ 14 w 14"/>
              <a:gd name="T9" fmla="*/ 75 h 75"/>
            </a:gdLst>
            <a:ahLst/>
            <a:cxnLst>
              <a:cxn ang="0">
                <a:pos x="T0" y="T1"/>
              </a:cxn>
              <a:cxn ang="0">
                <a:pos x="T2" y="T3"/>
              </a:cxn>
              <a:cxn ang="0">
                <a:pos x="T4" y="T5"/>
              </a:cxn>
              <a:cxn ang="0">
                <a:pos x="T6" y="T7"/>
              </a:cxn>
              <a:cxn ang="0">
                <a:pos x="T8" y="T9"/>
              </a:cxn>
            </a:cxnLst>
            <a:rect l="0" t="0" r="r" b="b"/>
            <a:pathLst>
              <a:path w="14" h="75">
                <a:moveTo>
                  <a:pt x="14" y="75"/>
                </a:moveTo>
                <a:lnTo>
                  <a:pt x="3" y="75"/>
                </a:lnTo>
                <a:lnTo>
                  <a:pt x="0" y="9"/>
                </a:lnTo>
                <a:lnTo>
                  <a:pt x="14" y="0"/>
                </a:lnTo>
                <a:lnTo>
                  <a:pt x="14" y="75"/>
                </a:lnTo>
                <a:close/>
              </a:path>
            </a:pathLst>
          </a:custGeom>
          <a:solidFill>
            <a:schemeClr val="bg1"/>
          </a:solidFill>
          <a:ln>
            <a:noFill/>
          </a:ln>
        </p:spPr>
        <p:txBody>
          <a:bodyPr vert="horz" wrap="square" lIns="91440" tIns="45720" rIns="91440" bIns="45720" numCol="1" anchor="t" anchorCtr="0" compatLnSpc="1"/>
          <a:lstStyle/>
          <a:p>
            <a:pPr fontAlgn="base">
              <a:spcBef>
                <a:spcPct val="0"/>
              </a:spcBef>
              <a:spcAft>
                <a:spcPct val="0"/>
              </a:spcAft>
            </a:pPr>
            <a:endParaRPr lang="zh-CN" altLang="en-US" sz="2400">
              <a:solidFill>
                <a:prstClr val="black"/>
              </a:solidFill>
            </a:endParaRPr>
          </a:p>
        </p:txBody>
      </p:sp>
      <p:sp>
        <p:nvSpPr>
          <p:cNvPr id="25" name="Freeform 123"/>
          <p:cNvSpPr/>
          <p:nvPr/>
        </p:nvSpPr>
        <p:spPr bwMode="auto">
          <a:xfrm>
            <a:off x="5081676" y="3098442"/>
            <a:ext cx="76949" cy="461692"/>
          </a:xfrm>
          <a:custGeom>
            <a:avLst/>
            <a:gdLst>
              <a:gd name="T0" fmla="*/ 11 w 11"/>
              <a:gd name="T1" fmla="*/ 66 h 66"/>
              <a:gd name="T2" fmla="*/ 0 w 11"/>
              <a:gd name="T3" fmla="*/ 66 h 66"/>
              <a:gd name="T4" fmla="*/ 0 w 11"/>
              <a:gd name="T5" fmla="*/ 9 h 66"/>
              <a:gd name="T6" fmla="*/ 11 w 11"/>
              <a:gd name="T7" fmla="*/ 0 h 66"/>
              <a:gd name="T8" fmla="*/ 11 w 11"/>
              <a:gd name="T9" fmla="*/ 66 h 66"/>
            </a:gdLst>
            <a:ahLst/>
            <a:cxnLst>
              <a:cxn ang="0">
                <a:pos x="T0" y="T1"/>
              </a:cxn>
              <a:cxn ang="0">
                <a:pos x="T2" y="T3"/>
              </a:cxn>
              <a:cxn ang="0">
                <a:pos x="T4" y="T5"/>
              </a:cxn>
              <a:cxn ang="0">
                <a:pos x="T6" y="T7"/>
              </a:cxn>
              <a:cxn ang="0">
                <a:pos x="T8" y="T9"/>
              </a:cxn>
            </a:cxnLst>
            <a:rect l="0" t="0" r="r" b="b"/>
            <a:pathLst>
              <a:path w="11" h="66">
                <a:moveTo>
                  <a:pt x="11" y="66"/>
                </a:moveTo>
                <a:lnTo>
                  <a:pt x="0" y="66"/>
                </a:lnTo>
                <a:lnTo>
                  <a:pt x="0" y="9"/>
                </a:lnTo>
                <a:lnTo>
                  <a:pt x="11" y="0"/>
                </a:lnTo>
                <a:lnTo>
                  <a:pt x="11" y="66"/>
                </a:lnTo>
                <a:close/>
              </a:path>
            </a:pathLst>
          </a:custGeom>
          <a:solidFill>
            <a:schemeClr val="bg1"/>
          </a:solidFill>
          <a:ln>
            <a:noFill/>
          </a:ln>
        </p:spPr>
        <p:txBody>
          <a:bodyPr vert="horz" wrap="square" lIns="91440" tIns="45720" rIns="91440" bIns="45720" numCol="1" anchor="t" anchorCtr="0" compatLnSpc="1"/>
          <a:lstStyle/>
          <a:p>
            <a:pPr fontAlgn="base">
              <a:spcBef>
                <a:spcPct val="0"/>
              </a:spcBef>
              <a:spcAft>
                <a:spcPct val="0"/>
              </a:spcAft>
            </a:pPr>
            <a:endParaRPr lang="zh-CN" altLang="en-US" sz="2400">
              <a:solidFill>
                <a:prstClr val="black"/>
              </a:solidFill>
            </a:endParaRPr>
          </a:p>
        </p:txBody>
      </p:sp>
      <p:sp>
        <p:nvSpPr>
          <p:cNvPr id="26" name="Freeform 124"/>
          <p:cNvSpPr/>
          <p:nvPr/>
        </p:nvSpPr>
        <p:spPr bwMode="auto">
          <a:xfrm>
            <a:off x="5179611" y="3000507"/>
            <a:ext cx="97935" cy="559627"/>
          </a:xfrm>
          <a:custGeom>
            <a:avLst/>
            <a:gdLst>
              <a:gd name="T0" fmla="*/ 14 w 14"/>
              <a:gd name="T1" fmla="*/ 80 h 80"/>
              <a:gd name="T2" fmla="*/ 0 w 14"/>
              <a:gd name="T3" fmla="*/ 80 h 80"/>
              <a:gd name="T4" fmla="*/ 0 w 14"/>
              <a:gd name="T5" fmla="*/ 12 h 80"/>
              <a:gd name="T6" fmla="*/ 14 w 14"/>
              <a:gd name="T7" fmla="*/ 0 h 80"/>
              <a:gd name="T8" fmla="*/ 14 w 14"/>
              <a:gd name="T9" fmla="*/ 80 h 80"/>
            </a:gdLst>
            <a:ahLst/>
            <a:cxnLst>
              <a:cxn ang="0">
                <a:pos x="T0" y="T1"/>
              </a:cxn>
              <a:cxn ang="0">
                <a:pos x="T2" y="T3"/>
              </a:cxn>
              <a:cxn ang="0">
                <a:pos x="T4" y="T5"/>
              </a:cxn>
              <a:cxn ang="0">
                <a:pos x="T6" y="T7"/>
              </a:cxn>
              <a:cxn ang="0">
                <a:pos x="T8" y="T9"/>
              </a:cxn>
            </a:cxnLst>
            <a:rect l="0" t="0" r="r" b="b"/>
            <a:pathLst>
              <a:path w="14" h="80">
                <a:moveTo>
                  <a:pt x="14" y="80"/>
                </a:moveTo>
                <a:lnTo>
                  <a:pt x="0" y="80"/>
                </a:lnTo>
                <a:lnTo>
                  <a:pt x="0" y="12"/>
                </a:lnTo>
                <a:lnTo>
                  <a:pt x="14" y="0"/>
                </a:lnTo>
                <a:lnTo>
                  <a:pt x="14" y="80"/>
                </a:lnTo>
                <a:close/>
              </a:path>
            </a:pathLst>
          </a:custGeom>
          <a:solidFill>
            <a:schemeClr val="bg1"/>
          </a:solidFill>
          <a:ln>
            <a:noFill/>
          </a:ln>
        </p:spPr>
        <p:txBody>
          <a:bodyPr vert="horz" wrap="square" lIns="91440" tIns="45720" rIns="91440" bIns="45720" numCol="1" anchor="t" anchorCtr="0" compatLnSpc="1"/>
          <a:lstStyle/>
          <a:p>
            <a:pPr fontAlgn="base">
              <a:spcBef>
                <a:spcPct val="0"/>
              </a:spcBef>
              <a:spcAft>
                <a:spcPct val="0"/>
              </a:spcAft>
            </a:pPr>
            <a:endParaRPr lang="zh-CN" altLang="en-US" sz="2400">
              <a:solidFill>
                <a:prstClr val="black"/>
              </a:solidFill>
            </a:endParaRPr>
          </a:p>
        </p:txBody>
      </p:sp>
      <p:sp>
        <p:nvSpPr>
          <p:cNvPr id="27" name="Freeform 125"/>
          <p:cNvSpPr/>
          <p:nvPr/>
        </p:nvSpPr>
        <p:spPr bwMode="auto">
          <a:xfrm>
            <a:off x="5249565" y="2940355"/>
            <a:ext cx="83944" cy="629579"/>
          </a:xfrm>
          <a:custGeom>
            <a:avLst/>
            <a:gdLst>
              <a:gd name="T0" fmla="*/ 12 w 12"/>
              <a:gd name="T1" fmla="*/ 90 h 90"/>
              <a:gd name="T2" fmla="*/ 0 w 12"/>
              <a:gd name="T3" fmla="*/ 90 h 90"/>
              <a:gd name="T4" fmla="*/ 0 w 12"/>
              <a:gd name="T5" fmla="*/ 10 h 90"/>
              <a:gd name="T6" fmla="*/ 12 w 12"/>
              <a:gd name="T7" fmla="*/ 0 h 90"/>
              <a:gd name="T8" fmla="*/ 12 w 12"/>
              <a:gd name="T9" fmla="*/ 90 h 90"/>
            </a:gdLst>
            <a:ahLst/>
            <a:cxnLst>
              <a:cxn ang="0">
                <a:pos x="T0" y="T1"/>
              </a:cxn>
              <a:cxn ang="0">
                <a:pos x="T2" y="T3"/>
              </a:cxn>
              <a:cxn ang="0">
                <a:pos x="T4" y="T5"/>
              </a:cxn>
              <a:cxn ang="0">
                <a:pos x="T6" y="T7"/>
              </a:cxn>
              <a:cxn ang="0">
                <a:pos x="T8" y="T9"/>
              </a:cxn>
            </a:cxnLst>
            <a:rect l="0" t="0" r="r" b="b"/>
            <a:pathLst>
              <a:path w="12" h="90">
                <a:moveTo>
                  <a:pt x="12" y="90"/>
                </a:moveTo>
                <a:lnTo>
                  <a:pt x="0" y="90"/>
                </a:lnTo>
                <a:lnTo>
                  <a:pt x="0" y="10"/>
                </a:lnTo>
                <a:lnTo>
                  <a:pt x="12" y="0"/>
                </a:lnTo>
                <a:lnTo>
                  <a:pt x="12" y="90"/>
                </a:lnTo>
                <a:close/>
              </a:path>
            </a:pathLst>
          </a:custGeom>
          <a:solidFill>
            <a:schemeClr val="bg1"/>
          </a:solidFill>
          <a:ln>
            <a:noFill/>
          </a:ln>
        </p:spPr>
        <p:txBody>
          <a:bodyPr vert="horz" wrap="square" lIns="91440" tIns="45720" rIns="91440" bIns="45720" numCol="1" anchor="t" anchorCtr="0" compatLnSpc="1"/>
          <a:lstStyle/>
          <a:p>
            <a:pPr fontAlgn="base">
              <a:spcBef>
                <a:spcPct val="0"/>
              </a:spcBef>
              <a:spcAft>
                <a:spcPct val="0"/>
              </a:spcAft>
            </a:pPr>
            <a:endParaRPr lang="zh-CN" altLang="en-US" sz="2400">
              <a:solidFill>
                <a:prstClr val="black"/>
              </a:solidFill>
            </a:endParaRPr>
          </a:p>
        </p:txBody>
      </p:sp>
      <p:sp>
        <p:nvSpPr>
          <p:cNvPr id="28" name="Freeform 126"/>
          <p:cNvSpPr/>
          <p:nvPr/>
        </p:nvSpPr>
        <p:spPr bwMode="auto">
          <a:xfrm>
            <a:off x="5389471" y="2832619"/>
            <a:ext cx="83944" cy="727515"/>
          </a:xfrm>
          <a:custGeom>
            <a:avLst/>
            <a:gdLst>
              <a:gd name="T0" fmla="*/ 12 w 12"/>
              <a:gd name="T1" fmla="*/ 104 h 104"/>
              <a:gd name="T2" fmla="*/ 0 w 12"/>
              <a:gd name="T3" fmla="*/ 104 h 104"/>
              <a:gd name="T4" fmla="*/ 0 w 12"/>
              <a:gd name="T5" fmla="*/ 12 h 104"/>
              <a:gd name="T6" fmla="*/ 12 w 12"/>
              <a:gd name="T7" fmla="*/ 0 h 104"/>
              <a:gd name="T8" fmla="*/ 12 w 12"/>
              <a:gd name="T9" fmla="*/ 104 h 104"/>
            </a:gdLst>
            <a:ahLst/>
            <a:cxnLst>
              <a:cxn ang="0">
                <a:pos x="T0" y="T1"/>
              </a:cxn>
              <a:cxn ang="0">
                <a:pos x="T2" y="T3"/>
              </a:cxn>
              <a:cxn ang="0">
                <a:pos x="T4" y="T5"/>
              </a:cxn>
              <a:cxn ang="0">
                <a:pos x="T6" y="T7"/>
              </a:cxn>
              <a:cxn ang="0">
                <a:pos x="T8" y="T9"/>
              </a:cxn>
            </a:cxnLst>
            <a:rect l="0" t="0" r="r" b="b"/>
            <a:pathLst>
              <a:path w="12" h="104">
                <a:moveTo>
                  <a:pt x="12" y="104"/>
                </a:moveTo>
                <a:lnTo>
                  <a:pt x="0" y="104"/>
                </a:lnTo>
                <a:lnTo>
                  <a:pt x="0" y="12"/>
                </a:lnTo>
                <a:lnTo>
                  <a:pt x="12" y="0"/>
                </a:lnTo>
                <a:lnTo>
                  <a:pt x="12" y="104"/>
                </a:lnTo>
                <a:close/>
              </a:path>
            </a:pathLst>
          </a:custGeom>
          <a:solidFill>
            <a:schemeClr val="bg1"/>
          </a:solidFill>
          <a:ln>
            <a:noFill/>
          </a:ln>
        </p:spPr>
        <p:txBody>
          <a:bodyPr vert="horz" wrap="square" lIns="91440" tIns="45720" rIns="91440" bIns="45720" numCol="1" anchor="t" anchorCtr="0" compatLnSpc="1"/>
          <a:lstStyle/>
          <a:p>
            <a:pPr fontAlgn="base">
              <a:spcBef>
                <a:spcPct val="0"/>
              </a:spcBef>
              <a:spcAft>
                <a:spcPct val="0"/>
              </a:spcAft>
            </a:pPr>
            <a:endParaRPr lang="zh-CN" altLang="en-US" sz="2400">
              <a:solidFill>
                <a:prstClr val="black"/>
              </a:solidFill>
            </a:endParaRPr>
          </a:p>
        </p:txBody>
      </p:sp>
      <p:sp>
        <p:nvSpPr>
          <p:cNvPr id="29" name="Freeform 127"/>
          <p:cNvSpPr/>
          <p:nvPr/>
        </p:nvSpPr>
        <p:spPr bwMode="auto">
          <a:xfrm>
            <a:off x="4766887" y="2769661"/>
            <a:ext cx="755496" cy="391739"/>
          </a:xfrm>
          <a:custGeom>
            <a:avLst/>
            <a:gdLst>
              <a:gd name="T0" fmla="*/ 2 w 108"/>
              <a:gd name="T1" fmla="*/ 56 h 56"/>
              <a:gd name="T2" fmla="*/ 0 w 108"/>
              <a:gd name="T3" fmla="*/ 54 h 56"/>
              <a:gd name="T4" fmla="*/ 47 w 108"/>
              <a:gd name="T5" fmla="*/ 26 h 56"/>
              <a:gd name="T6" fmla="*/ 47 w 108"/>
              <a:gd name="T7" fmla="*/ 47 h 56"/>
              <a:gd name="T8" fmla="*/ 106 w 108"/>
              <a:gd name="T9" fmla="*/ 0 h 56"/>
              <a:gd name="T10" fmla="*/ 108 w 108"/>
              <a:gd name="T11" fmla="*/ 2 h 56"/>
              <a:gd name="T12" fmla="*/ 45 w 108"/>
              <a:gd name="T13" fmla="*/ 52 h 56"/>
              <a:gd name="T14" fmla="*/ 45 w 108"/>
              <a:gd name="T15" fmla="*/ 30 h 56"/>
              <a:gd name="T16" fmla="*/ 2 w 10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56">
                <a:moveTo>
                  <a:pt x="2" y="56"/>
                </a:moveTo>
                <a:lnTo>
                  <a:pt x="0" y="54"/>
                </a:lnTo>
                <a:lnTo>
                  <a:pt x="47" y="26"/>
                </a:lnTo>
                <a:lnTo>
                  <a:pt x="47" y="47"/>
                </a:lnTo>
                <a:lnTo>
                  <a:pt x="106" y="0"/>
                </a:lnTo>
                <a:lnTo>
                  <a:pt x="108" y="2"/>
                </a:lnTo>
                <a:lnTo>
                  <a:pt x="45" y="52"/>
                </a:lnTo>
                <a:lnTo>
                  <a:pt x="45" y="30"/>
                </a:lnTo>
                <a:lnTo>
                  <a:pt x="2" y="56"/>
                </a:lnTo>
                <a:close/>
              </a:path>
            </a:pathLst>
          </a:custGeom>
          <a:solidFill>
            <a:schemeClr val="bg1"/>
          </a:solidFill>
          <a:ln>
            <a:noFill/>
          </a:ln>
        </p:spPr>
        <p:txBody>
          <a:bodyPr vert="horz" wrap="square" lIns="91440" tIns="45720" rIns="91440" bIns="45720" numCol="1" anchor="t" anchorCtr="0" compatLnSpc="1"/>
          <a:lstStyle/>
          <a:p>
            <a:pPr fontAlgn="base">
              <a:spcBef>
                <a:spcPct val="0"/>
              </a:spcBef>
              <a:spcAft>
                <a:spcPct val="0"/>
              </a:spcAft>
            </a:pPr>
            <a:endParaRPr lang="zh-CN" altLang="en-US" sz="2400">
              <a:solidFill>
                <a:prstClr val="black"/>
              </a:solidFill>
            </a:endParaRPr>
          </a:p>
        </p:txBody>
      </p:sp>
      <p:sp>
        <p:nvSpPr>
          <p:cNvPr id="30" name="Freeform 128"/>
          <p:cNvSpPr/>
          <p:nvPr/>
        </p:nvSpPr>
        <p:spPr bwMode="auto">
          <a:xfrm>
            <a:off x="5473414" y="2755670"/>
            <a:ext cx="62959" cy="62959"/>
          </a:xfrm>
          <a:custGeom>
            <a:avLst/>
            <a:gdLst>
              <a:gd name="T0" fmla="*/ 9 w 9"/>
              <a:gd name="T1" fmla="*/ 0 h 9"/>
              <a:gd name="T2" fmla="*/ 0 w 9"/>
              <a:gd name="T3" fmla="*/ 2 h 9"/>
              <a:gd name="T4" fmla="*/ 7 w 9"/>
              <a:gd name="T5" fmla="*/ 9 h 9"/>
              <a:gd name="T6" fmla="*/ 9 w 9"/>
              <a:gd name="T7" fmla="*/ 0 h 9"/>
              <a:gd name="T8" fmla="*/ 0 w 9"/>
              <a:gd name="T9" fmla="*/ 2 h 9"/>
              <a:gd name="T10" fmla="*/ 7 w 9"/>
              <a:gd name="T11" fmla="*/ 9 h 9"/>
              <a:gd name="T12" fmla="*/ 9 w 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9" h="9">
                <a:moveTo>
                  <a:pt x="9" y="0"/>
                </a:moveTo>
                <a:lnTo>
                  <a:pt x="0" y="2"/>
                </a:lnTo>
                <a:lnTo>
                  <a:pt x="7" y="9"/>
                </a:lnTo>
                <a:lnTo>
                  <a:pt x="9" y="0"/>
                </a:lnTo>
                <a:lnTo>
                  <a:pt x="0" y="2"/>
                </a:lnTo>
                <a:lnTo>
                  <a:pt x="7" y="9"/>
                </a:lnTo>
                <a:lnTo>
                  <a:pt x="9" y="0"/>
                </a:lnTo>
                <a:close/>
              </a:path>
            </a:pathLst>
          </a:custGeom>
          <a:solidFill>
            <a:schemeClr val="bg1"/>
          </a:solidFill>
          <a:ln>
            <a:noFill/>
          </a:ln>
        </p:spPr>
        <p:txBody>
          <a:bodyPr vert="horz" wrap="square" lIns="91440" tIns="45720" rIns="91440" bIns="45720" numCol="1" anchor="t" anchorCtr="0" compatLnSpc="1"/>
          <a:lstStyle/>
          <a:p>
            <a:pPr fontAlgn="base">
              <a:spcBef>
                <a:spcPct val="0"/>
              </a:spcBef>
              <a:spcAft>
                <a:spcPct val="0"/>
              </a:spcAft>
            </a:pPr>
            <a:endParaRPr lang="zh-CN" altLang="en-US" sz="2400">
              <a:solidFill>
                <a:prstClr val="black"/>
              </a:solidFill>
            </a:endParaRPr>
          </a:p>
        </p:txBody>
      </p:sp>
      <p:sp>
        <p:nvSpPr>
          <p:cNvPr id="32" name="TextBox 132"/>
          <p:cNvSpPr txBox="1"/>
          <p:nvPr/>
        </p:nvSpPr>
        <p:spPr>
          <a:xfrm>
            <a:off x="8026712" y="2632582"/>
            <a:ext cx="2677430" cy="1015663"/>
          </a:xfrm>
          <a:prstGeom prst="rect">
            <a:avLst/>
          </a:prstGeom>
          <a:noFill/>
        </p:spPr>
        <p:txBody>
          <a:bodyPr wrap="square" rtlCol="0">
            <a:spAutoFit/>
          </a:bodyPr>
          <a:lstStyle/>
          <a:p>
            <a:pPr fontAlgn="base">
              <a:spcBef>
                <a:spcPct val="0"/>
              </a:spcBef>
              <a:spcAft>
                <a:spcPct val="0"/>
              </a:spcAft>
            </a:pPr>
            <a:r>
              <a:rPr lang="en-US" altLang="zh-CN" sz="2000" b="1" dirty="0">
                <a:solidFill>
                  <a:schemeClr val="accent2"/>
                </a:solidFill>
              </a:rPr>
              <a:t>3.</a:t>
            </a:r>
            <a:r>
              <a:rPr lang="zh-CN" altLang="en-US" sz="2000" b="1" dirty="0">
                <a:solidFill>
                  <a:schemeClr val="accent2"/>
                </a:solidFill>
              </a:rPr>
              <a:t>打开要上传的文件，把文件内容分批次读到缓冲区（</a:t>
            </a:r>
            <a:r>
              <a:rPr lang="en-US" altLang="zh-CN" sz="2000" b="1" dirty="0">
                <a:solidFill>
                  <a:schemeClr val="accent2"/>
                </a:solidFill>
              </a:rPr>
              <a:t>256</a:t>
            </a:r>
            <a:r>
              <a:rPr lang="zh-CN" altLang="en-US" sz="2000" b="1" dirty="0">
                <a:solidFill>
                  <a:schemeClr val="accent2"/>
                </a:solidFill>
              </a:rPr>
              <a:t>）里</a:t>
            </a:r>
          </a:p>
        </p:txBody>
      </p:sp>
      <p:sp>
        <p:nvSpPr>
          <p:cNvPr id="33" name="TextBox 133"/>
          <p:cNvSpPr txBox="1"/>
          <p:nvPr/>
        </p:nvSpPr>
        <p:spPr>
          <a:xfrm>
            <a:off x="7996501" y="3710456"/>
            <a:ext cx="3322782" cy="1631216"/>
          </a:xfrm>
          <a:prstGeom prst="rect">
            <a:avLst/>
          </a:prstGeom>
          <a:noFill/>
          <a:ln>
            <a:solidFill>
              <a:schemeClr val="accent1">
                <a:shade val="50000"/>
              </a:schemeClr>
            </a:solidFill>
            <a:prstDash val="dash"/>
          </a:ln>
        </p:spPr>
        <p:txBody>
          <a:bodyPr wrap="square" rtlCol="0">
            <a:spAutoFit/>
          </a:bodyPr>
          <a:lstStyle/>
          <a:p>
            <a:pPr fontAlgn="base">
              <a:spcBef>
                <a:spcPct val="0"/>
              </a:spcBef>
              <a:spcAft>
                <a:spcPct val="0"/>
              </a:spcAft>
            </a:pPr>
            <a:r>
              <a:rPr lang="en-US" altLang="zh-CN" sz="2000" b="1" dirty="0">
                <a:solidFill>
                  <a:schemeClr val="accent1"/>
                </a:solidFill>
              </a:rPr>
              <a:t>3</a:t>
            </a:r>
            <a:r>
              <a:rPr lang="zh-CN" altLang="en-US" sz="2000" b="1" dirty="0">
                <a:solidFill>
                  <a:schemeClr val="accent1"/>
                </a:solidFill>
              </a:rPr>
              <a:t>每次读的时候检查字节数，如果读出来的字节数不是</a:t>
            </a:r>
            <a:r>
              <a:rPr lang="en-US" altLang="zh-CN" sz="2000" b="1" dirty="0">
                <a:solidFill>
                  <a:schemeClr val="accent1"/>
                </a:solidFill>
              </a:rPr>
              <a:t>256</a:t>
            </a:r>
            <a:r>
              <a:rPr lang="zh-CN" altLang="en-US" sz="2000" b="1" dirty="0">
                <a:solidFill>
                  <a:schemeClr val="accent1"/>
                </a:solidFill>
              </a:rPr>
              <a:t>，就说明结束了，这个时候把结束标志</a:t>
            </a:r>
            <a:r>
              <a:rPr lang="en-US" altLang="zh-CN" sz="2000" b="1" dirty="0">
                <a:solidFill>
                  <a:schemeClr val="accent1"/>
                </a:solidFill>
              </a:rPr>
              <a:t>end</a:t>
            </a:r>
            <a:r>
              <a:rPr lang="zh-CN" altLang="en-US" sz="2000" b="1" dirty="0">
                <a:solidFill>
                  <a:schemeClr val="accent1"/>
                </a:solidFill>
              </a:rPr>
              <a:t>记为</a:t>
            </a:r>
            <a:r>
              <a:rPr lang="en-US" altLang="zh-CN" sz="2000" b="1" dirty="0">
                <a:solidFill>
                  <a:schemeClr val="accent1"/>
                </a:solidFill>
              </a:rPr>
              <a:t>1</a:t>
            </a:r>
            <a:r>
              <a:rPr lang="zh-CN" altLang="en-US" sz="2000" b="1" dirty="0">
                <a:solidFill>
                  <a:schemeClr val="accent1"/>
                </a:solidFill>
              </a:rPr>
              <a:t>，否则为</a:t>
            </a:r>
            <a:r>
              <a:rPr lang="en-US" altLang="zh-CN" sz="2000" b="1" dirty="0">
                <a:solidFill>
                  <a:schemeClr val="accent1"/>
                </a:solidFill>
              </a:rPr>
              <a:t>0</a:t>
            </a:r>
            <a:endParaRPr lang="zh-CN" altLang="en-US" sz="2000" b="1" dirty="0">
              <a:solidFill>
                <a:schemeClr val="accent1"/>
              </a:solidFill>
            </a:endParaRPr>
          </a:p>
        </p:txBody>
      </p:sp>
      <p:sp>
        <p:nvSpPr>
          <p:cNvPr id="34" name="TextBox 134"/>
          <p:cNvSpPr txBox="1"/>
          <p:nvPr/>
        </p:nvSpPr>
        <p:spPr>
          <a:xfrm>
            <a:off x="7996501" y="1915754"/>
            <a:ext cx="2816594" cy="707886"/>
          </a:xfrm>
          <a:prstGeom prst="rect">
            <a:avLst/>
          </a:prstGeom>
          <a:noFill/>
        </p:spPr>
        <p:txBody>
          <a:bodyPr wrap="square" rtlCol="0">
            <a:spAutoFit/>
          </a:bodyPr>
          <a:lstStyle/>
          <a:p>
            <a:pPr fontAlgn="base">
              <a:spcBef>
                <a:spcPct val="0"/>
              </a:spcBef>
              <a:spcAft>
                <a:spcPct val="0"/>
              </a:spcAft>
            </a:pPr>
            <a:r>
              <a:rPr lang="en-US" altLang="zh-CN" sz="2000" b="1" dirty="0">
                <a:solidFill>
                  <a:srgbClr val="002060"/>
                </a:solidFill>
              </a:rPr>
              <a:t>2.</a:t>
            </a:r>
            <a:r>
              <a:rPr lang="zh-CN" altLang="en-US" sz="2000" b="1" dirty="0">
                <a:solidFill>
                  <a:srgbClr val="002060"/>
                </a:solidFill>
              </a:rPr>
              <a:t>把</a:t>
            </a:r>
            <a:r>
              <a:rPr lang="en-US" altLang="zh-CN" sz="2000" b="1" dirty="0">
                <a:solidFill>
                  <a:srgbClr val="002060"/>
                </a:solidFill>
              </a:rPr>
              <a:t>put</a:t>
            </a:r>
            <a:r>
              <a:rPr lang="zh-CN" altLang="en-US" sz="2000" b="1" dirty="0">
                <a:solidFill>
                  <a:srgbClr val="002060"/>
                </a:solidFill>
              </a:rPr>
              <a:t>命令以及自己的用户名发给服务器</a:t>
            </a:r>
          </a:p>
        </p:txBody>
      </p:sp>
      <p:sp>
        <p:nvSpPr>
          <p:cNvPr id="36" name="文本框 35"/>
          <p:cNvSpPr txBox="1"/>
          <p:nvPr/>
        </p:nvSpPr>
        <p:spPr>
          <a:xfrm>
            <a:off x="3883693" y="174727"/>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altLang="zh-CN" sz="3600" b="1" dirty="0">
                <a:latin typeface="微软雅黑" pitchFamily="34" charset="-122"/>
                <a:ea typeface="微软雅黑" pitchFamily="34" charset="-122"/>
              </a:rPr>
              <a:t>Put</a:t>
            </a:r>
            <a:r>
              <a:rPr lang="zh-CN" altLang="en-US" sz="3600" b="1" dirty="0">
                <a:latin typeface="微软雅黑" pitchFamily="34" charset="-122"/>
                <a:ea typeface="微软雅黑" pitchFamily="34" charset="-122"/>
              </a:rPr>
              <a:t>命令</a:t>
            </a:r>
            <a:r>
              <a:rPr lang="en-US" altLang="zh-CN" sz="3600" b="1" dirty="0">
                <a:latin typeface="微软雅黑" pitchFamily="34" charset="-122"/>
                <a:ea typeface="微软雅黑" pitchFamily="34" charset="-122"/>
              </a:rPr>
              <a:t>&amp;</a:t>
            </a:r>
            <a:r>
              <a:rPr lang="zh-CN" altLang="en-US" sz="3600" b="1" dirty="0">
                <a:latin typeface="微软雅黑" pitchFamily="34" charset="-122"/>
                <a:ea typeface="微软雅黑" pitchFamily="34" charset="-122"/>
              </a:rPr>
              <a:t>用户权限</a:t>
            </a:r>
          </a:p>
        </p:txBody>
      </p:sp>
      <p:sp>
        <p:nvSpPr>
          <p:cNvPr id="2" name="灯片编号占位符 1"/>
          <p:cNvSpPr>
            <a:spLocks noGrp="1"/>
          </p:cNvSpPr>
          <p:nvPr>
            <p:ph type="sldNum" sz="quarter" idx="12"/>
          </p:nvPr>
        </p:nvSpPr>
        <p:spPr/>
        <p:txBody>
          <a:bodyPr/>
          <a:lstStyle/>
          <a:p>
            <a:fld id="{D5735EE2-985B-4B4E-9F4E-44985C39245F}" type="slidenum">
              <a:rPr lang="zh-CN" altLang="en-US" smtClean="0"/>
              <a:t>5</a:t>
            </a:fld>
            <a:endParaRPr lang="zh-CN" altLang="en-US"/>
          </a:p>
        </p:txBody>
      </p:sp>
      <p:sp>
        <p:nvSpPr>
          <p:cNvPr id="35" name="TextBox 134">
            <a:extLst>
              <a:ext uri="{FF2B5EF4-FFF2-40B4-BE49-F238E27FC236}">
                <a16:creationId xmlns:a16="http://schemas.microsoft.com/office/drawing/2014/main" id="{6D7791B5-284C-4DE8-8755-85287DC58C9F}"/>
              </a:ext>
            </a:extLst>
          </p:cNvPr>
          <p:cNvSpPr txBox="1"/>
          <p:nvPr/>
        </p:nvSpPr>
        <p:spPr>
          <a:xfrm>
            <a:off x="7996501" y="1270410"/>
            <a:ext cx="2816594" cy="707886"/>
          </a:xfrm>
          <a:prstGeom prst="rect">
            <a:avLst/>
          </a:prstGeom>
          <a:noFill/>
        </p:spPr>
        <p:txBody>
          <a:bodyPr wrap="square" rtlCol="0">
            <a:spAutoFit/>
          </a:bodyPr>
          <a:lstStyle/>
          <a:p>
            <a:pPr fontAlgn="base">
              <a:spcBef>
                <a:spcPct val="0"/>
              </a:spcBef>
              <a:spcAft>
                <a:spcPct val="0"/>
              </a:spcAft>
            </a:pPr>
            <a:r>
              <a:rPr lang="en-US" altLang="zh-CN" sz="2000" b="1" dirty="0">
                <a:solidFill>
                  <a:schemeClr val="accent3"/>
                </a:solidFill>
              </a:rPr>
              <a:t>1.</a:t>
            </a:r>
            <a:r>
              <a:rPr lang="zh-CN" altLang="en-US" sz="2000" b="1" dirty="0">
                <a:solidFill>
                  <a:schemeClr val="accent3"/>
                </a:solidFill>
              </a:rPr>
              <a:t>定义一个结构体，结构体</a:t>
            </a:r>
          </a:p>
        </p:txBody>
      </p:sp>
      <p:sp>
        <p:nvSpPr>
          <p:cNvPr id="37" name="文本框 36">
            <a:extLst>
              <a:ext uri="{FF2B5EF4-FFF2-40B4-BE49-F238E27FC236}">
                <a16:creationId xmlns:a16="http://schemas.microsoft.com/office/drawing/2014/main" id="{D275FAF1-05F5-4418-B0F1-57C9CCD58CC2}"/>
              </a:ext>
            </a:extLst>
          </p:cNvPr>
          <p:cNvSpPr txBox="1"/>
          <p:nvPr/>
        </p:nvSpPr>
        <p:spPr>
          <a:xfrm>
            <a:off x="7192490" y="5587590"/>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latin typeface="微软雅黑" pitchFamily="34" charset="-122"/>
                <a:ea typeface="微软雅黑" pitchFamily="34" charset="-122"/>
              </a:rPr>
              <a:t>客户端</a:t>
            </a:r>
          </a:p>
        </p:txBody>
      </p:sp>
      <p:sp>
        <p:nvSpPr>
          <p:cNvPr id="38" name="文本框 37">
            <a:extLst>
              <a:ext uri="{FF2B5EF4-FFF2-40B4-BE49-F238E27FC236}">
                <a16:creationId xmlns:a16="http://schemas.microsoft.com/office/drawing/2014/main" id="{3125F94E-C244-472C-A46F-8A4DE600E360}"/>
              </a:ext>
            </a:extLst>
          </p:cNvPr>
          <p:cNvSpPr txBox="1"/>
          <p:nvPr/>
        </p:nvSpPr>
        <p:spPr>
          <a:xfrm>
            <a:off x="291589" y="5445074"/>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latin typeface="微软雅黑" pitchFamily="34" charset="-122"/>
                <a:ea typeface="微软雅黑" pitchFamily="34" charset="-122"/>
              </a:rPr>
              <a:t>服务器</a:t>
            </a:r>
          </a:p>
        </p:txBody>
      </p:sp>
      <p:sp>
        <p:nvSpPr>
          <p:cNvPr id="40" name="TextBox 134">
            <a:extLst>
              <a:ext uri="{FF2B5EF4-FFF2-40B4-BE49-F238E27FC236}">
                <a16:creationId xmlns:a16="http://schemas.microsoft.com/office/drawing/2014/main" id="{D0AB3C32-80BD-4E6F-B2A6-C3B629D451AD}"/>
              </a:ext>
            </a:extLst>
          </p:cNvPr>
          <p:cNvSpPr txBox="1"/>
          <p:nvPr/>
        </p:nvSpPr>
        <p:spPr>
          <a:xfrm>
            <a:off x="1378905" y="1345974"/>
            <a:ext cx="2816594" cy="1015663"/>
          </a:xfrm>
          <a:prstGeom prst="rect">
            <a:avLst/>
          </a:prstGeom>
          <a:noFill/>
        </p:spPr>
        <p:txBody>
          <a:bodyPr wrap="square" rtlCol="0">
            <a:spAutoFit/>
          </a:bodyPr>
          <a:lstStyle/>
          <a:p>
            <a:pPr fontAlgn="base">
              <a:spcBef>
                <a:spcPct val="0"/>
              </a:spcBef>
              <a:spcAft>
                <a:spcPct val="0"/>
              </a:spcAft>
            </a:pPr>
            <a:r>
              <a:rPr lang="en-US" altLang="zh-CN" sz="2000" b="1" dirty="0">
                <a:solidFill>
                  <a:schemeClr val="accent3"/>
                </a:solidFill>
              </a:rPr>
              <a:t>1.</a:t>
            </a:r>
            <a:r>
              <a:rPr lang="zh-CN" altLang="en-US" sz="2000" b="1" dirty="0">
                <a:solidFill>
                  <a:schemeClr val="accent3"/>
                </a:solidFill>
              </a:rPr>
              <a:t>将上传者信息与文件信息写入我们建立的一个文件信息表中。</a:t>
            </a:r>
          </a:p>
        </p:txBody>
      </p:sp>
      <p:sp>
        <p:nvSpPr>
          <p:cNvPr id="41" name="TextBox 134">
            <a:extLst>
              <a:ext uri="{FF2B5EF4-FFF2-40B4-BE49-F238E27FC236}">
                <a16:creationId xmlns:a16="http://schemas.microsoft.com/office/drawing/2014/main" id="{67E8FF65-951F-4CEE-A0C2-926482CEAE5E}"/>
              </a:ext>
            </a:extLst>
          </p:cNvPr>
          <p:cNvSpPr txBox="1"/>
          <p:nvPr/>
        </p:nvSpPr>
        <p:spPr>
          <a:xfrm>
            <a:off x="1289627" y="3236293"/>
            <a:ext cx="2816594" cy="2246769"/>
          </a:xfrm>
          <a:prstGeom prst="rect">
            <a:avLst/>
          </a:prstGeom>
          <a:noFill/>
        </p:spPr>
        <p:txBody>
          <a:bodyPr wrap="square" rtlCol="0">
            <a:spAutoFit/>
          </a:bodyPr>
          <a:lstStyle/>
          <a:p>
            <a:pPr fontAlgn="base">
              <a:spcBef>
                <a:spcPct val="0"/>
              </a:spcBef>
              <a:spcAft>
                <a:spcPct val="0"/>
              </a:spcAft>
            </a:pPr>
            <a:r>
              <a:rPr lang="en-US" altLang="zh-CN" sz="2000" b="1" dirty="0">
                <a:solidFill>
                  <a:srgbClr val="002060"/>
                </a:solidFill>
              </a:rPr>
              <a:t>3.</a:t>
            </a:r>
            <a:r>
              <a:rPr lang="zh-CN" altLang="en-US" sz="2000" b="1" dirty="0">
                <a:solidFill>
                  <a:srgbClr val="002060"/>
                </a:solidFill>
              </a:rPr>
              <a:t>接受服务器端传输过来的数据，同时写如文件，当</a:t>
            </a:r>
            <a:r>
              <a:rPr lang="en-US" altLang="zh-CN" sz="2000" b="1" dirty="0">
                <a:solidFill>
                  <a:srgbClr val="002060"/>
                </a:solidFill>
              </a:rPr>
              <a:t>end=1</a:t>
            </a:r>
            <a:r>
              <a:rPr lang="zh-CN" altLang="en-US" sz="2000" b="1" dirty="0">
                <a:solidFill>
                  <a:srgbClr val="002060"/>
                </a:solidFill>
              </a:rPr>
              <a:t>的时候说明结束了，数据传输结束，给客户端发信息，告诉客户端完整接收到了文件</a:t>
            </a:r>
          </a:p>
        </p:txBody>
      </p:sp>
      <p:sp>
        <p:nvSpPr>
          <p:cNvPr id="42" name="TextBox 132">
            <a:extLst>
              <a:ext uri="{FF2B5EF4-FFF2-40B4-BE49-F238E27FC236}">
                <a16:creationId xmlns:a16="http://schemas.microsoft.com/office/drawing/2014/main" id="{4CD563CC-0721-4965-B8E5-C0AE0A7F35C4}"/>
              </a:ext>
            </a:extLst>
          </p:cNvPr>
          <p:cNvSpPr txBox="1"/>
          <p:nvPr/>
        </p:nvSpPr>
        <p:spPr>
          <a:xfrm>
            <a:off x="1313866" y="2677605"/>
            <a:ext cx="2677430" cy="400110"/>
          </a:xfrm>
          <a:prstGeom prst="rect">
            <a:avLst/>
          </a:prstGeom>
          <a:noFill/>
        </p:spPr>
        <p:txBody>
          <a:bodyPr wrap="square" rtlCol="0">
            <a:spAutoFit/>
          </a:bodyPr>
          <a:lstStyle/>
          <a:p>
            <a:pPr fontAlgn="base">
              <a:spcBef>
                <a:spcPct val="0"/>
              </a:spcBef>
              <a:spcAft>
                <a:spcPct val="0"/>
              </a:spcAft>
            </a:pPr>
            <a:r>
              <a:rPr lang="en-US" altLang="zh-CN" sz="2000" b="1" dirty="0">
                <a:solidFill>
                  <a:schemeClr val="accent2"/>
                </a:solidFill>
              </a:rPr>
              <a:t>2.</a:t>
            </a:r>
            <a:r>
              <a:rPr lang="zh-CN" altLang="en-US" sz="2000" b="1" dirty="0">
                <a:solidFill>
                  <a:schemeClr val="accent2"/>
                </a:solidFill>
              </a:rPr>
              <a:t>创建文件</a:t>
            </a:r>
          </a:p>
        </p:txBody>
      </p:sp>
      <p:pic>
        <p:nvPicPr>
          <p:cNvPr id="43" name="图片 42">
            <a:extLst>
              <a:ext uri="{FF2B5EF4-FFF2-40B4-BE49-F238E27FC236}">
                <a16:creationId xmlns:a16="http://schemas.microsoft.com/office/drawing/2014/main" id="{41E974C7-B344-4CC6-BC92-56246A1D5056}"/>
              </a:ext>
            </a:extLst>
          </p:cNvPr>
          <p:cNvPicPr>
            <a:picLocks noChangeAspect="1"/>
          </p:cNvPicPr>
          <p:nvPr/>
        </p:nvPicPr>
        <p:blipFill>
          <a:blip r:embed="rId3"/>
          <a:stretch>
            <a:fillRect/>
          </a:stretch>
        </p:blipFill>
        <p:spPr>
          <a:xfrm>
            <a:off x="4085566" y="1571215"/>
            <a:ext cx="2066672" cy="799712"/>
          </a:xfrm>
          <a:prstGeom prst="rect">
            <a:avLst/>
          </a:prstGeom>
        </p:spPr>
      </p:pic>
      <p:pic>
        <p:nvPicPr>
          <p:cNvPr id="4" name="图片 3">
            <a:extLst>
              <a:ext uri="{FF2B5EF4-FFF2-40B4-BE49-F238E27FC236}">
                <a16:creationId xmlns:a16="http://schemas.microsoft.com/office/drawing/2014/main" id="{7E56550A-0E16-4FBD-80B4-CFF3BC220B06}"/>
              </a:ext>
            </a:extLst>
          </p:cNvPr>
          <p:cNvPicPr>
            <a:picLocks noChangeAspect="1"/>
          </p:cNvPicPr>
          <p:nvPr/>
        </p:nvPicPr>
        <p:blipFill>
          <a:blip r:embed="rId4"/>
          <a:stretch>
            <a:fillRect/>
          </a:stretch>
        </p:blipFill>
        <p:spPr>
          <a:xfrm>
            <a:off x="5467318" y="1726583"/>
            <a:ext cx="628682" cy="488975"/>
          </a:xfrm>
          <a:prstGeom prst="rect">
            <a:avLst/>
          </a:prstGeom>
        </p:spPr>
      </p:pic>
      <p:sp>
        <p:nvSpPr>
          <p:cNvPr id="46" name="箭头: 下 45">
            <a:extLst>
              <a:ext uri="{FF2B5EF4-FFF2-40B4-BE49-F238E27FC236}">
                <a16:creationId xmlns:a16="http://schemas.microsoft.com/office/drawing/2014/main" id="{22EA6174-6D0A-4BD9-AC3D-D939D1A5A5FC}"/>
              </a:ext>
            </a:extLst>
          </p:cNvPr>
          <p:cNvSpPr/>
          <p:nvPr/>
        </p:nvSpPr>
        <p:spPr>
          <a:xfrm>
            <a:off x="6075697" y="975360"/>
            <a:ext cx="45719" cy="5595302"/>
          </a:xfrm>
          <a:prstGeom prst="downArrow">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88B84C8-C4C0-44A8-BBB9-5ED045551FC7}"/>
              </a:ext>
            </a:extLst>
          </p:cNvPr>
          <p:cNvSpPr>
            <a:spLocks noGrp="1"/>
          </p:cNvSpPr>
          <p:nvPr>
            <p:ph type="sldNum" sz="quarter" idx="12"/>
          </p:nvPr>
        </p:nvSpPr>
        <p:spPr/>
        <p:txBody>
          <a:bodyPr/>
          <a:lstStyle/>
          <a:p>
            <a:fld id="{D5735EE2-985B-4B4E-9F4E-44985C39245F}" type="slidenum">
              <a:rPr lang="zh-CN" altLang="en-US" smtClean="0"/>
              <a:t>6</a:t>
            </a:fld>
            <a:endParaRPr lang="zh-CN" altLang="en-US"/>
          </a:p>
        </p:txBody>
      </p:sp>
      <p:pic>
        <p:nvPicPr>
          <p:cNvPr id="4" name="图片 3">
            <a:extLst>
              <a:ext uri="{FF2B5EF4-FFF2-40B4-BE49-F238E27FC236}">
                <a16:creationId xmlns:a16="http://schemas.microsoft.com/office/drawing/2014/main" id="{BA83DFAD-F358-4C3A-8D75-B8E1CED9C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543675" cy="6553200"/>
          </a:xfrm>
          <a:prstGeom prst="rect">
            <a:avLst/>
          </a:prstGeom>
        </p:spPr>
      </p:pic>
      <p:pic>
        <p:nvPicPr>
          <p:cNvPr id="5" name="图片 4">
            <a:extLst>
              <a:ext uri="{FF2B5EF4-FFF2-40B4-BE49-F238E27FC236}">
                <a16:creationId xmlns:a16="http://schemas.microsoft.com/office/drawing/2014/main" id="{D19A34CB-7FD6-4703-A550-B6BA0C2E2C10}"/>
              </a:ext>
            </a:extLst>
          </p:cNvPr>
          <p:cNvPicPr>
            <a:picLocks noChangeAspect="1"/>
          </p:cNvPicPr>
          <p:nvPr/>
        </p:nvPicPr>
        <p:blipFill>
          <a:blip r:embed="rId3"/>
          <a:stretch>
            <a:fillRect/>
          </a:stretch>
        </p:blipFill>
        <p:spPr>
          <a:xfrm>
            <a:off x="6096000" y="568960"/>
            <a:ext cx="5715294" cy="6085840"/>
          </a:xfrm>
          <a:prstGeom prst="rect">
            <a:avLst/>
          </a:prstGeom>
        </p:spPr>
      </p:pic>
    </p:spTree>
    <p:extLst>
      <p:ext uri="{BB962C8B-B14F-4D97-AF65-F5344CB8AC3E}">
        <p14:creationId xmlns:p14="http://schemas.microsoft.com/office/powerpoint/2010/main" val="2522280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31CBF8F-850E-47C5-B47C-37924601DF28}"/>
              </a:ext>
            </a:extLst>
          </p:cNvPr>
          <p:cNvSpPr>
            <a:spLocks noGrp="1"/>
          </p:cNvSpPr>
          <p:nvPr>
            <p:ph type="sldNum" sz="quarter" idx="12"/>
          </p:nvPr>
        </p:nvSpPr>
        <p:spPr/>
        <p:txBody>
          <a:bodyPr/>
          <a:lstStyle/>
          <a:p>
            <a:fld id="{D5735EE2-985B-4B4E-9F4E-44985C39245F}" type="slidenum">
              <a:rPr lang="zh-CN" altLang="en-US" smtClean="0"/>
              <a:t>7</a:t>
            </a:fld>
            <a:endParaRPr lang="zh-CN" altLang="en-US"/>
          </a:p>
        </p:txBody>
      </p:sp>
      <p:pic>
        <p:nvPicPr>
          <p:cNvPr id="3" name="图片 2">
            <a:extLst>
              <a:ext uri="{FF2B5EF4-FFF2-40B4-BE49-F238E27FC236}">
                <a16:creationId xmlns:a16="http://schemas.microsoft.com/office/drawing/2014/main" id="{9C56774A-6E21-4CB1-BFC3-6010389BF54E}"/>
              </a:ext>
            </a:extLst>
          </p:cNvPr>
          <p:cNvPicPr>
            <a:picLocks noChangeAspect="1"/>
          </p:cNvPicPr>
          <p:nvPr/>
        </p:nvPicPr>
        <p:blipFill>
          <a:blip r:embed="rId2"/>
          <a:stretch>
            <a:fillRect/>
          </a:stretch>
        </p:blipFill>
        <p:spPr>
          <a:xfrm>
            <a:off x="256407" y="385964"/>
            <a:ext cx="5156465" cy="5120756"/>
          </a:xfrm>
          <a:prstGeom prst="rect">
            <a:avLst/>
          </a:prstGeom>
        </p:spPr>
      </p:pic>
      <p:pic>
        <p:nvPicPr>
          <p:cNvPr id="4" name="图片 3">
            <a:extLst>
              <a:ext uri="{FF2B5EF4-FFF2-40B4-BE49-F238E27FC236}">
                <a16:creationId xmlns:a16="http://schemas.microsoft.com/office/drawing/2014/main" id="{F971AE03-A5B2-412F-AEA5-23CD142FD61E}"/>
              </a:ext>
            </a:extLst>
          </p:cNvPr>
          <p:cNvPicPr>
            <a:picLocks noChangeAspect="1"/>
          </p:cNvPicPr>
          <p:nvPr/>
        </p:nvPicPr>
        <p:blipFill>
          <a:blip r:embed="rId3"/>
          <a:stretch>
            <a:fillRect/>
          </a:stretch>
        </p:blipFill>
        <p:spPr>
          <a:xfrm>
            <a:off x="5194170" y="0"/>
            <a:ext cx="5061210" cy="3883631"/>
          </a:xfrm>
          <a:prstGeom prst="rect">
            <a:avLst/>
          </a:prstGeom>
        </p:spPr>
      </p:pic>
      <p:pic>
        <p:nvPicPr>
          <p:cNvPr id="5" name="图片 4">
            <a:extLst>
              <a:ext uri="{FF2B5EF4-FFF2-40B4-BE49-F238E27FC236}">
                <a16:creationId xmlns:a16="http://schemas.microsoft.com/office/drawing/2014/main" id="{3C41D8D6-F9D9-4F6A-B833-1D418CAA666D}"/>
              </a:ext>
            </a:extLst>
          </p:cNvPr>
          <p:cNvPicPr>
            <a:picLocks noChangeAspect="1"/>
          </p:cNvPicPr>
          <p:nvPr/>
        </p:nvPicPr>
        <p:blipFill>
          <a:blip r:embed="rId4"/>
          <a:stretch>
            <a:fillRect/>
          </a:stretch>
        </p:blipFill>
        <p:spPr>
          <a:xfrm>
            <a:off x="5441881" y="3883631"/>
            <a:ext cx="3791145" cy="2776537"/>
          </a:xfrm>
          <a:prstGeom prst="rect">
            <a:avLst/>
          </a:prstGeom>
        </p:spPr>
      </p:pic>
      <p:pic>
        <p:nvPicPr>
          <p:cNvPr id="6" name="图片 5">
            <a:extLst>
              <a:ext uri="{FF2B5EF4-FFF2-40B4-BE49-F238E27FC236}">
                <a16:creationId xmlns:a16="http://schemas.microsoft.com/office/drawing/2014/main" id="{7378533B-78DD-43CE-904D-5D4EC2F10B2D}"/>
              </a:ext>
            </a:extLst>
          </p:cNvPr>
          <p:cNvPicPr>
            <a:picLocks noChangeAspect="1"/>
          </p:cNvPicPr>
          <p:nvPr/>
        </p:nvPicPr>
        <p:blipFill>
          <a:blip r:embed="rId5"/>
          <a:stretch>
            <a:fillRect/>
          </a:stretch>
        </p:blipFill>
        <p:spPr>
          <a:xfrm>
            <a:off x="8356403" y="4843975"/>
            <a:ext cx="3835597" cy="1816193"/>
          </a:xfrm>
          <a:prstGeom prst="rect">
            <a:avLst/>
          </a:prstGeom>
        </p:spPr>
      </p:pic>
    </p:spTree>
    <p:extLst>
      <p:ext uri="{BB962C8B-B14F-4D97-AF65-F5344CB8AC3E}">
        <p14:creationId xmlns:p14="http://schemas.microsoft.com/office/powerpoint/2010/main" val="2068971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Freeform 146"/>
          <p:cNvSpPr/>
          <p:nvPr/>
        </p:nvSpPr>
        <p:spPr bwMode="auto">
          <a:xfrm>
            <a:off x="5336623" y="4414083"/>
            <a:ext cx="14735" cy="14735"/>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a:solidFill>
                <a:srgbClr val="680701"/>
              </a:solidFill>
              <a:latin typeface="微软雅黑" pitchFamily="34" charset="-122"/>
              <a:ea typeface="微软雅黑" pitchFamily="34" charset="-122"/>
            </a:endParaRPr>
          </a:p>
        </p:txBody>
      </p:sp>
      <p:sp>
        <p:nvSpPr>
          <p:cNvPr id="147" name="Freeform 147"/>
          <p:cNvSpPr/>
          <p:nvPr/>
        </p:nvSpPr>
        <p:spPr bwMode="auto">
          <a:xfrm>
            <a:off x="5191376" y="3738372"/>
            <a:ext cx="10525" cy="10525"/>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a:solidFill>
                <a:srgbClr val="680701"/>
              </a:solidFill>
              <a:latin typeface="微软雅黑" pitchFamily="34" charset="-122"/>
              <a:ea typeface="微软雅黑" pitchFamily="34" charset="-122"/>
            </a:endParaRPr>
          </a:p>
        </p:txBody>
      </p:sp>
      <p:sp>
        <p:nvSpPr>
          <p:cNvPr id="158" name="Oval 158"/>
          <p:cNvSpPr>
            <a:spLocks noChangeArrowheads="1"/>
          </p:cNvSpPr>
          <p:nvPr/>
        </p:nvSpPr>
        <p:spPr bwMode="auto">
          <a:xfrm>
            <a:off x="1993855" y="3224747"/>
            <a:ext cx="170507" cy="17050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a:solidFill>
                <a:srgbClr val="680701"/>
              </a:solidFill>
              <a:latin typeface="微软雅黑" pitchFamily="34" charset="-122"/>
              <a:ea typeface="微软雅黑" pitchFamily="34" charset="-122"/>
            </a:endParaRPr>
          </a:p>
        </p:txBody>
      </p:sp>
      <p:sp>
        <p:nvSpPr>
          <p:cNvPr id="161" name="Oval 161"/>
          <p:cNvSpPr>
            <a:spLocks noChangeArrowheads="1"/>
          </p:cNvSpPr>
          <p:nvPr/>
        </p:nvSpPr>
        <p:spPr bwMode="auto">
          <a:xfrm>
            <a:off x="7273239" y="4957178"/>
            <a:ext cx="124196" cy="12419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2400">
              <a:solidFill>
                <a:prstClr val="black"/>
              </a:solidFill>
            </a:endParaRPr>
          </a:p>
        </p:txBody>
      </p:sp>
      <p:sp>
        <p:nvSpPr>
          <p:cNvPr id="162" name="Oval 162"/>
          <p:cNvSpPr>
            <a:spLocks noChangeArrowheads="1"/>
          </p:cNvSpPr>
          <p:nvPr/>
        </p:nvSpPr>
        <p:spPr bwMode="auto">
          <a:xfrm>
            <a:off x="6003914" y="2780590"/>
            <a:ext cx="94727" cy="9472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a:solidFill>
                <a:srgbClr val="680701"/>
              </a:solidFill>
              <a:latin typeface="微软雅黑" pitchFamily="34" charset="-122"/>
              <a:ea typeface="微软雅黑" pitchFamily="34" charset="-122"/>
            </a:endParaRPr>
          </a:p>
        </p:txBody>
      </p:sp>
      <p:sp>
        <p:nvSpPr>
          <p:cNvPr id="167" name="TextBox 174"/>
          <p:cNvSpPr txBox="1"/>
          <p:nvPr/>
        </p:nvSpPr>
        <p:spPr>
          <a:xfrm>
            <a:off x="1993855" y="1563361"/>
            <a:ext cx="3262548" cy="3731278"/>
          </a:xfrm>
          <a:prstGeom prst="rect">
            <a:avLst/>
          </a:prstGeom>
          <a:noFill/>
        </p:spPr>
        <p:txBody>
          <a:bodyPr wrap="square" rtlCol="0">
            <a:spAutoFit/>
          </a:bodyPr>
          <a:lstStyle/>
          <a:p>
            <a:pPr fontAlgn="base">
              <a:lnSpc>
                <a:spcPct val="150000"/>
              </a:lnSpc>
              <a:spcBef>
                <a:spcPct val="0"/>
              </a:spcBef>
              <a:spcAft>
                <a:spcPct val="0"/>
              </a:spcAft>
            </a:pPr>
            <a:r>
              <a:rPr lang="en-US" altLang="zh-CN" sz="2000" dirty="0">
                <a:solidFill>
                  <a:schemeClr val="tx1">
                    <a:lumMod val="50000"/>
                    <a:lumOff val="50000"/>
                  </a:schemeClr>
                </a:solidFill>
                <a:latin typeface="微软雅黑" pitchFamily="34" charset="-122"/>
                <a:ea typeface="微软雅黑" pitchFamily="34" charset="-122"/>
              </a:rPr>
              <a:t>1.</a:t>
            </a:r>
            <a:r>
              <a:rPr lang="zh-CN" altLang="en-US" sz="2000" dirty="0">
                <a:solidFill>
                  <a:schemeClr val="tx1">
                    <a:lumMod val="50000"/>
                    <a:lumOff val="50000"/>
                  </a:schemeClr>
                </a:solidFill>
                <a:latin typeface="微软雅黑" pitchFamily="34" charset="-122"/>
                <a:ea typeface="微软雅黑" pitchFamily="34" charset="-122"/>
              </a:rPr>
              <a:t>客户端发送</a:t>
            </a:r>
            <a:r>
              <a:rPr lang="en-US" altLang="zh-CN" sz="2000" dirty="0">
                <a:solidFill>
                  <a:schemeClr val="tx1">
                    <a:lumMod val="50000"/>
                    <a:lumOff val="50000"/>
                  </a:schemeClr>
                </a:solidFill>
                <a:latin typeface="微软雅黑" pitchFamily="34" charset="-122"/>
                <a:ea typeface="微软雅黑" pitchFamily="34" charset="-122"/>
              </a:rPr>
              <a:t>get</a:t>
            </a:r>
            <a:r>
              <a:rPr lang="zh-CN" altLang="en-US" sz="2000" dirty="0">
                <a:solidFill>
                  <a:schemeClr val="tx1">
                    <a:lumMod val="50000"/>
                    <a:lumOff val="50000"/>
                  </a:schemeClr>
                </a:solidFill>
                <a:latin typeface="微软雅黑" pitchFamily="34" charset="-122"/>
                <a:ea typeface="微软雅黑" pitchFamily="34" charset="-122"/>
              </a:rPr>
              <a:t>命令请求以及自己的用户名</a:t>
            </a:r>
            <a:endParaRPr lang="en-US" altLang="zh-CN" sz="2000" dirty="0">
              <a:solidFill>
                <a:schemeClr val="tx1">
                  <a:lumMod val="50000"/>
                  <a:lumOff val="50000"/>
                </a:schemeClr>
              </a:solidFill>
              <a:latin typeface="微软雅黑" pitchFamily="34" charset="-122"/>
              <a:ea typeface="微软雅黑" pitchFamily="34" charset="-122"/>
            </a:endParaRPr>
          </a:p>
          <a:p>
            <a:pPr fontAlgn="base">
              <a:lnSpc>
                <a:spcPct val="150000"/>
              </a:lnSpc>
              <a:spcBef>
                <a:spcPct val="0"/>
              </a:spcBef>
              <a:spcAft>
                <a:spcPct val="0"/>
              </a:spcAft>
            </a:pPr>
            <a:r>
              <a:rPr lang="en-US" altLang="zh-CN" sz="2000" dirty="0">
                <a:solidFill>
                  <a:schemeClr val="tx1">
                    <a:lumMod val="50000"/>
                    <a:lumOff val="50000"/>
                  </a:schemeClr>
                </a:solidFill>
                <a:latin typeface="微软雅黑" pitchFamily="34" charset="-122"/>
                <a:ea typeface="微软雅黑" pitchFamily="34" charset="-122"/>
              </a:rPr>
              <a:t>2.</a:t>
            </a:r>
            <a:r>
              <a:rPr lang="zh-CN" altLang="en-US" sz="2000" dirty="0">
                <a:solidFill>
                  <a:schemeClr val="tx1">
                    <a:lumMod val="50000"/>
                    <a:lumOff val="50000"/>
                  </a:schemeClr>
                </a:solidFill>
                <a:latin typeface="微软雅黑" pitchFamily="34" charset="-122"/>
                <a:ea typeface="微软雅黑" pitchFamily="34" charset="-122"/>
              </a:rPr>
              <a:t>客户端接收服务器返回的信息，如果是</a:t>
            </a:r>
            <a:r>
              <a:rPr lang="en-US" altLang="zh-CN" sz="2000" dirty="0">
                <a:solidFill>
                  <a:schemeClr val="tx1">
                    <a:lumMod val="50000"/>
                    <a:lumOff val="50000"/>
                  </a:schemeClr>
                </a:solidFill>
                <a:latin typeface="微软雅黑" pitchFamily="34" charset="-122"/>
                <a:ea typeface="微软雅黑" pitchFamily="34" charset="-122"/>
              </a:rPr>
              <a:t>-1</a:t>
            </a:r>
            <a:r>
              <a:rPr lang="zh-CN" altLang="en-US" sz="2000" dirty="0">
                <a:solidFill>
                  <a:schemeClr val="tx1">
                    <a:lumMod val="50000"/>
                    <a:lumOff val="50000"/>
                  </a:schemeClr>
                </a:solidFill>
                <a:latin typeface="微软雅黑" pitchFamily="34" charset="-122"/>
                <a:ea typeface="微软雅黑" pitchFamily="34" charset="-122"/>
              </a:rPr>
              <a:t>，则表示没有权限下载，提醒用户不能下载，如果是</a:t>
            </a:r>
            <a:r>
              <a:rPr lang="en-US" altLang="zh-CN" sz="2000" dirty="0">
                <a:solidFill>
                  <a:schemeClr val="tx1">
                    <a:lumMod val="50000"/>
                    <a:lumOff val="50000"/>
                  </a:schemeClr>
                </a:solidFill>
                <a:latin typeface="微软雅黑" pitchFamily="34" charset="-122"/>
                <a:ea typeface="微软雅黑" pitchFamily="34" charset="-122"/>
              </a:rPr>
              <a:t>1</a:t>
            </a:r>
            <a:r>
              <a:rPr lang="zh-CN" altLang="en-US" sz="2000" dirty="0">
                <a:solidFill>
                  <a:schemeClr val="tx1">
                    <a:lumMod val="50000"/>
                    <a:lumOff val="50000"/>
                  </a:schemeClr>
                </a:solidFill>
                <a:latin typeface="微软雅黑" pitchFamily="34" charset="-122"/>
                <a:ea typeface="微软雅黑" pitchFamily="34" charset="-122"/>
              </a:rPr>
              <a:t>则进行下载。</a:t>
            </a:r>
            <a:endParaRPr lang="en-US" altLang="zh-CN" sz="2000" dirty="0">
              <a:solidFill>
                <a:schemeClr val="tx1">
                  <a:lumMod val="50000"/>
                  <a:lumOff val="50000"/>
                </a:schemeClr>
              </a:solidFill>
              <a:latin typeface="微软雅黑" pitchFamily="34" charset="-122"/>
              <a:ea typeface="微软雅黑" pitchFamily="34" charset="-122"/>
            </a:endParaRPr>
          </a:p>
          <a:p>
            <a:pPr fontAlgn="base">
              <a:lnSpc>
                <a:spcPct val="150000"/>
              </a:lnSpc>
              <a:spcBef>
                <a:spcPct val="0"/>
              </a:spcBef>
              <a:spcAft>
                <a:spcPct val="0"/>
              </a:spcAft>
            </a:pPr>
            <a:r>
              <a:rPr lang="en-US" altLang="zh-CN" sz="2000" dirty="0">
                <a:solidFill>
                  <a:schemeClr val="tx1">
                    <a:lumMod val="50000"/>
                    <a:lumOff val="50000"/>
                  </a:schemeClr>
                </a:solidFill>
                <a:latin typeface="微软雅黑" pitchFamily="34" charset="-122"/>
                <a:ea typeface="微软雅黑" pitchFamily="34" charset="-122"/>
              </a:rPr>
              <a:t>3.</a:t>
            </a:r>
            <a:r>
              <a:rPr lang="zh-CN" altLang="en-US" sz="2000" dirty="0">
                <a:solidFill>
                  <a:schemeClr val="tx1">
                    <a:lumMod val="50000"/>
                    <a:lumOff val="50000"/>
                  </a:schemeClr>
                </a:solidFill>
                <a:latin typeface="微软雅黑" pitchFamily="34" charset="-122"/>
                <a:ea typeface="微软雅黑" pitchFamily="34" charset="-122"/>
              </a:rPr>
              <a:t>如果在收到传输的</a:t>
            </a:r>
            <a:r>
              <a:rPr lang="en-US" altLang="zh-CN" sz="2000" dirty="0">
                <a:solidFill>
                  <a:schemeClr val="tx1">
                    <a:lumMod val="50000"/>
                    <a:lumOff val="50000"/>
                  </a:schemeClr>
                </a:solidFill>
                <a:latin typeface="微软雅黑" pitchFamily="34" charset="-122"/>
                <a:ea typeface="微软雅黑" pitchFamily="34" charset="-122"/>
              </a:rPr>
              <a:t>end</a:t>
            </a:r>
            <a:r>
              <a:rPr lang="zh-CN" altLang="en-US" sz="2000" dirty="0">
                <a:solidFill>
                  <a:schemeClr val="tx1">
                    <a:lumMod val="50000"/>
                    <a:lumOff val="50000"/>
                  </a:schemeClr>
                </a:solidFill>
                <a:latin typeface="微软雅黑" pitchFamily="34" charset="-122"/>
                <a:ea typeface="微软雅黑" pitchFamily="34" charset="-122"/>
              </a:rPr>
              <a:t>为</a:t>
            </a:r>
            <a:r>
              <a:rPr lang="en-US" altLang="zh-CN" sz="2000" dirty="0">
                <a:solidFill>
                  <a:schemeClr val="tx1">
                    <a:lumMod val="50000"/>
                    <a:lumOff val="50000"/>
                  </a:schemeClr>
                </a:solidFill>
                <a:latin typeface="微软雅黑" pitchFamily="34" charset="-122"/>
                <a:ea typeface="微软雅黑" pitchFamily="34" charset="-122"/>
              </a:rPr>
              <a:t>1</a:t>
            </a:r>
            <a:r>
              <a:rPr lang="zh-CN" altLang="en-US" sz="2000" dirty="0">
                <a:solidFill>
                  <a:schemeClr val="tx1">
                    <a:lumMod val="50000"/>
                    <a:lumOff val="50000"/>
                  </a:schemeClr>
                </a:solidFill>
                <a:latin typeface="微软雅黑" pitchFamily="34" charset="-122"/>
                <a:ea typeface="微软雅黑" pitchFamily="34" charset="-122"/>
              </a:rPr>
              <a:t>的时候，就表示传输结束</a:t>
            </a:r>
            <a:endParaRPr lang="zh-CN" altLang="zh-CN" sz="2000" dirty="0">
              <a:solidFill>
                <a:schemeClr val="tx1">
                  <a:lumMod val="50000"/>
                  <a:lumOff val="50000"/>
                </a:schemeClr>
              </a:solidFill>
              <a:latin typeface="微软雅黑" pitchFamily="34" charset="-122"/>
              <a:ea typeface="微软雅黑" pitchFamily="34" charset="-122"/>
            </a:endParaRPr>
          </a:p>
        </p:txBody>
      </p:sp>
      <p:sp>
        <p:nvSpPr>
          <p:cNvPr id="170" name="文本框 169"/>
          <p:cNvSpPr txBox="1"/>
          <p:nvPr/>
        </p:nvSpPr>
        <p:spPr>
          <a:xfrm>
            <a:off x="3883693" y="174727"/>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altLang="zh-CN" sz="3600" b="1" dirty="0">
                <a:latin typeface="微软雅黑" pitchFamily="34" charset="-122"/>
                <a:ea typeface="微软雅黑" pitchFamily="34" charset="-122"/>
              </a:rPr>
              <a:t>Get</a:t>
            </a:r>
            <a:r>
              <a:rPr lang="zh-CN" altLang="en-US" sz="3600" b="1" dirty="0">
                <a:latin typeface="微软雅黑" pitchFamily="34" charset="-122"/>
                <a:ea typeface="微软雅黑" pitchFamily="34" charset="-122"/>
              </a:rPr>
              <a:t>命令</a:t>
            </a:r>
            <a:r>
              <a:rPr lang="en-US" altLang="zh-CN" sz="3600" b="1" dirty="0">
                <a:latin typeface="微软雅黑" pitchFamily="34" charset="-122"/>
                <a:ea typeface="微软雅黑" pitchFamily="34" charset="-122"/>
              </a:rPr>
              <a:t>&amp;</a:t>
            </a:r>
            <a:r>
              <a:rPr lang="zh-CN" altLang="en-US" sz="3600" b="1" dirty="0">
                <a:latin typeface="微软雅黑" pitchFamily="34" charset="-122"/>
                <a:ea typeface="微软雅黑" pitchFamily="34" charset="-122"/>
              </a:rPr>
              <a:t>用户权限</a:t>
            </a:r>
          </a:p>
        </p:txBody>
      </p:sp>
      <p:sp>
        <p:nvSpPr>
          <p:cNvPr id="3" name="灯片编号占位符 2"/>
          <p:cNvSpPr>
            <a:spLocks noGrp="1"/>
          </p:cNvSpPr>
          <p:nvPr>
            <p:ph type="sldNum" sz="quarter" idx="12"/>
          </p:nvPr>
        </p:nvSpPr>
        <p:spPr/>
        <p:txBody>
          <a:bodyPr/>
          <a:lstStyle/>
          <a:p>
            <a:fld id="{D5735EE2-985B-4B4E-9F4E-44985C39245F}" type="slidenum">
              <a:rPr lang="zh-CN" altLang="en-US" smtClean="0"/>
              <a:t>8</a:t>
            </a:fld>
            <a:endParaRPr lang="zh-CN" altLang="en-US"/>
          </a:p>
        </p:txBody>
      </p:sp>
      <p:sp>
        <p:nvSpPr>
          <p:cNvPr id="171" name="TextBox 174">
            <a:extLst>
              <a:ext uri="{FF2B5EF4-FFF2-40B4-BE49-F238E27FC236}">
                <a16:creationId xmlns:a16="http://schemas.microsoft.com/office/drawing/2014/main" id="{A0BEF2C8-A92E-4B02-B49A-E8DA465B3514}"/>
              </a:ext>
            </a:extLst>
          </p:cNvPr>
          <p:cNvSpPr txBox="1"/>
          <p:nvPr/>
        </p:nvSpPr>
        <p:spPr>
          <a:xfrm>
            <a:off x="6365257" y="1492191"/>
            <a:ext cx="3952984" cy="4192943"/>
          </a:xfrm>
          <a:prstGeom prst="rect">
            <a:avLst/>
          </a:prstGeom>
          <a:noFill/>
        </p:spPr>
        <p:txBody>
          <a:bodyPr wrap="square" rtlCol="0">
            <a:spAutoFit/>
          </a:bodyPr>
          <a:lstStyle/>
          <a:p>
            <a:pPr fontAlgn="base">
              <a:lnSpc>
                <a:spcPct val="150000"/>
              </a:lnSpc>
              <a:spcBef>
                <a:spcPct val="0"/>
              </a:spcBef>
              <a:spcAft>
                <a:spcPct val="0"/>
              </a:spcAft>
            </a:pPr>
            <a:r>
              <a:rPr lang="en-US" altLang="zh-CN" sz="2000" dirty="0">
                <a:solidFill>
                  <a:schemeClr val="tx1">
                    <a:lumMod val="50000"/>
                    <a:lumOff val="50000"/>
                  </a:schemeClr>
                </a:solidFill>
                <a:latin typeface="微软雅黑" pitchFamily="34" charset="-122"/>
                <a:ea typeface="微软雅黑" pitchFamily="34" charset="-122"/>
              </a:rPr>
              <a:t>1.</a:t>
            </a:r>
            <a:r>
              <a:rPr lang="zh-CN" altLang="en-US" sz="2000" dirty="0">
                <a:solidFill>
                  <a:schemeClr val="tx1">
                    <a:lumMod val="50000"/>
                    <a:lumOff val="50000"/>
                  </a:schemeClr>
                </a:solidFill>
                <a:latin typeface="微软雅黑" pitchFamily="34" charset="-122"/>
                <a:ea typeface="微软雅黑" pitchFamily="34" charset="-122"/>
              </a:rPr>
              <a:t>服务器接收</a:t>
            </a:r>
            <a:r>
              <a:rPr lang="en-US" altLang="zh-CN" sz="2000" dirty="0">
                <a:solidFill>
                  <a:schemeClr val="tx1">
                    <a:lumMod val="50000"/>
                    <a:lumOff val="50000"/>
                  </a:schemeClr>
                </a:solidFill>
                <a:latin typeface="微软雅黑" pitchFamily="34" charset="-122"/>
                <a:ea typeface="微软雅黑" pitchFamily="34" charset="-122"/>
              </a:rPr>
              <a:t>get</a:t>
            </a:r>
            <a:r>
              <a:rPr lang="zh-CN" altLang="en-US" sz="2000" dirty="0">
                <a:solidFill>
                  <a:schemeClr val="tx1">
                    <a:lumMod val="50000"/>
                    <a:lumOff val="50000"/>
                  </a:schemeClr>
                </a:solidFill>
                <a:latin typeface="微软雅黑" pitchFamily="34" charset="-122"/>
                <a:ea typeface="微软雅黑" pitchFamily="34" charset="-122"/>
              </a:rPr>
              <a:t>命令，与客户端发送过来的用户名</a:t>
            </a:r>
            <a:endParaRPr lang="en-US" altLang="zh-CN" sz="2000" dirty="0">
              <a:solidFill>
                <a:schemeClr val="tx1">
                  <a:lumMod val="50000"/>
                  <a:lumOff val="50000"/>
                </a:schemeClr>
              </a:solidFill>
              <a:latin typeface="微软雅黑" pitchFamily="34" charset="-122"/>
              <a:ea typeface="微软雅黑" pitchFamily="34" charset="-122"/>
            </a:endParaRPr>
          </a:p>
          <a:p>
            <a:pPr fontAlgn="base">
              <a:lnSpc>
                <a:spcPct val="150000"/>
              </a:lnSpc>
              <a:spcBef>
                <a:spcPct val="0"/>
              </a:spcBef>
              <a:spcAft>
                <a:spcPct val="0"/>
              </a:spcAft>
            </a:pPr>
            <a:r>
              <a:rPr lang="en-US" altLang="zh-CN" sz="2000" dirty="0">
                <a:solidFill>
                  <a:schemeClr val="tx1">
                    <a:lumMod val="50000"/>
                    <a:lumOff val="50000"/>
                  </a:schemeClr>
                </a:solidFill>
                <a:latin typeface="微软雅黑" pitchFamily="34" charset="-122"/>
                <a:ea typeface="微软雅黑" pitchFamily="34" charset="-122"/>
              </a:rPr>
              <a:t>2.</a:t>
            </a:r>
            <a:r>
              <a:rPr lang="zh-CN" altLang="en-US" sz="2000" dirty="0">
                <a:solidFill>
                  <a:schemeClr val="tx1">
                    <a:lumMod val="50000"/>
                    <a:lumOff val="50000"/>
                  </a:schemeClr>
                </a:solidFill>
                <a:latin typeface="微软雅黑" pitchFamily="34" charset="-122"/>
                <a:ea typeface="微软雅黑" pitchFamily="34" charset="-122"/>
              </a:rPr>
              <a:t>服务器端打开文件信息表，查找该文件的所有者，如果文件所有者时</a:t>
            </a:r>
            <a:r>
              <a:rPr lang="en-US" altLang="zh-CN" sz="2000" dirty="0">
                <a:solidFill>
                  <a:schemeClr val="tx1">
                    <a:lumMod val="50000"/>
                    <a:lumOff val="50000"/>
                  </a:schemeClr>
                </a:solidFill>
                <a:latin typeface="微软雅黑" pitchFamily="34" charset="-122"/>
                <a:ea typeface="微软雅黑" pitchFamily="34" charset="-122"/>
              </a:rPr>
              <a:t>admin1</a:t>
            </a:r>
            <a:r>
              <a:rPr lang="zh-CN" altLang="en-US" sz="2000" dirty="0">
                <a:solidFill>
                  <a:schemeClr val="tx1">
                    <a:lumMod val="50000"/>
                    <a:lumOff val="50000"/>
                  </a:schemeClr>
                </a:solidFill>
                <a:latin typeface="微软雅黑" pitchFamily="34" charset="-122"/>
                <a:ea typeface="微软雅黑" pitchFamily="34" charset="-122"/>
              </a:rPr>
              <a:t>或者用户自己，则可以下载，否则不能下载，返回信息给客户端。</a:t>
            </a:r>
            <a:endParaRPr lang="en-US" altLang="zh-CN" sz="2000" dirty="0">
              <a:solidFill>
                <a:schemeClr val="tx1">
                  <a:lumMod val="50000"/>
                  <a:lumOff val="50000"/>
                </a:schemeClr>
              </a:solidFill>
              <a:latin typeface="微软雅黑" pitchFamily="34" charset="-122"/>
              <a:ea typeface="微软雅黑" pitchFamily="34" charset="-122"/>
            </a:endParaRPr>
          </a:p>
          <a:p>
            <a:pPr fontAlgn="base">
              <a:lnSpc>
                <a:spcPct val="150000"/>
              </a:lnSpc>
              <a:spcBef>
                <a:spcPct val="0"/>
              </a:spcBef>
              <a:spcAft>
                <a:spcPct val="0"/>
              </a:spcAft>
            </a:pPr>
            <a:r>
              <a:rPr lang="en-US" altLang="zh-CN" sz="2000" dirty="0">
                <a:solidFill>
                  <a:schemeClr val="tx1">
                    <a:lumMod val="50000"/>
                    <a:lumOff val="50000"/>
                  </a:schemeClr>
                </a:solidFill>
                <a:latin typeface="微软雅黑" pitchFamily="34" charset="-122"/>
                <a:ea typeface="微软雅黑" pitchFamily="34" charset="-122"/>
              </a:rPr>
              <a:t>3.</a:t>
            </a:r>
            <a:r>
              <a:rPr lang="zh-CN" altLang="en-US" sz="2000" dirty="0">
                <a:solidFill>
                  <a:schemeClr val="tx1">
                    <a:lumMod val="50000"/>
                    <a:lumOff val="50000"/>
                  </a:schemeClr>
                </a:solidFill>
                <a:latin typeface="微软雅黑" pitchFamily="34" charset="-122"/>
                <a:ea typeface="微软雅黑" pitchFamily="34" charset="-122"/>
              </a:rPr>
              <a:t>下载的时候思路与</a:t>
            </a:r>
            <a:r>
              <a:rPr lang="en-US" altLang="zh-CN" sz="2000" dirty="0">
                <a:solidFill>
                  <a:schemeClr val="tx1">
                    <a:lumMod val="50000"/>
                    <a:lumOff val="50000"/>
                  </a:schemeClr>
                </a:solidFill>
                <a:latin typeface="微软雅黑" pitchFamily="34" charset="-122"/>
                <a:ea typeface="微软雅黑" pitchFamily="34" charset="-122"/>
              </a:rPr>
              <a:t>put</a:t>
            </a:r>
            <a:r>
              <a:rPr lang="zh-CN" altLang="en-US" sz="2000" dirty="0">
                <a:solidFill>
                  <a:schemeClr val="tx1">
                    <a:lumMod val="50000"/>
                    <a:lumOff val="50000"/>
                  </a:schemeClr>
                </a:solidFill>
                <a:latin typeface="微软雅黑" pitchFamily="34" charset="-122"/>
                <a:ea typeface="微软雅黑" pitchFamily="34" charset="-122"/>
              </a:rPr>
              <a:t>的时候一样，最后一次传输，把</a:t>
            </a:r>
            <a:r>
              <a:rPr lang="en-US" altLang="zh-CN" sz="2000" dirty="0">
                <a:solidFill>
                  <a:schemeClr val="tx1">
                    <a:lumMod val="50000"/>
                    <a:lumOff val="50000"/>
                  </a:schemeClr>
                </a:solidFill>
                <a:latin typeface="微软雅黑" pitchFamily="34" charset="-122"/>
                <a:ea typeface="微软雅黑" pitchFamily="34" charset="-122"/>
              </a:rPr>
              <a:t>end</a:t>
            </a:r>
            <a:r>
              <a:rPr lang="zh-CN" altLang="en-US" sz="2000" dirty="0">
                <a:solidFill>
                  <a:schemeClr val="tx1">
                    <a:lumMod val="50000"/>
                    <a:lumOff val="50000"/>
                  </a:schemeClr>
                </a:solidFill>
                <a:latin typeface="微软雅黑" pitchFamily="34" charset="-122"/>
                <a:ea typeface="微软雅黑" pitchFamily="34" charset="-122"/>
              </a:rPr>
              <a:t>置为</a:t>
            </a:r>
            <a:r>
              <a:rPr lang="en-US" altLang="zh-CN" sz="2000" dirty="0">
                <a:solidFill>
                  <a:schemeClr val="tx1">
                    <a:lumMod val="50000"/>
                    <a:lumOff val="50000"/>
                  </a:schemeClr>
                </a:solidFill>
                <a:latin typeface="微软雅黑" pitchFamily="34" charset="-122"/>
                <a:ea typeface="微软雅黑" pitchFamily="34" charset="-122"/>
              </a:rPr>
              <a:t>1</a:t>
            </a:r>
            <a:endParaRPr lang="zh-CN" altLang="zh-CN" sz="2000" dirty="0">
              <a:solidFill>
                <a:schemeClr val="tx1">
                  <a:lumMod val="50000"/>
                  <a:lumOff val="50000"/>
                </a:schemeClr>
              </a:solidFill>
              <a:latin typeface="微软雅黑" pitchFamily="34" charset="-122"/>
              <a:ea typeface="微软雅黑" pitchFamily="34" charset="-122"/>
            </a:endParaRPr>
          </a:p>
        </p:txBody>
      </p:sp>
      <p:sp>
        <p:nvSpPr>
          <p:cNvPr id="172" name="文本框 171">
            <a:extLst>
              <a:ext uri="{FF2B5EF4-FFF2-40B4-BE49-F238E27FC236}">
                <a16:creationId xmlns:a16="http://schemas.microsoft.com/office/drawing/2014/main" id="{2F3C7967-CAD7-4C8B-99CB-0F1EB647E8F3}"/>
              </a:ext>
            </a:extLst>
          </p:cNvPr>
          <p:cNvSpPr txBox="1"/>
          <p:nvPr/>
        </p:nvSpPr>
        <p:spPr>
          <a:xfrm>
            <a:off x="6285989" y="5882371"/>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latin typeface="微软雅黑" pitchFamily="34" charset="-122"/>
                <a:ea typeface="微软雅黑" pitchFamily="34" charset="-122"/>
              </a:rPr>
              <a:t>服务器</a:t>
            </a:r>
          </a:p>
        </p:txBody>
      </p:sp>
      <p:sp>
        <p:nvSpPr>
          <p:cNvPr id="173" name="文本框 172">
            <a:extLst>
              <a:ext uri="{FF2B5EF4-FFF2-40B4-BE49-F238E27FC236}">
                <a16:creationId xmlns:a16="http://schemas.microsoft.com/office/drawing/2014/main" id="{C89753F7-2B34-4BF9-962F-69F4B49A75E5}"/>
              </a:ext>
            </a:extLst>
          </p:cNvPr>
          <p:cNvSpPr txBox="1"/>
          <p:nvPr/>
        </p:nvSpPr>
        <p:spPr>
          <a:xfrm>
            <a:off x="1412821" y="5882370"/>
            <a:ext cx="4424615" cy="646331"/>
          </a:xfrm>
          <a:prstGeom prst="rect">
            <a:avLst/>
          </a:prstGeom>
          <a:noFill/>
          <a:ln>
            <a:noFill/>
          </a:ln>
          <a:effectLst>
            <a:glow rad="228600">
              <a:schemeClr val="accent4">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en-US" sz="3600" b="1" dirty="0">
                <a:latin typeface="微软雅黑" pitchFamily="34" charset="-122"/>
                <a:ea typeface="微软雅黑" pitchFamily="34" charset="-122"/>
              </a:rPr>
              <a:t>客户端</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AD74C99-1B1D-43AF-949A-8E9E1776AEF1}"/>
              </a:ext>
            </a:extLst>
          </p:cNvPr>
          <p:cNvSpPr>
            <a:spLocks noGrp="1"/>
          </p:cNvSpPr>
          <p:nvPr>
            <p:ph type="sldNum" sz="quarter" idx="12"/>
          </p:nvPr>
        </p:nvSpPr>
        <p:spPr/>
        <p:txBody>
          <a:bodyPr/>
          <a:lstStyle/>
          <a:p>
            <a:fld id="{D5735EE2-985B-4B4E-9F4E-44985C39245F}" type="slidenum">
              <a:rPr lang="zh-CN" altLang="en-US" smtClean="0"/>
              <a:t>9</a:t>
            </a:fld>
            <a:endParaRPr lang="zh-CN" altLang="en-US"/>
          </a:p>
        </p:txBody>
      </p:sp>
      <p:pic>
        <p:nvPicPr>
          <p:cNvPr id="3" name="图片 2">
            <a:extLst>
              <a:ext uri="{FF2B5EF4-FFF2-40B4-BE49-F238E27FC236}">
                <a16:creationId xmlns:a16="http://schemas.microsoft.com/office/drawing/2014/main" id="{562AB831-4920-4C5E-AD47-78C32729FD16}"/>
              </a:ext>
            </a:extLst>
          </p:cNvPr>
          <p:cNvPicPr>
            <a:picLocks noChangeAspect="1"/>
          </p:cNvPicPr>
          <p:nvPr/>
        </p:nvPicPr>
        <p:blipFill>
          <a:blip r:embed="rId2"/>
          <a:stretch>
            <a:fillRect/>
          </a:stretch>
        </p:blipFill>
        <p:spPr>
          <a:xfrm>
            <a:off x="-90219" y="0"/>
            <a:ext cx="4153113" cy="4070559"/>
          </a:xfrm>
          <a:prstGeom prst="rect">
            <a:avLst/>
          </a:prstGeom>
        </p:spPr>
      </p:pic>
      <p:pic>
        <p:nvPicPr>
          <p:cNvPr id="5" name="图片 4">
            <a:extLst>
              <a:ext uri="{FF2B5EF4-FFF2-40B4-BE49-F238E27FC236}">
                <a16:creationId xmlns:a16="http://schemas.microsoft.com/office/drawing/2014/main" id="{161032A9-0E3C-4505-B91E-90AF6385BD7B}"/>
              </a:ext>
            </a:extLst>
          </p:cNvPr>
          <p:cNvPicPr>
            <a:picLocks noChangeAspect="1"/>
          </p:cNvPicPr>
          <p:nvPr/>
        </p:nvPicPr>
        <p:blipFill>
          <a:blip r:embed="rId3"/>
          <a:stretch>
            <a:fillRect/>
          </a:stretch>
        </p:blipFill>
        <p:spPr>
          <a:xfrm>
            <a:off x="113405" y="4070559"/>
            <a:ext cx="4280120" cy="2406774"/>
          </a:xfrm>
          <a:prstGeom prst="rect">
            <a:avLst/>
          </a:prstGeom>
        </p:spPr>
      </p:pic>
      <p:pic>
        <p:nvPicPr>
          <p:cNvPr id="6" name="图片 5">
            <a:extLst>
              <a:ext uri="{FF2B5EF4-FFF2-40B4-BE49-F238E27FC236}">
                <a16:creationId xmlns:a16="http://schemas.microsoft.com/office/drawing/2014/main" id="{461428EC-2AA9-4AEF-BB40-9F2CDBA15710}"/>
              </a:ext>
            </a:extLst>
          </p:cNvPr>
          <p:cNvPicPr>
            <a:picLocks noChangeAspect="1"/>
          </p:cNvPicPr>
          <p:nvPr/>
        </p:nvPicPr>
        <p:blipFill>
          <a:blip r:embed="rId4"/>
          <a:stretch>
            <a:fillRect/>
          </a:stretch>
        </p:blipFill>
        <p:spPr>
          <a:xfrm>
            <a:off x="3300820" y="88904"/>
            <a:ext cx="4254719" cy="3892750"/>
          </a:xfrm>
          <a:prstGeom prst="rect">
            <a:avLst/>
          </a:prstGeom>
        </p:spPr>
      </p:pic>
      <p:pic>
        <p:nvPicPr>
          <p:cNvPr id="9" name="图片 8">
            <a:extLst>
              <a:ext uri="{FF2B5EF4-FFF2-40B4-BE49-F238E27FC236}">
                <a16:creationId xmlns:a16="http://schemas.microsoft.com/office/drawing/2014/main" id="{DA415FD0-9470-4B66-8F8A-012D5A8055C8}"/>
              </a:ext>
            </a:extLst>
          </p:cNvPr>
          <p:cNvPicPr>
            <a:picLocks noChangeAspect="1"/>
          </p:cNvPicPr>
          <p:nvPr/>
        </p:nvPicPr>
        <p:blipFill>
          <a:blip r:embed="rId5"/>
          <a:stretch>
            <a:fillRect/>
          </a:stretch>
        </p:blipFill>
        <p:spPr>
          <a:xfrm>
            <a:off x="3625017" y="3822567"/>
            <a:ext cx="5124713" cy="2565532"/>
          </a:xfrm>
          <a:prstGeom prst="rect">
            <a:avLst/>
          </a:prstGeom>
        </p:spPr>
      </p:pic>
      <p:pic>
        <p:nvPicPr>
          <p:cNvPr id="10" name="图片 9">
            <a:extLst>
              <a:ext uri="{FF2B5EF4-FFF2-40B4-BE49-F238E27FC236}">
                <a16:creationId xmlns:a16="http://schemas.microsoft.com/office/drawing/2014/main" id="{0679C9B7-28C9-4EC1-8C4B-2F96222CD9B9}"/>
              </a:ext>
            </a:extLst>
          </p:cNvPr>
          <p:cNvPicPr>
            <a:picLocks noChangeAspect="1"/>
          </p:cNvPicPr>
          <p:nvPr/>
        </p:nvPicPr>
        <p:blipFill>
          <a:blip r:embed="rId6"/>
          <a:stretch>
            <a:fillRect/>
          </a:stretch>
        </p:blipFill>
        <p:spPr>
          <a:xfrm>
            <a:off x="7715053" y="3410124"/>
            <a:ext cx="3829247" cy="1143059"/>
          </a:xfrm>
          <a:prstGeom prst="rect">
            <a:avLst/>
          </a:prstGeom>
        </p:spPr>
      </p:pic>
    </p:spTree>
    <p:extLst>
      <p:ext uri="{BB962C8B-B14F-4D97-AF65-F5344CB8AC3E}">
        <p14:creationId xmlns:p14="http://schemas.microsoft.com/office/powerpoint/2010/main" val="2702579575"/>
      </p:ext>
    </p:extLst>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014258"/>
      </a:dk2>
      <a:lt2>
        <a:srgbClr val="E7E6E6"/>
      </a:lt2>
      <a:accent1>
        <a:srgbClr val="1F8972"/>
      </a:accent1>
      <a:accent2>
        <a:srgbClr val="BFDB33"/>
      </a:accent2>
      <a:accent3>
        <a:srgbClr val="FD7400"/>
      </a:accent3>
      <a:accent4>
        <a:srgbClr val="FFE014"/>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331</TotalTime>
  <Words>1411</Words>
  <Application>Microsoft Office PowerPoint</Application>
  <PresentationFormat>宽屏</PresentationFormat>
  <Paragraphs>144</Paragraphs>
  <Slides>21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 Unicode MS</vt:lpstr>
      <vt:lpstr>微软雅黑</vt:lpstr>
      <vt:lpstr>Arial</vt:lpstr>
      <vt:lpstr>Arial Black</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MOMODASUCAI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志舟 林</cp:lastModifiedBy>
  <cp:revision>161</cp:revision>
  <dcterms:created xsi:type="dcterms:W3CDTF">2014-12-13T15:55:00Z</dcterms:created>
  <dcterms:modified xsi:type="dcterms:W3CDTF">2019-04-26T05:07:06Z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2052-10.1.0.5554</vt:lpwstr>
  </property>
</Properties>
</file>